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485" r:id="rId2"/>
    <p:sldId id="472" r:id="rId3"/>
    <p:sldId id="479" r:id="rId4"/>
    <p:sldId id="275" r:id="rId5"/>
    <p:sldId id="424" r:id="rId6"/>
    <p:sldId id="388" r:id="rId7"/>
    <p:sldId id="389" r:id="rId8"/>
    <p:sldId id="390" r:id="rId9"/>
    <p:sldId id="438" r:id="rId10"/>
    <p:sldId id="480" r:id="rId11"/>
    <p:sldId id="407" r:id="rId12"/>
    <p:sldId id="405" r:id="rId13"/>
    <p:sldId id="391" r:id="rId14"/>
    <p:sldId id="393" r:id="rId15"/>
    <p:sldId id="402" r:id="rId16"/>
    <p:sldId id="387" r:id="rId17"/>
    <p:sldId id="481" r:id="rId18"/>
    <p:sldId id="403" r:id="rId19"/>
    <p:sldId id="406" r:id="rId20"/>
    <p:sldId id="396" r:id="rId21"/>
    <p:sldId id="404" r:id="rId22"/>
    <p:sldId id="267" r:id="rId23"/>
    <p:sldId id="482" r:id="rId24"/>
    <p:sldId id="394" r:id="rId25"/>
    <p:sldId id="429" r:id="rId26"/>
    <p:sldId id="428" r:id="rId27"/>
    <p:sldId id="427" r:id="rId28"/>
    <p:sldId id="483" r:id="rId29"/>
    <p:sldId id="397" r:id="rId30"/>
    <p:sldId id="395" r:id="rId31"/>
    <p:sldId id="398" r:id="rId32"/>
    <p:sldId id="474" r:id="rId33"/>
    <p:sldId id="335" r:id="rId34"/>
    <p:sldId id="334" r:id="rId35"/>
    <p:sldId id="273" r:id="rId36"/>
    <p:sldId id="469" r:id="rId37"/>
  </p:sldIdLst>
  <p:sldSz cx="9144000" cy="5143500" type="screen16x9"/>
  <p:notesSz cx="6858000" cy="9144000"/>
  <p:custDataLst>
    <p:tags r:id="rId40"/>
  </p:custDataLst>
  <p:defaultTextStyle>
    <a:defPPr>
      <a:defRPr lang="zh-CN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1">
          <p15:clr>
            <a:srgbClr val="A4A3A4"/>
          </p15:clr>
        </p15:guide>
        <p15:guide id="4" orient="horz" pos="680">
          <p15:clr>
            <a:srgbClr val="A4A3A4"/>
          </p15:clr>
        </p15:guide>
        <p15:guide id="5" orient="horz" pos="2927">
          <p15:clr>
            <a:srgbClr val="A4A3A4"/>
          </p15:clr>
        </p15:guide>
        <p15:guide id="6" pos="2875">
          <p15:clr>
            <a:srgbClr val="A4A3A4"/>
          </p15:clr>
        </p15:guide>
        <p15:guide id="7" pos="373">
          <p15:clr>
            <a:srgbClr val="A4A3A4"/>
          </p15:clr>
        </p15:guide>
        <p15:guide id="8" pos="5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700"/>
    <a:srgbClr val="909090"/>
    <a:srgbClr val="454545"/>
    <a:srgbClr val="FF8607"/>
    <a:srgbClr val="282828"/>
    <a:srgbClr val="071F65"/>
    <a:srgbClr val="006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494" autoAdjust="0"/>
  </p:normalViewPr>
  <p:slideViewPr>
    <p:cSldViewPr snapToGrid="0" snapToObjects="1">
      <p:cViewPr varScale="1">
        <p:scale>
          <a:sx n="142" d="100"/>
          <a:sy n="142" d="100"/>
        </p:scale>
        <p:origin x="810" y="120"/>
      </p:cViewPr>
      <p:guideLst>
        <p:guide orient="horz" pos="2160"/>
        <p:guide pos="3840"/>
        <p:guide orient="horz" pos="1621"/>
        <p:guide orient="horz" pos="680"/>
        <p:guide orient="horz" pos="2927"/>
        <p:guide pos="2875"/>
        <p:guide pos="373"/>
        <p:guide pos="5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8F8A-74B5-9148-A891-627592061A38}" type="datetimeFigureOut">
              <a:rPr kumimoji="1" lang="zh-CN" altLang="en-US" smtClean="0"/>
              <a:t>2021/1/6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68D9-5829-CA4C-800C-5932EF9830F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6ACD6-F780-4A47-B5D9-D292A4BD6F81}" type="datetimeFigureOut">
              <a:rPr kumimoji="1" lang="zh-CN" altLang="en-US" smtClean="0"/>
              <a:t>2021/1/6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715C-60D8-4442-95C1-470452B860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30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9054CEC-105C-4A6A-9456-DBE647A13BE1}" type="slidenum">
              <a:rPr lang="zh-CN" altLang="en-US" smtClean="0">
                <a:latin typeface="Calibri" panose="020F0502020204030204" pitchFamily="34" charset="0"/>
              </a:rPr>
              <a:t>33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36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2715C-60D8-4442-95C1-470452B8606C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8136860" y="4786900"/>
            <a:ext cx="820283" cy="276999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fld id="{2EEF1883-7A0E-4F66-9932-E581691AD397}" type="slidenum"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 baseline="0">
          <a:solidFill>
            <a:srgbClr val="071F65"/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10000"/>
        </a:lnSpc>
        <a:spcBef>
          <a:spcPts val="1350"/>
        </a:spcBef>
        <a:spcAft>
          <a:spcPts val="0"/>
        </a:spcAft>
        <a:buClr>
          <a:schemeClr val="accent2">
            <a:lumMod val="75000"/>
          </a:schemeClr>
        </a:buClr>
        <a:buSzPct val="70000"/>
        <a:buFont typeface="Wingdings 2" panose="05020102010507070707" pitchFamily="18" charset="2"/>
        <a:buChar char=""/>
        <a:defRPr sz="1500" kern="1200" baseline="0">
          <a:solidFill>
            <a:srgbClr val="071F65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67970" indent="-267970" algn="just" defTabSz="685800" rtl="0" eaLnBrk="1" latinLnBrk="0" hangingPunct="1">
        <a:lnSpc>
          <a:spcPct val="13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200" kern="1200" baseline="0">
          <a:solidFill>
            <a:srgbClr val="071F65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5"/>
          <p:cNvSpPr txBox="1"/>
          <p:nvPr/>
        </p:nvSpPr>
        <p:spPr>
          <a:xfrm>
            <a:off x="4136861" y="3501938"/>
            <a:ext cx="121571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导师：代用名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29001" y="2948830"/>
            <a:ext cx="342290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latin typeface="+mj-ea"/>
                <a:ea typeface="+mj-ea"/>
              </a:rPr>
              <a:t>副标题：</a:t>
            </a:r>
            <a:r>
              <a:rPr lang="en-US" altLang="zh-CN" b="1" dirty="0">
                <a:latin typeface="+mj-ea"/>
                <a:ea typeface="+mj-ea"/>
              </a:rPr>
              <a:t>XX</a:t>
            </a:r>
            <a:r>
              <a:rPr lang="zh-CN" altLang="en-US" b="1" dirty="0">
                <a:latin typeface="+mj-ea"/>
                <a:ea typeface="+mj-ea"/>
              </a:rPr>
              <a:t>学位研究生论文答辩材料</a:t>
            </a:r>
          </a:p>
        </p:txBody>
      </p:sp>
      <p:sp>
        <p:nvSpPr>
          <p:cNvPr id="22" name="矩形 21"/>
          <p:cNvSpPr/>
          <p:nvPr/>
        </p:nvSpPr>
        <p:spPr>
          <a:xfrm>
            <a:off x="2542581" y="3501938"/>
            <a:ext cx="142250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b="1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答辩人：</a:t>
            </a:r>
            <a:r>
              <a:rPr kumimoji="1" lang="en-US" altLang="zh-CN" b="1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xiazaii</a:t>
            </a:r>
            <a:endParaRPr kumimoji="1" lang="zh-CN" altLang="en-US" b="1" dirty="0">
              <a:solidFill>
                <a:srgbClr val="071F6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58991" y="1941827"/>
            <a:ext cx="5839485" cy="8386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000" b="1" dirty="0">
                <a:solidFill>
                  <a:srgbClr val="071F65"/>
                </a:solidFill>
                <a:latin typeface="+mj-ea"/>
                <a:ea typeface="+mj-ea"/>
              </a:rPr>
              <a:t>论文开题报告模板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2529001" y="1633327"/>
            <a:ext cx="342290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级环境科学与工程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</a:t>
            </a: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avLst/>
            <a:gdLst>
              <a:gd name="T0" fmla="*/ 246 w 571"/>
              <a:gd name="T1" fmla="*/ 0 h 7028"/>
              <a:gd name="T2" fmla="*/ 246 w 571"/>
              <a:gd name="T3" fmla="*/ 2716 h 7028"/>
              <a:gd name="T4" fmla="*/ 178 w 571"/>
              <a:gd name="T5" fmla="*/ 2816 h 7028"/>
              <a:gd name="T6" fmla="*/ 286 w 571"/>
              <a:gd name="T7" fmla="*/ 2924 h 7028"/>
              <a:gd name="T8" fmla="*/ 394 w 571"/>
              <a:gd name="T9" fmla="*/ 2816 h 7028"/>
              <a:gd name="T10" fmla="*/ 325 w 571"/>
              <a:gd name="T11" fmla="*/ 2716 h 7028"/>
              <a:gd name="T12" fmla="*/ 325 w 571"/>
              <a:gd name="T13" fmla="*/ 0 h 7028"/>
              <a:gd name="T14" fmla="*/ 246 w 571"/>
              <a:gd name="T15" fmla="*/ 0 h 7028"/>
              <a:gd name="T16" fmla="*/ 0 w 571"/>
              <a:gd name="T17" fmla="*/ 3749 h 7028"/>
              <a:gd name="T18" fmla="*/ 571 w 571"/>
              <a:gd name="T19" fmla="*/ 3749 h 7028"/>
              <a:gd name="T20" fmla="*/ 571 w 571"/>
              <a:gd name="T21" fmla="*/ 3790 h 7028"/>
              <a:gd name="T22" fmla="*/ 0 w 571"/>
              <a:gd name="T23" fmla="*/ 3790 h 7028"/>
              <a:gd name="T24" fmla="*/ 0 w 571"/>
              <a:gd name="T25" fmla="*/ 3749 h 7028"/>
              <a:gd name="T26" fmla="*/ 0 w 571"/>
              <a:gd name="T27" fmla="*/ 3323 h 7028"/>
              <a:gd name="T28" fmla="*/ 0 w 571"/>
              <a:gd name="T29" fmla="*/ 3323 h 7028"/>
              <a:gd name="T30" fmla="*/ 0 w 571"/>
              <a:gd name="T31" fmla="*/ 3323 h 7028"/>
              <a:gd name="T32" fmla="*/ 286 w 571"/>
              <a:gd name="T33" fmla="*/ 3037 h 7028"/>
              <a:gd name="T34" fmla="*/ 571 w 571"/>
              <a:gd name="T35" fmla="*/ 3323 h 7028"/>
              <a:gd name="T36" fmla="*/ 571 w 571"/>
              <a:gd name="T37" fmla="*/ 3323 h 7028"/>
              <a:gd name="T38" fmla="*/ 571 w 571"/>
              <a:gd name="T39" fmla="*/ 3323 h 7028"/>
              <a:gd name="T40" fmla="*/ 571 w 571"/>
              <a:gd name="T41" fmla="*/ 3683 h 7028"/>
              <a:gd name="T42" fmla="*/ 0 w 571"/>
              <a:gd name="T43" fmla="*/ 3683 h 7028"/>
              <a:gd name="T44" fmla="*/ 0 w 571"/>
              <a:gd name="T45" fmla="*/ 3323 h 7028"/>
              <a:gd name="T46" fmla="*/ 37 w 571"/>
              <a:gd name="T47" fmla="*/ 3885 h 7028"/>
              <a:gd name="T48" fmla="*/ 0 w 571"/>
              <a:gd name="T49" fmla="*/ 3885 h 7028"/>
              <a:gd name="T50" fmla="*/ 0 w 571"/>
              <a:gd name="T51" fmla="*/ 7028 h 7028"/>
              <a:gd name="T52" fmla="*/ 37 w 571"/>
              <a:gd name="T53" fmla="*/ 7028 h 7028"/>
              <a:gd name="T54" fmla="*/ 37 w 571"/>
              <a:gd name="T55" fmla="*/ 3885 h 7028"/>
              <a:gd name="T56" fmla="*/ 126 w 571"/>
              <a:gd name="T57" fmla="*/ 3885 h 7028"/>
              <a:gd name="T58" fmla="*/ 89 w 571"/>
              <a:gd name="T59" fmla="*/ 3885 h 7028"/>
              <a:gd name="T60" fmla="*/ 89 w 571"/>
              <a:gd name="T61" fmla="*/ 7028 h 7028"/>
              <a:gd name="T62" fmla="*/ 126 w 571"/>
              <a:gd name="T63" fmla="*/ 7028 h 7028"/>
              <a:gd name="T64" fmla="*/ 126 w 571"/>
              <a:gd name="T65" fmla="*/ 3885 h 7028"/>
              <a:gd name="T66" fmla="*/ 215 w 571"/>
              <a:gd name="T67" fmla="*/ 3885 h 7028"/>
              <a:gd name="T68" fmla="*/ 178 w 571"/>
              <a:gd name="T69" fmla="*/ 3885 h 7028"/>
              <a:gd name="T70" fmla="*/ 178 w 571"/>
              <a:gd name="T71" fmla="*/ 7028 h 7028"/>
              <a:gd name="T72" fmla="*/ 215 w 571"/>
              <a:gd name="T73" fmla="*/ 7028 h 7028"/>
              <a:gd name="T74" fmla="*/ 215 w 571"/>
              <a:gd name="T75" fmla="*/ 3885 h 7028"/>
              <a:gd name="T76" fmla="*/ 304 w 571"/>
              <a:gd name="T77" fmla="*/ 3885 h 7028"/>
              <a:gd name="T78" fmla="*/ 267 w 571"/>
              <a:gd name="T79" fmla="*/ 3885 h 7028"/>
              <a:gd name="T80" fmla="*/ 267 w 571"/>
              <a:gd name="T81" fmla="*/ 7028 h 7028"/>
              <a:gd name="T82" fmla="*/ 304 w 571"/>
              <a:gd name="T83" fmla="*/ 7028 h 7028"/>
              <a:gd name="T84" fmla="*/ 304 w 571"/>
              <a:gd name="T85" fmla="*/ 3885 h 7028"/>
              <a:gd name="T86" fmla="*/ 393 w 571"/>
              <a:gd name="T87" fmla="*/ 3885 h 7028"/>
              <a:gd name="T88" fmla="*/ 356 w 571"/>
              <a:gd name="T89" fmla="*/ 3885 h 7028"/>
              <a:gd name="T90" fmla="*/ 356 w 571"/>
              <a:gd name="T91" fmla="*/ 7028 h 7028"/>
              <a:gd name="T92" fmla="*/ 393 w 571"/>
              <a:gd name="T93" fmla="*/ 7028 h 7028"/>
              <a:gd name="T94" fmla="*/ 393 w 571"/>
              <a:gd name="T95" fmla="*/ 3885 h 7028"/>
              <a:gd name="T96" fmla="*/ 482 w 571"/>
              <a:gd name="T97" fmla="*/ 3885 h 7028"/>
              <a:gd name="T98" fmla="*/ 445 w 571"/>
              <a:gd name="T99" fmla="*/ 3885 h 7028"/>
              <a:gd name="T100" fmla="*/ 445 w 571"/>
              <a:gd name="T101" fmla="*/ 7028 h 7028"/>
              <a:gd name="T102" fmla="*/ 482 w 571"/>
              <a:gd name="T103" fmla="*/ 7028 h 7028"/>
              <a:gd name="T104" fmla="*/ 482 w 571"/>
              <a:gd name="T105" fmla="*/ 3885 h 7028"/>
              <a:gd name="T106" fmla="*/ 571 w 571"/>
              <a:gd name="T107" fmla="*/ 3885 h 7028"/>
              <a:gd name="T108" fmla="*/ 534 w 571"/>
              <a:gd name="T109" fmla="*/ 3885 h 7028"/>
              <a:gd name="T110" fmla="*/ 534 w 571"/>
              <a:gd name="T111" fmla="*/ 7028 h 7028"/>
              <a:gd name="T112" fmla="*/ 571 w 571"/>
              <a:gd name="T113" fmla="*/ 7028 h 7028"/>
              <a:gd name="T114" fmla="*/ 571 w 571"/>
              <a:gd name="T115" fmla="*/ 3885 h 7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71" h="7028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2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思路与方法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6855184" y="1956001"/>
            <a:ext cx="1390124" cy="892148"/>
            <a:chOff x="9140243" y="2649839"/>
            <a:chExt cx="1853498" cy="1189530"/>
          </a:xfrm>
        </p:grpSpPr>
        <p:sp>
          <p:nvSpPr>
            <p:cNvPr id="32" name="矩形 31"/>
            <p:cNvSpPr/>
            <p:nvPr/>
          </p:nvSpPr>
          <p:spPr>
            <a:xfrm>
              <a:off x="9140243" y="2649839"/>
              <a:ext cx="1614117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kumimoji="1" lang="en-US" altLang="zh-CN" dirty="0">
                  <a:solidFill>
                    <a:schemeClr val="bg1"/>
                  </a:solidFill>
                </a:rPr>
                <a:t>2-1 </a:t>
              </a:r>
              <a:r>
                <a: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rPr>
                <a:t>研究思路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9140243" y="3037021"/>
              <a:ext cx="1614117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2-2 </a:t>
              </a:r>
              <a:r>
                <a:rPr lang="zh-CN" altLang="en-US" dirty="0">
                  <a:solidFill>
                    <a:schemeClr val="bg1"/>
                  </a:solidFill>
                </a:rPr>
                <a:t>研究方法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9140243" y="3429000"/>
              <a:ext cx="1853498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2-3 </a:t>
              </a:r>
              <a:r>
                <a:rPr kumimoji="1" lang="zh-CN" altLang="en-US" dirty="0">
                  <a:solidFill>
                    <a:schemeClr val="bg1"/>
                  </a:solidFill>
                </a:rPr>
                <a:t>可行性说明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0393" y="2281157"/>
            <a:ext cx="7959642" cy="1289752"/>
            <a:chOff x="787171" y="2988535"/>
            <a:chExt cx="10612880" cy="1719669"/>
          </a:xfrm>
        </p:grpSpPr>
        <p:sp>
          <p:nvSpPr>
            <p:cNvPr id="7" name="椭圆 6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</a:t>
              </a:r>
            </a:p>
          </p:txBody>
        </p:sp>
        <p:sp>
          <p:nvSpPr>
            <p:cNvPr id="8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整理</a:t>
              </a:r>
            </a:p>
          </p:txBody>
        </p:sp>
        <p:sp>
          <p:nvSpPr>
            <p:cNvPr id="10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</a:t>
              </a:r>
            </a:p>
          </p:txBody>
        </p:sp>
        <p:sp>
          <p:nvSpPr>
            <p:cNvPr id="12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</a:p>
          </p:txBody>
        </p:sp>
        <p:sp>
          <p:nvSpPr>
            <p:cNvPr id="15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5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建议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90835" y="1081984"/>
            <a:ext cx="2011159" cy="1389290"/>
            <a:chOff x="895845" y="1030514"/>
            <a:chExt cx="2681545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5" y="1054578"/>
              <a:ext cx="255454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数据来源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上海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杭州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宁波等地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山核桃产业相关机构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3234" y="3361277"/>
            <a:ext cx="1777555" cy="1182740"/>
            <a:chOff x="2283386" y="4214343"/>
            <a:chExt cx="2370073" cy="1576986"/>
          </a:xfrm>
        </p:grpSpPr>
        <p:sp>
          <p:nvSpPr>
            <p:cNvPr id="28" name="椭圆 27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42206" y="1110737"/>
            <a:ext cx="1053643" cy="1371242"/>
            <a:chOff x="4831624" y="1054578"/>
            <a:chExt cx="1404858" cy="1828322"/>
          </a:xfrm>
        </p:grpSpPr>
        <p:sp>
          <p:nvSpPr>
            <p:cNvPr id="25" name="椭圆 24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3"/>
            <p:cNvSpPr txBox="1"/>
            <p:nvPr/>
          </p:nvSpPr>
          <p:spPr>
            <a:xfrm>
              <a:off x="4964339" y="1054578"/>
              <a:ext cx="1272143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四项维度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产品形象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文化传承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区位环境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产业形象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16708" y="1081984"/>
            <a:ext cx="2011159" cy="1389290"/>
            <a:chOff x="895845" y="1030514"/>
            <a:chExt cx="2681545" cy="1852386"/>
          </a:xfrm>
        </p:grpSpPr>
        <p:sp>
          <p:nvSpPr>
            <p:cNvPr id="35" name="椭圆 34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6" name="直接连接符 35"/>
            <p:cNvCxnSpPr>
              <a:stCxn id="35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1022845" y="1054578"/>
              <a:ext cx="255454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数据来源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上海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杭州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宁波等地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山核桃产业相关机构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4087" y="3361277"/>
            <a:ext cx="1777555" cy="1182740"/>
            <a:chOff x="2283386" y="4214343"/>
            <a:chExt cx="2370073" cy="1576986"/>
          </a:xfrm>
        </p:grpSpPr>
        <p:sp>
          <p:nvSpPr>
            <p:cNvPr id="39" name="椭圆 38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571806" y="3642654"/>
            <a:ext cx="1777555" cy="1182740"/>
            <a:chOff x="2283386" y="4214343"/>
            <a:chExt cx="2370073" cy="1576986"/>
          </a:xfrm>
        </p:grpSpPr>
        <p:sp>
          <p:nvSpPr>
            <p:cNvPr id="43" name="椭圆 42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2283386" y="4437112"/>
              <a:ext cx="2298065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理论基础</a:t>
              </a:r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贝尔模型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集群品牌形象特点</a:t>
              </a:r>
              <a:endPara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相关文献资料</a:t>
              </a:r>
            </a:p>
          </p:txBody>
        </p:sp>
      </p:grpSp>
      <p:sp>
        <p:nvSpPr>
          <p:cNvPr id="46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研究思路</a:t>
            </a:r>
          </a:p>
        </p:txBody>
      </p:sp>
      <p:sp>
        <p:nvSpPr>
          <p:cNvPr id="4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343026" y="1289910"/>
            <a:ext cx="2460709" cy="2655688"/>
            <a:chOff x="3761090" y="2476501"/>
            <a:chExt cx="1787040" cy="1928640"/>
          </a:xfrm>
        </p:grpSpPr>
        <p:cxnSp>
          <p:nvCxnSpPr>
            <p:cNvPr id="67" name="直接连接符 66"/>
            <p:cNvCxnSpPr/>
            <p:nvPr/>
          </p:nvCxnSpPr>
          <p:spPr>
            <a:xfrm flipH="1">
              <a:off x="3905250" y="2633101"/>
              <a:ext cx="745807" cy="24924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4712971" y="3886200"/>
              <a:ext cx="598169" cy="28392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>
              <a:off x="3985260" y="3596640"/>
              <a:ext cx="670560" cy="23622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H="1">
              <a:off x="4652011" y="2918460"/>
              <a:ext cx="666749" cy="29154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 flipV="1">
              <a:off x="4015740" y="3893820"/>
              <a:ext cx="579120" cy="25908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641585" y="35898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672065" y="26373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 flipV="1">
              <a:off x="3970020" y="2903220"/>
              <a:ext cx="640080" cy="28956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9274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54006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4660901" y="2705100"/>
              <a:ext cx="0" cy="147320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>
              <a:spLocks noChangeAspect="1"/>
            </p:cNvSpPr>
            <p:nvPr/>
          </p:nvSpPr>
          <p:spPr>
            <a:xfrm>
              <a:off x="522413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椭圆 78"/>
            <p:cNvSpPr>
              <a:spLocks noChangeAspect="1"/>
            </p:cNvSpPr>
            <p:nvPr/>
          </p:nvSpPr>
          <p:spPr>
            <a:xfrm>
              <a:off x="522413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椭圆 79"/>
            <p:cNvSpPr>
              <a:spLocks noChangeAspect="1"/>
            </p:cNvSpPr>
            <p:nvPr/>
          </p:nvSpPr>
          <p:spPr>
            <a:xfrm>
              <a:off x="376109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376109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椭圆 81"/>
            <p:cNvSpPr>
              <a:spLocks noChangeAspect="1"/>
            </p:cNvSpPr>
            <p:nvPr/>
          </p:nvSpPr>
          <p:spPr>
            <a:xfrm>
              <a:off x="4494456" y="247650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>
              <a:spLocks noChangeAspect="1"/>
            </p:cNvSpPr>
            <p:nvPr/>
          </p:nvSpPr>
          <p:spPr>
            <a:xfrm>
              <a:off x="4494456" y="307086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4456" y="409194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083716" y="1217020"/>
            <a:ext cx="2010317" cy="1322153"/>
            <a:chOff x="390154" y="1526097"/>
            <a:chExt cx="2680423" cy="1762870"/>
          </a:xfrm>
        </p:grpSpPr>
        <p:sp>
          <p:nvSpPr>
            <p:cNvPr id="86" name="文本框 105"/>
            <p:cNvSpPr txBox="1"/>
            <p:nvPr/>
          </p:nvSpPr>
          <p:spPr>
            <a:xfrm>
              <a:off x="390155" y="1526097"/>
              <a:ext cx="268042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87" name="文本框 106"/>
            <p:cNvSpPr txBox="1"/>
            <p:nvPr/>
          </p:nvSpPr>
          <p:spPr>
            <a:xfrm>
              <a:off x="390154" y="1885506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099717" y="1201948"/>
            <a:ext cx="2010317" cy="1337225"/>
            <a:chOff x="6093451" y="1506001"/>
            <a:chExt cx="2680423" cy="1782966"/>
          </a:xfrm>
        </p:grpSpPr>
        <p:sp>
          <p:nvSpPr>
            <p:cNvPr id="89" name="文本框 107"/>
            <p:cNvSpPr txBox="1"/>
            <p:nvPr/>
          </p:nvSpPr>
          <p:spPr>
            <a:xfrm>
              <a:off x="6093452" y="1506001"/>
              <a:ext cx="268042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0" name="文本框 108"/>
            <p:cNvSpPr txBox="1"/>
            <p:nvPr/>
          </p:nvSpPr>
          <p:spPr>
            <a:xfrm>
              <a:off x="6093451" y="1885506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083716" y="3027237"/>
            <a:ext cx="2109769" cy="1307081"/>
            <a:chOff x="390154" y="1556241"/>
            <a:chExt cx="2813025" cy="1742774"/>
          </a:xfrm>
        </p:grpSpPr>
        <p:sp>
          <p:nvSpPr>
            <p:cNvPr id="92" name="文本框 112"/>
            <p:cNvSpPr txBox="1"/>
            <p:nvPr/>
          </p:nvSpPr>
          <p:spPr>
            <a:xfrm>
              <a:off x="390154" y="1556241"/>
              <a:ext cx="281302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3" name="文本框 113"/>
            <p:cNvSpPr txBox="1"/>
            <p:nvPr/>
          </p:nvSpPr>
          <p:spPr>
            <a:xfrm>
              <a:off x="390154" y="1895554"/>
              <a:ext cx="2680422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6099717" y="3019701"/>
            <a:ext cx="2124791" cy="1314617"/>
            <a:chOff x="6093451" y="1546193"/>
            <a:chExt cx="2833055" cy="1752822"/>
          </a:xfrm>
        </p:grpSpPr>
        <p:sp>
          <p:nvSpPr>
            <p:cNvPr id="95" name="文本框 115"/>
            <p:cNvSpPr txBox="1"/>
            <p:nvPr/>
          </p:nvSpPr>
          <p:spPr>
            <a:xfrm>
              <a:off x="6093452" y="1546193"/>
              <a:ext cx="283305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 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96" name="文本框 116"/>
            <p:cNvSpPr txBox="1"/>
            <p:nvPr/>
          </p:nvSpPr>
          <p:spPr>
            <a:xfrm>
              <a:off x="6093451" y="1895554"/>
              <a:ext cx="2680423" cy="140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研究思路</a:t>
            </a:r>
          </a:p>
        </p:txBody>
      </p:sp>
      <p:sp>
        <p:nvSpPr>
          <p:cNvPr id="3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2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9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2" presetClass="entr" presetSubtype="2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1743075" y="2309686"/>
            <a:ext cx="1159453" cy="1159453"/>
          </a:xfrm>
          <a:custGeom>
            <a:avLst/>
            <a:gdLst>
              <a:gd name="connsiteX0" fmla="*/ 0 w 1439167"/>
              <a:gd name="connsiteY0" fmla="*/ 719584 h 1439167"/>
              <a:gd name="connsiteX1" fmla="*/ 719584 w 1439167"/>
              <a:gd name="connsiteY1" fmla="*/ 0 h 1439167"/>
              <a:gd name="connsiteX2" fmla="*/ 1439168 w 1439167"/>
              <a:gd name="connsiteY2" fmla="*/ 719584 h 1439167"/>
              <a:gd name="connsiteX3" fmla="*/ 719584 w 1439167"/>
              <a:gd name="connsiteY3" fmla="*/ 1439168 h 1439167"/>
              <a:gd name="connsiteX4" fmla="*/ 0 w 1439167"/>
              <a:gd name="connsiteY4" fmla="*/ 719584 h 143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167" h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latin typeface="Arial" panose="020B0604020202020204" pitchFamily="34" charset="0"/>
                <a:ea typeface="微软雅黑" panose="020B0503020204020204" pitchFamily="34" charset="-122"/>
              </a:rPr>
              <a:t>添加</a:t>
            </a:r>
            <a:endParaRPr lang="en-US" altLang="zh-CN" sz="1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1800" b="1" dirty="0">
                <a:latin typeface="Arial" panose="020B0604020202020204" pitchFamily="34" charset="0"/>
                <a:ea typeface="微软雅黑" panose="020B0503020204020204" pitchFamily="34" charset="-122"/>
              </a:rPr>
              <a:t>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87222" y="1253833"/>
            <a:ext cx="3271157" cy="3271157"/>
            <a:chOff x="3526104" y="876860"/>
            <a:chExt cx="5124410" cy="5124410"/>
          </a:xfrm>
        </p:grpSpPr>
        <p:sp>
          <p:nvSpPr>
            <p:cNvPr id="8" name="空心弧 7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0800000"/>
                <a:gd name="adj2" fmla="val 162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空心弧 8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5400000"/>
                <a:gd name="adj2" fmla="val 108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0" name="空心弧 9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0"/>
                <a:gd name="adj2" fmla="val 540000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1" name="空心弧 10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name="adj1" fmla="val 16200000"/>
                <a:gd name="adj2" fmla="val 0"/>
                <a:gd name="adj3" fmla="val 4642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452593" y="4729836"/>
              <a:ext cx="1271434" cy="1271434"/>
              <a:chOff x="5147792" y="4934845"/>
              <a:chExt cx="1007417" cy="1007417"/>
            </a:xfrm>
          </p:grpSpPr>
          <p:sp>
            <p:nvSpPr>
              <p:cNvPr id="37" name="任意多边形 36"/>
              <p:cNvSpPr/>
              <p:nvPr/>
            </p:nvSpPr>
            <p:spPr>
              <a:xfrm>
                <a:off x="5147792" y="4934845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8" name="Group 4"/>
              <p:cNvGrpSpPr>
                <a:grpSpLocks noChangeAspect="1"/>
              </p:cNvGrpSpPr>
              <p:nvPr/>
            </p:nvGrpSpPr>
            <p:grpSpPr bwMode="auto">
              <a:xfrm>
                <a:off x="5418313" y="5176357"/>
                <a:ext cx="466374" cy="524392"/>
                <a:chOff x="3313" y="3205"/>
                <a:chExt cx="418" cy="470"/>
              </a:xfrm>
              <a:solidFill>
                <a:schemeClr val="bg1"/>
              </a:solidFill>
            </p:grpSpPr>
            <p:sp>
              <p:nvSpPr>
                <p:cNvPr id="39" name="Freeform 5"/>
                <p:cNvSpPr/>
                <p:nvPr/>
              </p:nvSpPr>
              <p:spPr bwMode="auto">
                <a:xfrm>
                  <a:off x="3392" y="3507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3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3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0" name="Freeform 6"/>
                <p:cNvSpPr/>
                <p:nvPr/>
              </p:nvSpPr>
              <p:spPr bwMode="auto">
                <a:xfrm>
                  <a:off x="3392" y="3442"/>
                  <a:ext cx="206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1" name="Freeform 7"/>
                <p:cNvSpPr/>
                <p:nvPr/>
              </p:nvSpPr>
              <p:spPr bwMode="auto">
                <a:xfrm>
                  <a:off x="3392" y="3375"/>
                  <a:ext cx="206" cy="14"/>
                </a:xfrm>
                <a:custGeom>
                  <a:avLst/>
                  <a:gdLst>
                    <a:gd name="T0" fmla="*/ 84 w 86"/>
                    <a:gd name="T1" fmla="*/ 0 h 6"/>
                    <a:gd name="T2" fmla="*/ 3 w 86"/>
                    <a:gd name="T3" fmla="*/ 0 h 6"/>
                    <a:gd name="T4" fmla="*/ 0 w 86"/>
                    <a:gd name="T5" fmla="*/ 3 h 6"/>
                    <a:gd name="T6" fmla="*/ 3 w 86"/>
                    <a:gd name="T7" fmla="*/ 6 h 6"/>
                    <a:gd name="T8" fmla="*/ 84 w 86"/>
                    <a:gd name="T9" fmla="*/ 6 h 6"/>
                    <a:gd name="T10" fmla="*/ 86 w 86"/>
                    <a:gd name="T11" fmla="*/ 3 h 6"/>
                    <a:gd name="T12" fmla="*/ 84 w 86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4" y="6"/>
                        <a:pt x="84" y="6"/>
                        <a:pt x="84" y="6"/>
                      </a:cubicBezTo>
                      <a:cubicBezTo>
                        <a:pt x="85" y="6"/>
                        <a:pt x="86" y="5"/>
                        <a:pt x="86" y="3"/>
                      </a:cubicBezTo>
                      <a:cubicBezTo>
                        <a:pt x="86" y="2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Freeform 8"/>
                <p:cNvSpPr>
                  <a:spLocks noEditPoints="1"/>
                </p:cNvSpPr>
                <p:nvPr/>
              </p:nvSpPr>
              <p:spPr bwMode="auto">
                <a:xfrm>
                  <a:off x="3313" y="3205"/>
                  <a:ext cx="418" cy="470"/>
                </a:xfrm>
                <a:custGeom>
                  <a:avLst/>
                  <a:gdLst>
                    <a:gd name="T0" fmla="*/ 174 w 174"/>
                    <a:gd name="T1" fmla="*/ 25 h 196"/>
                    <a:gd name="T2" fmla="*/ 149 w 174"/>
                    <a:gd name="T3" fmla="*/ 0 h 196"/>
                    <a:gd name="T4" fmla="*/ 25 w 174"/>
                    <a:gd name="T5" fmla="*/ 0 h 196"/>
                    <a:gd name="T6" fmla="*/ 25 w 174"/>
                    <a:gd name="T7" fmla="*/ 0 h 196"/>
                    <a:gd name="T8" fmla="*/ 25 w 174"/>
                    <a:gd name="T9" fmla="*/ 0 h 196"/>
                    <a:gd name="T10" fmla="*/ 0 w 174"/>
                    <a:gd name="T11" fmla="*/ 25 h 196"/>
                    <a:gd name="T12" fmla="*/ 0 w 174"/>
                    <a:gd name="T13" fmla="*/ 169 h 196"/>
                    <a:gd name="T14" fmla="*/ 2 w 174"/>
                    <a:gd name="T15" fmla="*/ 174 h 196"/>
                    <a:gd name="T16" fmla="*/ 22 w 174"/>
                    <a:gd name="T17" fmla="*/ 193 h 196"/>
                    <a:gd name="T18" fmla="*/ 31 w 174"/>
                    <a:gd name="T19" fmla="*/ 193 h 196"/>
                    <a:gd name="T20" fmla="*/ 52 w 174"/>
                    <a:gd name="T21" fmla="*/ 173 h 196"/>
                    <a:gd name="T22" fmla="*/ 73 w 174"/>
                    <a:gd name="T23" fmla="*/ 194 h 196"/>
                    <a:gd name="T24" fmla="*/ 82 w 174"/>
                    <a:gd name="T25" fmla="*/ 194 h 196"/>
                    <a:gd name="T26" fmla="*/ 104 w 174"/>
                    <a:gd name="T27" fmla="*/ 173 h 196"/>
                    <a:gd name="T28" fmla="*/ 125 w 174"/>
                    <a:gd name="T29" fmla="*/ 194 h 196"/>
                    <a:gd name="T30" fmla="*/ 130 w 174"/>
                    <a:gd name="T31" fmla="*/ 196 h 196"/>
                    <a:gd name="T32" fmla="*/ 134 w 174"/>
                    <a:gd name="T33" fmla="*/ 194 h 196"/>
                    <a:gd name="T34" fmla="*/ 153 w 174"/>
                    <a:gd name="T35" fmla="*/ 175 h 196"/>
                    <a:gd name="T36" fmla="*/ 155 w 174"/>
                    <a:gd name="T37" fmla="*/ 170 h 196"/>
                    <a:gd name="T38" fmla="*/ 155 w 174"/>
                    <a:gd name="T39" fmla="*/ 49 h 196"/>
                    <a:gd name="T40" fmla="*/ 174 w 174"/>
                    <a:gd name="T41" fmla="*/ 25 h 196"/>
                    <a:gd name="T42" fmla="*/ 130 w 174"/>
                    <a:gd name="T43" fmla="*/ 180 h 196"/>
                    <a:gd name="T44" fmla="*/ 108 w 174"/>
                    <a:gd name="T45" fmla="*/ 159 h 196"/>
                    <a:gd name="T46" fmla="*/ 99 w 174"/>
                    <a:gd name="T47" fmla="*/ 159 h 196"/>
                    <a:gd name="T48" fmla="*/ 78 w 174"/>
                    <a:gd name="T49" fmla="*/ 180 h 196"/>
                    <a:gd name="T50" fmla="*/ 57 w 174"/>
                    <a:gd name="T51" fmla="*/ 159 h 196"/>
                    <a:gd name="T52" fmla="*/ 47 w 174"/>
                    <a:gd name="T53" fmla="*/ 159 h 196"/>
                    <a:gd name="T54" fmla="*/ 27 w 174"/>
                    <a:gd name="T55" fmla="*/ 179 h 196"/>
                    <a:gd name="T56" fmla="*/ 13 w 174"/>
                    <a:gd name="T57" fmla="*/ 166 h 196"/>
                    <a:gd name="T58" fmla="*/ 13 w 174"/>
                    <a:gd name="T59" fmla="*/ 25 h 196"/>
                    <a:gd name="T60" fmla="*/ 25 w 174"/>
                    <a:gd name="T61" fmla="*/ 14 h 196"/>
                    <a:gd name="T62" fmla="*/ 25 w 174"/>
                    <a:gd name="T63" fmla="*/ 14 h 196"/>
                    <a:gd name="T64" fmla="*/ 25 w 174"/>
                    <a:gd name="T65" fmla="*/ 14 h 196"/>
                    <a:gd name="T66" fmla="*/ 25 w 174"/>
                    <a:gd name="T67" fmla="*/ 14 h 196"/>
                    <a:gd name="T68" fmla="*/ 37 w 174"/>
                    <a:gd name="T69" fmla="*/ 25 h 196"/>
                    <a:gd name="T70" fmla="*/ 25 w 174"/>
                    <a:gd name="T71" fmla="*/ 36 h 196"/>
                    <a:gd name="T72" fmla="*/ 18 w 174"/>
                    <a:gd name="T73" fmla="*/ 43 h 196"/>
                    <a:gd name="T74" fmla="*/ 25 w 174"/>
                    <a:gd name="T75" fmla="*/ 50 h 196"/>
                    <a:gd name="T76" fmla="*/ 142 w 174"/>
                    <a:gd name="T77" fmla="*/ 50 h 196"/>
                    <a:gd name="T78" fmla="*/ 142 w 174"/>
                    <a:gd name="T79" fmla="*/ 168 h 196"/>
                    <a:gd name="T80" fmla="*/ 130 w 174"/>
                    <a:gd name="T81" fmla="*/ 180 h 196"/>
                    <a:gd name="T82" fmla="*/ 149 w 174"/>
                    <a:gd name="T83" fmla="*/ 36 h 196"/>
                    <a:gd name="T84" fmla="*/ 47 w 174"/>
                    <a:gd name="T85" fmla="*/ 36 h 196"/>
                    <a:gd name="T86" fmla="*/ 50 w 174"/>
                    <a:gd name="T87" fmla="*/ 25 h 196"/>
                    <a:gd name="T88" fmla="*/ 47 w 174"/>
                    <a:gd name="T89" fmla="*/ 14 h 196"/>
                    <a:gd name="T90" fmla="*/ 149 w 174"/>
                    <a:gd name="T91" fmla="*/ 14 h 196"/>
                    <a:gd name="T92" fmla="*/ 161 w 174"/>
                    <a:gd name="T93" fmla="*/ 25 h 196"/>
                    <a:gd name="T94" fmla="*/ 149 w 174"/>
                    <a:gd name="T95" fmla="*/ 36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74" h="196">
                      <a:moveTo>
                        <a:pt x="174" y="25"/>
                      </a:moveTo>
                      <a:cubicBezTo>
                        <a:pt x="174" y="11"/>
                        <a:pt x="163" y="0"/>
                        <a:pt x="149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1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5" y="196"/>
                        <a:pt x="29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6" y="196"/>
                        <a:pt x="80" y="196"/>
                        <a:pt x="82" y="194"/>
                      </a:cubicBezTo>
                      <a:cubicBezTo>
                        <a:pt x="104" y="173"/>
                        <a:pt x="104" y="173"/>
                        <a:pt x="104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30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5" y="174"/>
                        <a:pt x="155" y="172"/>
                        <a:pt x="155" y="170"/>
                      </a:cubicBezTo>
                      <a:cubicBezTo>
                        <a:pt x="155" y="49"/>
                        <a:pt x="155" y="49"/>
                        <a:pt x="155" y="49"/>
                      </a:cubicBezTo>
                      <a:cubicBezTo>
                        <a:pt x="166" y="46"/>
                        <a:pt x="174" y="36"/>
                        <a:pt x="174" y="25"/>
                      </a:cubicBezTo>
                      <a:close/>
                      <a:moveTo>
                        <a:pt x="130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6" y="157"/>
                        <a:pt x="102" y="157"/>
                        <a:pt x="99" y="159"/>
                      </a:cubicBezTo>
                      <a:cubicBezTo>
                        <a:pt x="78" y="180"/>
                        <a:pt x="78" y="180"/>
                        <a:pt x="78" y="180"/>
                      </a:cubicBezTo>
                      <a:cubicBezTo>
                        <a:pt x="57" y="159"/>
                        <a:pt x="57" y="159"/>
                        <a:pt x="57" y="159"/>
                      </a:cubicBezTo>
                      <a:cubicBezTo>
                        <a:pt x="54" y="157"/>
                        <a:pt x="50" y="157"/>
                        <a:pt x="47" y="159"/>
                      </a:cubicBezTo>
                      <a:cubicBezTo>
                        <a:pt x="27" y="179"/>
                        <a:pt x="27" y="179"/>
                        <a:pt x="27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3" y="19"/>
                        <a:pt x="18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32" y="14"/>
                        <a:pt x="37" y="19"/>
                        <a:pt x="37" y="25"/>
                      </a:cubicBezTo>
                      <a:cubicBezTo>
                        <a:pt x="37" y="31"/>
                        <a:pt x="32" y="36"/>
                        <a:pt x="25" y="36"/>
                      </a:cubicBezTo>
                      <a:cubicBezTo>
                        <a:pt x="21" y="36"/>
                        <a:pt x="18" y="39"/>
                        <a:pt x="18" y="43"/>
                      </a:cubicBezTo>
                      <a:cubicBezTo>
                        <a:pt x="18" y="47"/>
                        <a:pt x="21" y="50"/>
                        <a:pt x="25" y="50"/>
                      </a:cubicBezTo>
                      <a:cubicBezTo>
                        <a:pt x="142" y="50"/>
                        <a:pt x="142" y="50"/>
                        <a:pt x="142" y="50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30" y="180"/>
                      </a:lnTo>
                      <a:close/>
                      <a:moveTo>
                        <a:pt x="149" y="36"/>
                      </a:move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9" y="33"/>
                        <a:pt x="50" y="29"/>
                        <a:pt x="50" y="25"/>
                      </a:cubicBezTo>
                      <a:cubicBezTo>
                        <a:pt x="50" y="21"/>
                        <a:pt x="49" y="17"/>
                        <a:pt x="47" y="14"/>
                      </a:cubicBezTo>
                      <a:cubicBezTo>
                        <a:pt x="149" y="14"/>
                        <a:pt x="149" y="14"/>
                        <a:pt x="149" y="14"/>
                      </a:cubicBezTo>
                      <a:cubicBezTo>
                        <a:pt x="155" y="14"/>
                        <a:pt x="161" y="19"/>
                        <a:pt x="161" y="25"/>
                      </a:cubicBezTo>
                      <a:cubicBezTo>
                        <a:pt x="161" y="31"/>
                        <a:pt x="155" y="36"/>
                        <a:pt x="14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3526104" y="2803349"/>
              <a:ext cx="1271434" cy="1271434"/>
              <a:chOff x="3621344" y="3408398"/>
              <a:chExt cx="1007417" cy="1007417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3621344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1" name="Group 11"/>
              <p:cNvGrpSpPr>
                <a:grpSpLocks noChangeAspect="1"/>
              </p:cNvGrpSpPr>
              <p:nvPr/>
            </p:nvGrpSpPr>
            <p:grpSpPr bwMode="auto">
              <a:xfrm>
                <a:off x="3916411" y="3654075"/>
                <a:ext cx="417282" cy="524392"/>
                <a:chOff x="2398" y="2256"/>
                <a:chExt cx="374" cy="470"/>
              </a:xfrm>
              <a:solidFill>
                <a:schemeClr val="bg1"/>
              </a:solidFill>
            </p:grpSpPr>
            <p:sp>
              <p:nvSpPr>
                <p:cNvPr id="32" name="Freeform 12"/>
                <p:cNvSpPr/>
                <p:nvPr/>
              </p:nvSpPr>
              <p:spPr bwMode="auto">
                <a:xfrm>
                  <a:off x="2478" y="2558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3" name="Freeform 13"/>
                <p:cNvSpPr/>
                <p:nvPr/>
              </p:nvSpPr>
              <p:spPr bwMode="auto">
                <a:xfrm>
                  <a:off x="2478" y="2505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4" name="Freeform 14"/>
                <p:cNvSpPr/>
                <p:nvPr/>
              </p:nvSpPr>
              <p:spPr bwMode="auto">
                <a:xfrm>
                  <a:off x="2478" y="2452"/>
                  <a:ext cx="207" cy="12"/>
                </a:xfrm>
                <a:custGeom>
                  <a:avLst/>
                  <a:gdLst>
                    <a:gd name="T0" fmla="*/ 83 w 86"/>
                    <a:gd name="T1" fmla="*/ 0 h 5"/>
                    <a:gd name="T2" fmla="*/ 2 w 86"/>
                    <a:gd name="T3" fmla="*/ 0 h 5"/>
                    <a:gd name="T4" fmla="*/ 0 w 86"/>
                    <a:gd name="T5" fmla="*/ 3 h 5"/>
                    <a:gd name="T6" fmla="*/ 2 w 86"/>
                    <a:gd name="T7" fmla="*/ 5 h 5"/>
                    <a:gd name="T8" fmla="*/ 83 w 86"/>
                    <a:gd name="T9" fmla="*/ 5 h 5"/>
                    <a:gd name="T10" fmla="*/ 86 w 86"/>
                    <a:gd name="T11" fmla="*/ 3 h 5"/>
                    <a:gd name="T12" fmla="*/ 83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" name="Freeform 15"/>
                <p:cNvSpPr/>
                <p:nvPr/>
              </p:nvSpPr>
              <p:spPr bwMode="auto">
                <a:xfrm>
                  <a:off x="2478" y="2402"/>
                  <a:ext cx="101" cy="12"/>
                </a:xfrm>
                <a:custGeom>
                  <a:avLst/>
                  <a:gdLst>
                    <a:gd name="T0" fmla="*/ 2 w 42"/>
                    <a:gd name="T1" fmla="*/ 5 h 5"/>
                    <a:gd name="T2" fmla="*/ 39 w 42"/>
                    <a:gd name="T3" fmla="*/ 5 h 5"/>
                    <a:gd name="T4" fmla="*/ 42 w 42"/>
                    <a:gd name="T5" fmla="*/ 2 h 5"/>
                    <a:gd name="T6" fmla="*/ 39 w 42"/>
                    <a:gd name="T7" fmla="*/ 0 h 5"/>
                    <a:gd name="T8" fmla="*/ 2 w 42"/>
                    <a:gd name="T9" fmla="*/ 0 h 5"/>
                    <a:gd name="T10" fmla="*/ 0 w 42"/>
                    <a:gd name="T11" fmla="*/ 2 h 5"/>
                    <a:gd name="T12" fmla="*/ 2 w 42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5">
                      <a:moveTo>
                        <a:pt x="2" y="5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1" y="5"/>
                        <a:pt x="42" y="4"/>
                        <a:pt x="42" y="2"/>
                      </a:cubicBezTo>
                      <a:cubicBezTo>
                        <a:pt x="42" y="1"/>
                        <a:pt x="41" y="0"/>
                        <a:pt x="39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Freeform 16"/>
                <p:cNvSpPr>
                  <a:spLocks noEditPoints="1"/>
                </p:cNvSpPr>
                <p:nvPr/>
              </p:nvSpPr>
              <p:spPr bwMode="auto">
                <a:xfrm>
                  <a:off x="2398" y="2256"/>
                  <a:ext cx="374" cy="470"/>
                </a:xfrm>
                <a:custGeom>
                  <a:avLst/>
                  <a:gdLst>
                    <a:gd name="T0" fmla="*/ 153 w 155"/>
                    <a:gd name="T1" fmla="*/ 31 h 196"/>
                    <a:gd name="T2" fmla="*/ 125 w 155"/>
                    <a:gd name="T3" fmla="*/ 2 h 196"/>
                    <a:gd name="T4" fmla="*/ 120 w 155"/>
                    <a:gd name="T5" fmla="*/ 0 h 196"/>
                    <a:gd name="T6" fmla="*/ 6 w 155"/>
                    <a:gd name="T7" fmla="*/ 0 h 196"/>
                    <a:gd name="T8" fmla="*/ 0 w 155"/>
                    <a:gd name="T9" fmla="*/ 7 h 196"/>
                    <a:gd name="T10" fmla="*/ 0 w 155"/>
                    <a:gd name="T11" fmla="*/ 169 h 196"/>
                    <a:gd name="T12" fmla="*/ 2 w 155"/>
                    <a:gd name="T13" fmla="*/ 174 h 196"/>
                    <a:gd name="T14" fmla="*/ 22 w 155"/>
                    <a:gd name="T15" fmla="*/ 193 h 196"/>
                    <a:gd name="T16" fmla="*/ 31 w 155"/>
                    <a:gd name="T17" fmla="*/ 193 h 196"/>
                    <a:gd name="T18" fmla="*/ 52 w 155"/>
                    <a:gd name="T19" fmla="*/ 173 h 196"/>
                    <a:gd name="T20" fmla="*/ 73 w 155"/>
                    <a:gd name="T21" fmla="*/ 194 h 196"/>
                    <a:gd name="T22" fmla="*/ 82 w 155"/>
                    <a:gd name="T23" fmla="*/ 194 h 196"/>
                    <a:gd name="T24" fmla="*/ 103 w 155"/>
                    <a:gd name="T25" fmla="*/ 173 h 196"/>
                    <a:gd name="T26" fmla="*/ 125 w 155"/>
                    <a:gd name="T27" fmla="*/ 194 h 196"/>
                    <a:gd name="T28" fmla="*/ 129 w 155"/>
                    <a:gd name="T29" fmla="*/ 196 h 196"/>
                    <a:gd name="T30" fmla="*/ 134 w 155"/>
                    <a:gd name="T31" fmla="*/ 194 h 196"/>
                    <a:gd name="T32" fmla="*/ 153 w 155"/>
                    <a:gd name="T33" fmla="*/ 175 h 196"/>
                    <a:gd name="T34" fmla="*/ 155 w 155"/>
                    <a:gd name="T35" fmla="*/ 170 h 196"/>
                    <a:gd name="T36" fmla="*/ 155 w 155"/>
                    <a:gd name="T37" fmla="*/ 35 h 196"/>
                    <a:gd name="T38" fmla="*/ 153 w 155"/>
                    <a:gd name="T39" fmla="*/ 31 h 196"/>
                    <a:gd name="T40" fmla="*/ 129 w 155"/>
                    <a:gd name="T41" fmla="*/ 180 h 196"/>
                    <a:gd name="T42" fmla="*/ 108 w 155"/>
                    <a:gd name="T43" fmla="*/ 159 h 196"/>
                    <a:gd name="T44" fmla="*/ 99 w 155"/>
                    <a:gd name="T45" fmla="*/ 159 h 196"/>
                    <a:gd name="T46" fmla="*/ 77 w 155"/>
                    <a:gd name="T47" fmla="*/ 180 h 196"/>
                    <a:gd name="T48" fmla="*/ 56 w 155"/>
                    <a:gd name="T49" fmla="*/ 159 h 196"/>
                    <a:gd name="T50" fmla="*/ 52 w 155"/>
                    <a:gd name="T51" fmla="*/ 157 h 196"/>
                    <a:gd name="T52" fmla="*/ 47 w 155"/>
                    <a:gd name="T53" fmla="*/ 159 h 196"/>
                    <a:gd name="T54" fmla="*/ 26 w 155"/>
                    <a:gd name="T55" fmla="*/ 179 h 196"/>
                    <a:gd name="T56" fmla="*/ 13 w 155"/>
                    <a:gd name="T57" fmla="*/ 166 h 196"/>
                    <a:gd name="T58" fmla="*/ 13 w 155"/>
                    <a:gd name="T59" fmla="*/ 14 h 196"/>
                    <a:gd name="T60" fmla="*/ 116 w 155"/>
                    <a:gd name="T61" fmla="*/ 14 h 196"/>
                    <a:gd name="T62" fmla="*/ 116 w 155"/>
                    <a:gd name="T63" fmla="*/ 35 h 196"/>
                    <a:gd name="T64" fmla="*/ 120 w 155"/>
                    <a:gd name="T65" fmla="*/ 39 h 196"/>
                    <a:gd name="T66" fmla="*/ 142 w 155"/>
                    <a:gd name="T67" fmla="*/ 39 h 196"/>
                    <a:gd name="T68" fmla="*/ 142 w 155"/>
                    <a:gd name="T69" fmla="*/ 168 h 196"/>
                    <a:gd name="T70" fmla="*/ 129 w 155"/>
                    <a:gd name="T71" fmla="*/ 180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55" h="196">
                      <a:moveTo>
                        <a:pt x="153" y="31"/>
                      </a:moveTo>
                      <a:cubicBezTo>
                        <a:pt x="125" y="2"/>
                        <a:pt x="125" y="2"/>
                        <a:pt x="125" y="2"/>
                      </a:cubicBezTo>
                      <a:cubicBezTo>
                        <a:pt x="123" y="1"/>
                        <a:pt x="122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0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4" y="196"/>
                        <a:pt x="28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5" y="196"/>
                        <a:pt x="80" y="196"/>
                        <a:pt x="82" y="194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29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4" y="174"/>
                        <a:pt x="155" y="172"/>
                        <a:pt x="155" y="17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5" y="32"/>
                        <a:pt x="153" y="31"/>
                      </a:cubicBezTo>
                      <a:close/>
                      <a:moveTo>
                        <a:pt x="129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5" y="157"/>
                        <a:pt x="101" y="157"/>
                        <a:pt x="99" y="159"/>
                      </a:cubicBezTo>
                      <a:cubicBezTo>
                        <a:pt x="77" y="180"/>
                        <a:pt x="77" y="180"/>
                        <a:pt x="77" y="180"/>
                      </a:cubicBezTo>
                      <a:cubicBezTo>
                        <a:pt x="56" y="159"/>
                        <a:pt x="56" y="159"/>
                        <a:pt x="56" y="159"/>
                      </a:cubicBezTo>
                      <a:cubicBezTo>
                        <a:pt x="55" y="158"/>
                        <a:pt x="53" y="157"/>
                        <a:pt x="52" y="157"/>
                      </a:cubicBezTo>
                      <a:cubicBezTo>
                        <a:pt x="50" y="157"/>
                        <a:pt x="48" y="158"/>
                        <a:pt x="47" y="159"/>
                      </a:cubicBezTo>
                      <a:cubicBezTo>
                        <a:pt x="26" y="179"/>
                        <a:pt x="26" y="179"/>
                        <a:pt x="26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29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5452593" y="876860"/>
              <a:ext cx="1271434" cy="1271434"/>
              <a:chOff x="5147792" y="1881950"/>
              <a:chExt cx="1007417" cy="1007417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5147792" y="1881950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3" name="Group 19"/>
              <p:cNvGrpSpPr>
                <a:grpSpLocks noChangeAspect="1"/>
              </p:cNvGrpSpPr>
              <p:nvPr/>
            </p:nvGrpSpPr>
            <p:grpSpPr bwMode="auto">
              <a:xfrm>
                <a:off x="5388004" y="2104695"/>
                <a:ext cx="532201" cy="524391"/>
                <a:chOff x="3869" y="1065"/>
                <a:chExt cx="477" cy="470"/>
              </a:xfrm>
              <a:solidFill>
                <a:schemeClr val="bg1"/>
              </a:solidFill>
            </p:grpSpPr>
            <p:sp>
              <p:nvSpPr>
                <p:cNvPr id="24" name="Freeform 20"/>
                <p:cNvSpPr/>
                <p:nvPr/>
              </p:nvSpPr>
              <p:spPr bwMode="auto">
                <a:xfrm>
                  <a:off x="3936" y="1411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5"/>
                        <a:pt x="88" y="3"/>
                      </a:cubicBezTo>
                      <a:cubicBezTo>
                        <a:pt x="88" y="2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" name="Freeform 21"/>
                <p:cNvSpPr/>
                <p:nvPr/>
              </p:nvSpPr>
              <p:spPr bwMode="auto">
                <a:xfrm>
                  <a:off x="3936" y="1358"/>
                  <a:ext cx="211" cy="12"/>
                </a:xfrm>
                <a:custGeom>
                  <a:avLst/>
                  <a:gdLst>
                    <a:gd name="T0" fmla="*/ 86 w 88"/>
                    <a:gd name="T1" fmla="*/ 0 h 5"/>
                    <a:gd name="T2" fmla="*/ 3 w 88"/>
                    <a:gd name="T3" fmla="*/ 0 h 5"/>
                    <a:gd name="T4" fmla="*/ 0 w 88"/>
                    <a:gd name="T5" fmla="*/ 3 h 5"/>
                    <a:gd name="T6" fmla="*/ 3 w 88"/>
                    <a:gd name="T7" fmla="*/ 5 h 5"/>
                    <a:gd name="T8" fmla="*/ 86 w 88"/>
                    <a:gd name="T9" fmla="*/ 5 h 5"/>
                    <a:gd name="T10" fmla="*/ 88 w 88"/>
                    <a:gd name="T11" fmla="*/ 3 h 5"/>
                    <a:gd name="T12" fmla="*/ 86 w 8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5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6" y="5"/>
                        <a:pt x="86" y="5"/>
                        <a:pt x="86" y="5"/>
                      </a:cubicBezTo>
                      <a:cubicBezTo>
                        <a:pt x="87" y="5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6" name="Freeform 22"/>
                <p:cNvSpPr/>
                <p:nvPr/>
              </p:nvSpPr>
              <p:spPr bwMode="auto">
                <a:xfrm>
                  <a:off x="3936" y="1303"/>
                  <a:ext cx="211" cy="14"/>
                </a:xfrm>
                <a:custGeom>
                  <a:avLst/>
                  <a:gdLst>
                    <a:gd name="T0" fmla="*/ 86 w 88"/>
                    <a:gd name="T1" fmla="*/ 0 h 6"/>
                    <a:gd name="T2" fmla="*/ 3 w 88"/>
                    <a:gd name="T3" fmla="*/ 0 h 6"/>
                    <a:gd name="T4" fmla="*/ 0 w 88"/>
                    <a:gd name="T5" fmla="*/ 3 h 6"/>
                    <a:gd name="T6" fmla="*/ 3 w 88"/>
                    <a:gd name="T7" fmla="*/ 6 h 6"/>
                    <a:gd name="T8" fmla="*/ 86 w 88"/>
                    <a:gd name="T9" fmla="*/ 6 h 6"/>
                    <a:gd name="T10" fmla="*/ 88 w 88"/>
                    <a:gd name="T11" fmla="*/ 3 h 6"/>
                    <a:gd name="T12" fmla="*/ 86 w 88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8" h="6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7" name="Freeform 23"/>
                <p:cNvSpPr/>
                <p:nvPr/>
              </p:nvSpPr>
              <p:spPr bwMode="auto">
                <a:xfrm>
                  <a:off x="3936" y="1250"/>
                  <a:ext cx="103" cy="14"/>
                </a:xfrm>
                <a:custGeom>
                  <a:avLst/>
                  <a:gdLst>
                    <a:gd name="T0" fmla="*/ 3 w 43"/>
                    <a:gd name="T1" fmla="*/ 6 h 6"/>
                    <a:gd name="T2" fmla="*/ 41 w 43"/>
                    <a:gd name="T3" fmla="*/ 6 h 6"/>
                    <a:gd name="T4" fmla="*/ 43 w 43"/>
                    <a:gd name="T5" fmla="*/ 3 h 6"/>
                    <a:gd name="T6" fmla="*/ 41 w 43"/>
                    <a:gd name="T7" fmla="*/ 0 h 6"/>
                    <a:gd name="T8" fmla="*/ 3 w 43"/>
                    <a:gd name="T9" fmla="*/ 0 h 6"/>
                    <a:gd name="T10" fmla="*/ 0 w 43"/>
                    <a:gd name="T11" fmla="*/ 3 h 6"/>
                    <a:gd name="T12" fmla="*/ 3 w 43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6">
                      <a:moveTo>
                        <a:pt x="3" y="6"/>
                      </a:move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6"/>
                        <a:pt x="43" y="4"/>
                        <a:pt x="43" y="3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24"/>
                <p:cNvSpPr>
                  <a:spLocks noEditPoints="1"/>
                </p:cNvSpPr>
                <p:nvPr/>
              </p:nvSpPr>
              <p:spPr bwMode="auto">
                <a:xfrm>
                  <a:off x="3869" y="1065"/>
                  <a:ext cx="345" cy="470"/>
                </a:xfrm>
                <a:custGeom>
                  <a:avLst/>
                  <a:gdLst>
                    <a:gd name="T0" fmla="*/ 116 w 144"/>
                    <a:gd name="T1" fmla="*/ 2 h 196"/>
                    <a:gd name="T2" fmla="*/ 111 w 144"/>
                    <a:gd name="T3" fmla="*/ 0 h 196"/>
                    <a:gd name="T4" fmla="*/ 7 w 144"/>
                    <a:gd name="T5" fmla="*/ 0 h 196"/>
                    <a:gd name="T6" fmla="*/ 0 w 144"/>
                    <a:gd name="T7" fmla="*/ 7 h 196"/>
                    <a:gd name="T8" fmla="*/ 0 w 144"/>
                    <a:gd name="T9" fmla="*/ 189 h 196"/>
                    <a:gd name="T10" fmla="*/ 7 w 144"/>
                    <a:gd name="T11" fmla="*/ 196 h 196"/>
                    <a:gd name="T12" fmla="*/ 138 w 144"/>
                    <a:gd name="T13" fmla="*/ 196 h 196"/>
                    <a:gd name="T14" fmla="*/ 144 w 144"/>
                    <a:gd name="T15" fmla="*/ 189 h 196"/>
                    <a:gd name="T16" fmla="*/ 144 w 144"/>
                    <a:gd name="T17" fmla="*/ 33 h 196"/>
                    <a:gd name="T18" fmla="*/ 142 w 144"/>
                    <a:gd name="T19" fmla="*/ 28 h 196"/>
                    <a:gd name="T20" fmla="*/ 116 w 144"/>
                    <a:gd name="T21" fmla="*/ 2 h 196"/>
                    <a:gd name="T22" fmla="*/ 13 w 144"/>
                    <a:gd name="T23" fmla="*/ 182 h 196"/>
                    <a:gd name="T24" fmla="*/ 13 w 144"/>
                    <a:gd name="T25" fmla="*/ 13 h 196"/>
                    <a:gd name="T26" fmla="*/ 104 w 144"/>
                    <a:gd name="T27" fmla="*/ 13 h 196"/>
                    <a:gd name="T28" fmla="*/ 104 w 144"/>
                    <a:gd name="T29" fmla="*/ 36 h 196"/>
                    <a:gd name="T30" fmla="*/ 108 w 144"/>
                    <a:gd name="T31" fmla="*/ 40 h 196"/>
                    <a:gd name="T32" fmla="*/ 131 w 144"/>
                    <a:gd name="T33" fmla="*/ 40 h 196"/>
                    <a:gd name="T34" fmla="*/ 131 w 144"/>
                    <a:gd name="T35" fmla="*/ 182 h 196"/>
                    <a:gd name="T36" fmla="*/ 13 w 144"/>
                    <a:gd name="T37" fmla="*/ 182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4" h="196">
                      <a:moveTo>
                        <a:pt x="116" y="2"/>
                      </a:moveTo>
                      <a:cubicBezTo>
                        <a:pt x="115" y="1"/>
                        <a:pt x="113" y="0"/>
                        <a:pt x="111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89"/>
                        <a:pt x="0" y="189"/>
                        <a:pt x="0" y="189"/>
                      </a:cubicBezTo>
                      <a:cubicBezTo>
                        <a:pt x="0" y="193"/>
                        <a:pt x="3" y="196"/>
                        <a:pt x="7" y="196"/>
                      </a:cubicBezTo>
                      <a:cubicBezTo>
                        <a:pt x="138" y="196"/>
                        <a:pt x="138" y="196"/>
                        <a:pt x="138" y="196"/>
                      </a:cubicBezTo>
                      <a:cubicBezTo>
                        <a:pt x="141" y="196"/>
                        <a:pt x="144" y="193"/>
                        <a:pt x="144" y="189"/>
                      </a:cubicBezTo>
                      <a:cubicBezTo>
                        <a:pt x="144" y="33"/>
                        <a:pt x="144" y="33"/>
                        <a:pt x="144" y="33"/>
                      </a:cubicBezTo>
                      <a:cubicBezTo>
                        <a:pt x="144" y="31"/>
                        <a:pt x="144" y="29"/>
                        <a:pt x="142" y="28"/>
                      </a:cubicBezTo>
                      <a:lnTo>
                        <a:pt x="116" y="2"/>
                      </a:lnTo>
                      <a:close/>
                      <a:moveTo>
                        <a:pt x="13" y="182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04" y="13"/>
                        <a:pt x="104" y="13"/>
                        <a:pt x="104" y="13"/>
                      </a:cubicBezTo>
                      <a:cubicBezTo>
                        <a:pt x="104" y="36"/>
                        <a:pt x="104" y="36"/>
                        <a:pt x="104" y="36"/>
                      </a:cubicBezTo>
                      <a:cubicBezTo>
                        <a:pt x="104" y="38"/>
                        <a:pt x="106" y="40"/>
                        <a:pt x="108" y="40"/>
                      </a:cubicBezTo>
                      <a:cubicBezTo>
                        <a:pt x="131" y="40"/>
                        <a:pt x="131" y="40"/>
                        <a:pt x="131" y="40"/>
                      </a:cubicBezTo>
                      <a:cubicBezTo>
                        <a:pt x="131" y="182"/>
                        <a:pt x="131" y="182"/>
                        <a:pt x="131" y="182"/>
                      </a:cubicBezTo>
                      <a:lnTo>
                        <a:pt x="13" y="1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25"/>
                <p:cNvSpPr>
                  <a:spLocks noEditPoints="1"/>
                </p:cNvSpPr>
                <p:nvPr/>
              </p:nvSpPr>
              <p:spPr bwMode="auto">
                <a:xfrm>
                  <a:off x="4252" y="1087"/>
                  <a:ext cx="94" cy="444"/>
                </a:xfrm>
                <a:custGeom>
                  <a:avLst/>
                  <a:gdLst>
                    <a:gd name="T0" fmla="*/ 35 w 39"/>
                    <a:gd name="T1" fmla="*/ 0 h 185"/>
                    <a:gd name="T2" fmla="*/ 4 w 39"/>
                    <a:gd name="T3" fmla="*/ 0 h 185"/>
                    <a:gd name="T4" fmla="*/ 0 w 39"/>
                    <a:gd name="T5" fmla="*/ 4 h 185"/>
                    <a:gd name="T6" fmla="*/ 0 w 39"/>
                    <a:gd name="T7" fmla="*/ 144 h 185"/>
                    <a:gd name="T8" fmla="*/ 0 w 39"/>
                    <a:gd name="T9" fmla="*/ 146 h 185"/>
                    <a:gd name="T10" fmla="*/ 16 w 39"/>
                    <a:gd name="T11" fmla="*/ 182 h 185"/>
                    <a:gd name="T12" fmla="*/ 20 w 39"/>
                    <a:gd name="T13" fmla="*/ 185 h 185"/>
                    <a:gd name="T14" fmla="*/ 23 w 39"/>
                    <a:gd name="T15" fmla="*/ 182 h 185"/>
                    <a:gd name="T16" fmla="*/ 39 w 39"/>
                    <a:gd name="T17" fmla="*/ 146 h 185"/>
                    <a:gd name="T18" fmla="*/ 39 w 39"/>
                    <a:gd name="T19" fmla="*/ 144 h 185"/>
                    <a:gd name="T20" fmla="*/ 39 w 39"/>
                    <a:gd name="T21" fmla="*/ 4 h 185"/>
                    <a:gd name="T22" fmla="*/ 35 w 39"/>
                    <a:gd name="T23" fmla="*/ 0 h 185"/>
                    <a:gd name="T24" fmla="*/ 31 w 39"/>
                    <a:gd name="T25" fmla="*/ 143 h 185"/>
                    <a:gd name="T26" fmla="*/ 25 w 39"/>
                    <a:gd name="T27" fmla="*/ 157 h 185"/>
                    <a:gd name="T28" fmla="*/ 14 w 39"/>
                    <a:gd name="T29" fmla="*/ 157 h 185"/>
                    <a:gd name="T30" fmla="*/ 8 w 39"/>
                    <a:gd name="T31" fmla="*/ 143 h 185"/>
                    <a:gd name="T32" fmla="*/ 8 w 39"/>
                    <a:gd name="T33" fmla="*/ 8 h 185"/>
                    <a:gd name="T34" fmla="*/ 18 w 39"/>
                    <a:gd name="T35" fmla="*/ 8 h 185"/>
                    <a:gd name="T36" fmla="*/ 18 w 39"/>
                    <a:gd name="T37" fmla="*/ 8 h 185"/>
                    <a:gd name="T38" fmla="*/ 18 w 39"/>
                    <a:gd name="T39" fmla="*/ 137 h 185"/>
                    <a:gd name="T40" fmla="*/ 21 w 39"/>
                    <a:gd name="T41" fmla="*/ 139 h 185"/>
                    <a:gd name="T42" fmla="*/ 24 w 39"/>
                    <a:gd name="T43" fmla="*/ 137 h 185"/>
                    <a:gd name="T44" fmla="*/ 24 w 39"/>
                    <a:gd name="T45" fmla="*/ 8 h 185"/>
                    <a:gd name="T46" fmla="*/ 24 w 39"/>
                    <a:gd name="T47" fmla="*/ 8 h 185"/>
                    <a:gd name="T48" fmla="*/ 31 w 39"/>
                    <a:gd name="T49" fmla="*/ 8 h 185"/>
                    <a:gd name="T50" fmla="*/ 31 w 39"/>
                    <a:gd name="T51" fmla="*/ 143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9" h="185">
                      <a:moveTo>
                        <a:pt x="35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1"/>
                        <a:pt x="0" y="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5"/>
                        <a:pt x="0" y="145"/>
                        <a:pt x="0" y="146"/>
                      </a:cubicBezTo>
                      <a:cubicBezTo>
                        <a:pt x="16" y="182"/>
                        <a:pt x="16" y="182"/>
                        <a:pt x="16" y="182"/>
                      </a:cubicBezTo>
                      <a:cubicBezTo>
                        <a:pt x="17" y="184"/>
                        <a:pt x="18" y="185"/>
                        <a:pt x="20" y="185"/>
                      </a:cubicBezTo>
                      <a:cubicBezTo>
                        <a:pt x="21" y="185"/>
                        <a:pt x="23" y="184"/>
                        <a:pt x="23" y="182"/>
                      </a:cubicBezTo>
                      <a:cubicBezTo>
                        <a:pt x="39" y="146"/>
                        <a:pt x="39" y="146"/>
                        <a:pt x="39" y="146"/>
                      </a:cubicBezTo>
                      <a:cubicBezTo>
                        <a:pt x="39" y="145"/>
                        <a:pt x="39" y="145"/>
                        <a:pt x="39" y="144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1"/>
                        <a:pt x="37" y="0"/>
                        <a:pt x="35" y="0"/>
                      </a:cubicBezTo>
                      <a:close/>
                      <a:moveTo>
                        <a:pt x="31" y="143"/>
                      </a:moveTo>
                      <a:cubicBezTo>
                        <a:pt x="25" y="157"/>
                        <a:pt x="25" y="157"/>
                        <a:pt x="25" y="157"/>
                      </a:cubicBezTo>
                      <a:cubicBezTo>
                        <a:pt x="14" y="157"/>
                        <a:pt x="14" y="157"/>
                        <a:pt x="14" y="157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137"/>
                        <a:pt x="18" y="137"/>
                        <a:pt x="18" y="137"/>
                      </a:cubicBezTo>
                      <a:cubicBezTo>
                        <a:pt x="18" y="138"/>
                        <a:pt x="19" y="139"/>
                        <a:pt x="21" y="139"/>
                      </a:cubicBezTo>
                      <a:cubicBezTo>
                        <a:pt x="22" y="139"/>
                        <a:pt x="24" y="138"/>
                        <a:pt x="24" y="137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1" y="8"/>
                        <a:pt x="31" y="8"/>
                        <a:pt x="31" y="8"/>
                      </a:cubicBezTo>
                      <a:lnTo>
                        <a:pt x="31" y="1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7379080" y="2803349"/>
              <a:ext cx="1271434" cy="1271434"/>
              <a:chOff x="6674239" y="3408398"/>
              <a:chExt cx="1007417" cy="1007417"/>
            </a:xfrm>
          </p:grpSpPr>
          <p:sp>
            <p:nvSpPr>
              <p:cNvPr id="16" name="任意多边形 15"/>
              <p:cNvSpPr/>
              <p:nvPr/>
            </p:nvSpPr>
            <p:spPr>
              <a:xfrm>
                <a:off x="6674239" y="3408398"/>
                <a:ext cx="1007417" cy="1007417"/>
              </a:xfrm>
              <a:custGeom>
                <a:avLst/>
                <a:gdLst>
                  <a:gd name="connsiteX0" fmla="*/ 0 w 1007417"/>
                  <a:gd name="connsiteY0" fmla="*/ 503709 h 1007417"/>
                  <a:gd name="connsiteX1" fmla="*/ 503709 w 1007417"/>
                  <a:gd name="connsiteY1" fmla="*/ 0 h 1007417"/>
                  <a:gd name="connsiteX2" fmla="*/ 1007418 w 1007417"/>
                  <a:gd name="connsiteY2" fmla="*/ 503709 h 1007417"/>
                  <a:gd name="connsiteX3" fmla="*/ 503709 w 1007417"/>
                  <a:gd name="connsiteY3" fmla="*/ 1007418 h 1007417"/>
                  <a:gd name="connsiteX4" fmla="*/ 0 w 1007417"/>
                  <a:gd name="connsiteY4" fmla="*/ 503709 h 1007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7417" h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7" name="Group 28"/>
              <p:cNvGrpSpPr>
                <a:grpSpLocks noChangeAspect="1"/>
              </p:cNvGrpSpPr>
              <p:nvPr/>
            </p:nvGrpSpPr>
            <p:grpSpPr bwMode="auto">
              <a:xfrm>
                <a:off x="6969306" y="3649352"/>
                <a:ext cx="417282" cy="525508"/>
                <a:chOff x="4401" y="2266"/>
                <a:chExt cx="374" cy="471"/>
              </a:xfrm>
              <a:solidFill>
                <a:schemeClr val="bg1"/>
              </a:solidFill>
            </p:grpSpPr>
            <p:sp>
              <p:nvSpPr>
                <p:cNvPr id="18" name="Freeform 29"/>
                <p:cNvSpPr/>
                <p:nvPr/>
              </p:nvSpPr>
              <p:spPr bwMode="auto">
                <a:xfrm>
                  <a:off x="4538" y="2390"/>
                  <a:ext cx="85" cy="108"/>
                </a:xfrm>
                <a:custGeom>
                  <a:avLst/>
                  <a:gdLst>
                    <a:gd name="T0" fmla="*/ 0 w 35"/>
                    <a:gd name="T1" fmla="*/ 26 h 45"/>
                    <a:gd name="T2" fmla="*/ 3 w 35"/>
                    <a:gd name="T3" fmla="*/ 29 h 45"/>
                    <a:gd name="T4" fmla="*/ 3 w 35"/>
                    <a:gd name="T5" fmla="*/ 29 h 45"/>
                    <a:gd name="T6" fmla="*/ 17 w 35"/>
                    <a:gd name="T7" fmla="*/ 45 h 45"/>
                    <a:gd name="T8" fmla="*/ 32 w 35"/>
                    <a:gd name="T9" fmla="*/ 29 h 45"/>
                    <a:gd name="T10" fmla="*/ 32 w 35"/>
                    <a:gd name="T11" fmla="*/ 29 h 45"/>
                    <a:gd name="T12" fmla="*/ 35 w 35"/>
                    <a:gd name="T13" fmla="*/ 26 h 45"/>
                    <a:gd name="T14" fmla="*/ 33 w 35"/>
                    <a:gd name="T15" fmla="*/ 23 h 45"/>
                    <a:gd name="T16" fmla="*/ 34 w 35"/>
                    <a:gd name="T17" fmla="*/ 17 h 45"/>
                    <a:gd name="T18" fmla="*/ 17 w 35"/>
                    <a:gd name="T19" fmla="*/ 0 h 45"/>
                    <a:gd name="T20" fmla="*/ 1 w 35"/>
                    <a:gd name="T21" fmla="*/ 17 h 45"/>
                    <a:gd name="T22" fmla="*/ 2 w 35"/>
                    <a:gd name="T23" fmla="*/ 23 h 45"/>
                    <a:gd name="T24" fmla="*/ 0 w 35"/>
                    <a:gd name="T25" fmla="*/ 2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45">
                      <a:moveTo>
                        <a:pt x="0" y="26"/>
                      </a:moveTo>
                      <a:cubicBezTo>
                        <a:pt x="0" y="28"/>
                        <a:pt x="1" y="29"/>
                        <a:pt x="3" y="29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3" y="37"/>
                        <a:pt x="10" y="45"/>
                        <a:pt x="17" y="45"/>
                      </a:cubicBezTo>
                      <a:cubicBezTo>
                        <a:pt x="25" y="45"/>
                        <a:pt x="31" y="37"/>
                        <a:pt x="32" y="29"/>
                      </a:cubicBezTo>
                      <a:cubicBezTo>
                        <a:pt x="32" y="29"/>
                        <a:pt x="32" y="29"/>
                        <a:pt x="32" y="29"/>
                      </a:cubicBezTo>
                      <a:cubicBezTo>
                        <a:pt x="33" y="29"/>
                        <a:pt x="35" y="28"/>
                        <a:pt x="35" y="26"/>
                      </a:cubicBezTo>
                      <a:cubicBezTo>
                        <a:pt x="35" y="25"/>
                        <a:pt x="34" y="24"/>
                        <a:pt x="33" y="23"/>
                      </a:cubicBezTo>
                      <a:cubicBezTo>
                        <a:pt x="34" y="21"/>
                        <a:pt x="34" y="19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1" y="8"/>
                        <a:pt x="1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1" y="24"/>
                        <a:pt x="0" y="25"/>
                        <a:pt x="0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9" name="Freeform 30"/>
                <p:cNvSpPr/>
                <p:nvPr/>
              </p:nvSpPr>
              <p:spPr bwMode="auto">
                <a:xfrm>
                  <a:off x="4490" y="2512"/>
                  <a:ext cx="178" cy="53"/>
                </a:xfrm>
                <a:custGeom>
                  <a:avLst/>
                  <a:gdLst>
                    <a:gd name="T0" fmla="*/ 2 w 74"/>
                    <a:gd name="T1" fmla="*/ 22 h 22"/>
                    <a:gd name="T2" fmla="*/ 73 w 74"/>
                    <a:gd name="T3" fmla="*/ 22 h 22"/>
                    <a:gd name="T4" fmla="*/ 74 w 74"/>
                    <a:gd name="T5" fmla="*/ 21 h 22"/>
                    <a:gd name="T6" fmla="*/ 74 w 74"/>
                    <a:gd name="T7" fmla="*/ 15 h 22"/>
                    <a:gd name="T8" fmla="*/ 74 w 74"/>
                    <a:gd name="T9" fmla="*/ 14 h 22"/>
                    <a:gd name="T10" fmla="*/ 50 w 74"/>
                    <a:gd name="T11" fmla="*/ 0 h 22"/>
                    <a:gd name="T12" fmla="*/ 49 w 74"/>
                    <a:gd name="T13" fmla="*/ 0 h 22"/>
                    <a:gd name="T14" fmla="*/ 48 w 74"/>
                    <a:gd name="T15" fmla="*/ 0 h 22"/>
                    <a:gd name="T16" fmla="*/ 47 w 74"/>
                    <a:gd name="T17" fmla="*/ 0 h 22"/>
                    <a:gd name="T18" fmla="*/ 37 w 74"/>
                    <a:gd name="T19" fmla="*/ 3 h 22"/>
                    <a:gd name="T20" fmla="*/ 27 w 74"/>
                    <a:gd name="T21" fmla="*/ 0 h 22"/>
                    <a:gd name="T22" fmla="*/ 26 w 74"/>
                    <a:gd name="T23" fmla="*/ 0 h 22"/>
                    <a:gd name="T24" fmla="*/ 26 w 74"/>
                    <a:gd name="T25" fmla="*/ 0 h 22"/>
                    <a:gd name="T26" fmla="*/ 25 w 74"/>
                    <a:gd name="T27" fmla="*/ 0 h 22"/>
                    <a:gd name="T28" fmla="*/ 1 w 74"/>
                    <a:gd name="T29" fmla="*/ 14 h 22"/>
                    <a:gd name="T30" fmla="*/ 0 w 74"/>
                    <a:gd name="T31" fmla="*/ 15 h 22"/>
                    <a:gd name="T32" fmla="*/ 0 w 74"/>
                    <a:gd name="T33" fmla="*/ 21 h 22"/>
                    <a:gd name="T34" fmla="*/ 2 w 74"/>
                    <a:gd name="T3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4" h="22">
                      <a:moveTo>
                        <a:pt x="2" y="22"/>
                      </a:moveTo>
                      <a:cubicBezTo>
                        <a:pt x="73" y="22"/>
                        <a:pt x="73" y="22"/>
                        <a:pt x="73" y="22"/>
                      </a:cubicBezTo>
                      <a:cubicBezTo>
                        <a:pt x="73" y="22"/>
                        <a:pt x="74" y="21"/>
                        <a:pt x="74" y="21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74" y="15"/>
                        <a:pt x="74" y="14"/>
                        <a:pt x="74" y="14"/>
                      </a:cubicBezTo>
                      <a:cubicBezTo>
                        <a:pt x="67" y="7"/>
                        <a:pt x="59" y="3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7" y="0"/>
                      </a:cubicBezTo>
                      <a:cubicBezTo>
                        <a:pt x="45" y="2"/>
                        <a:pt x="41" y="3"/>
                        <a:pt x="37" y="3"/>
                      </a:cubicBezTo>
                      <a:cubicBezTo>
                        <a:pt x="34" y="3"/>
                        <a:pt x="30" y="2"/>
                        <a:pt x="27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0"/>
                        <a:pt x="26" y="0"/>
                        <a:pt x="25" y="0"/>
                      </a:cubicBezTo>
                      <a:cubicBezTo>
                        <a:pt x="16" y="2"/>
                        <a:pt x="8" y="7"/>
                        <a:pt x="1" y="14"/>
                      </a:cubicBezTo>
                      <a:cubicBezTo>
                        <a:pt x="1" y="14"/>
                        <a:pt x="0" y="15"/>
                        <a:pt x="0" y="15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1" y="22"/>
                        <a:pt x="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0" name="Freeform 31"/>
                <p:cNvSpPr/>
                <p:nvPr/>
              </p:nvSpPr>
              <p:spPr bwMode="auto">
                <a:xfrm>
                  <a:off x="4476" y="2613"/>
                  <a:ext cx="207" cy="12"/>
                </a:xfrm>
                <a:custGeom>
                  <a:avLst/>
                  <a:gdLst>
                    <a:gd name="T0" fmla="*/ 84 w 86"/>
                    <a:gd name="T1" fmla="*/ 0 h 5"/>
                    <a:gd name="T2" fmla="*/ 3 w 86"/>
                    <a:gd name="T3" fmla="*/ 0 h 5"/>
                    <a:gd name="T4" fmla="*/ 0 w 86"/>
                    <a:gd name="T5" fmla="*/ 2 h 5"/>
                    <a:gd name="T6" fmla="*/ 3 w 86"/>
                    <a:gd name="T7" fmla="*/ 5 h 5"/>
                    <a:gd name="T8" fmla="*/ 84 w 86"/>
                    <a:gd name="T9" fmla="*/ 5 h 5"/>
                    <a:gd name="T10" fmla="*/ 86 w 86"/>
                    <a:gd name="T11" fmla="*/ 2 h 5"/>
                    <a:gd name="T12" fmla="*/ 84 w 86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5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" name="Freeform 32"/>
                <p:cNvSpPr>
                  <a:spLocks noEditPoints="1"/>
                </p:cNvSpPr>
                <p:nvPr/>
              </p:nvSpPr>
              <p:spPr bwMode="auto">
                <a:xfrm>
                  <a:off x="4401" y="2266"/>
                  <a:ext cx="374" cy="471"/>
                </a:xfrm>
                <a:custGeom>
                  <a:avLst/>
                  <a:gdLst>
                    <a:gd name="T0" fmla="*/ 153 w 155"/>
                    <a:gd name="T1" fmla="*/ 31 h 197"/>
                    <a:gd name="T2" fmla="*/ 124 w 155"/>
                    <a:gd name="T3" fmla="*/ 2 h 197"/>
                    <a:gd name="T4" fmla="*/ 120 w 155"/>
                    <a:gd name="T5" fmla="*/ 0 h 197"/>
                    <a:gd name="T6" fmla="*/ 6 w 155"/>
                    <a:gd name="T7" fmla="*/ 0 h 197"/>
                    <a:gd name="T8" fmla="*/ 0 w 155"/>
                    <a:gd name="T9" fmla="*/ 7 h 197"/>
                    <a:gd name="T10" fmla="*/ 0 w 155"/>
                    <a:gd name="T11" fmla="*/ 190 h 197"/>
                    <a:gd name="T12" fmla="*/ 6 w 155"/>
                    <a:gd name="T13" fmla="*/ 197 h 197"/>
                    <a:gd name="T14" fmla="*/ 148 w 155"/>
                    <a:gd name="T15" fmla="*/ 197 h 197"/>
                    <a:gd name="T16" fmla="*/ 155 w 155"/>
                    <a:gd name="T17" fmla="*/ 190 h 197"/>
                    <a:gd name="T18" fmla="*/ 155 w 155"/>
                    <a:gd name="T19" fmla="*/ 35 h 197"/>
                    <a:gd name="T20" fmla="*/ 153 w 155"/>
                    <a:gd name="T21" fmla="*/ 31 h 197"/>
                    <a:gd name="T22" fmla="*/ 13 w 155"/>
                    <a:gd name="T23" fmla="*/ 183 h 197"/>
                    <a:gd name="T24" fmla="*/ 13 w 155"/>
                    <a:gd name="T25" fmla="*/ 14 h 197"/>
                    <a:gd name="T26" fmla="*/ 116 w 155"/>
                    <a:gd name="T27" fmla="*/ 14 h 197"/>
                    <a:gd name="T28" fmla="*/ 116 w 155"/>
                    <a:gd name="T29" fmla="*/ 35 h 197"/>
                    <a:gd name="T30" fmla="*/ 120 w 155"/>
                    <a:gd name="T31" fmla="*/ 39 h 197"/>
                    <a:gd name="T32" fmla="*/ 142 w 155"/>
                    <a:gd name="T33" fmla="*/ 39 h 197"/>
                    <a:gd name="T34" fmla="*/ 142 w 155"/>
                    <a:gd name="T35" fmla="*/ 183 h 197"/>
                    <a:gd name="T36" fmla="*/ 13 w 155"/>
                    <a:gd name="T37" fmla="*/ 183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5" h="197">
                      <a:moveTo>
                        <a:pt x="153" y="31"/>
                      </a:moveTo>
                      <a:cubicBezTo>
                        <a:pt x="124" y="2"/>
                        <a:pt x="124" y="2"/>
                        <a:pt x="124" y="2"/>
                      </a:cubicBezTo>
                      <a:cubicBezTo>
                        <a:pt x="123" y="1"/>
                        <a:pt x="121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0" y="194"/>
                        <a:pt x="3" y="197"/>
                        <a:pt x="6" y="197"/>
                      </a:cubicBezTo>
                      <a:cubicBezTo>
                        <a:pt x="148" y="197"/>
                        <a:pt x="148" y="197"/>
                        <a:pt x="148" y="197"/>
                      </a:cubicBezTo>
                      <a:cubicBezTo>
                        <a:pt x="152" y="197"/>
                        <a:pt x="155" y="194"/>
                        <a:pt x="155" y="19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4" y="32"/>
                        <a:pt x="153" y="31"/>
                      </a:cubicBezTo>
                      <a:close/>
                      <a:moveTo>
                        <a:pt x="13" y="183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83"/>
                        <a:pt x="142" y="183"/>
                        <a:pt x="142" y="183"/>
                      </a:cubicBezTo>
                      <a:lnTo>
                        <a:pt x="1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4323745" y="1382342"/>
            <a:ext cx="4190162" cy="3037526"/>
            <a:chOff x="5818000" y="1843122"/>
            <a:chExt cx="5586883" cy="4050035"/>
          </a:xfrm>
        </p:grpSpPr>
        <p:sp>
          <p:nvSpPr>
            <p:cNvPr id="2" name="圆角矩形 1"/>
            <p:cNvSpPr/>
            <p:nvPr/>
          </p:nvSpPr>
          <p:spPr>
            <a:xfrm>
              <a:off x="5818000" y="1843122"/>
              <a:ext cx="5586883" cy="4050035"/>
            </a:xfrm>
            <a:prstGeom prst="roundRect">
              <a:avLst>
                <a:gd name="adj" fmla="val 5616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31"/>
            <p:cNvSpPr txBox="1"/>
            <p:nvPr/>
          </p:nvSpPr>
          <p:spPr>
            <a:xfrm>
              <a:off x="6089669" y="2026983"/>
              <a:ext cx="5053952" cy="3711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研究方法</a:t>
            </a:r>
          </a:p>
        </p:txBody>
      </p:sp>
      <p:sp>
        <p:nvSpPr>
          <p:cNvPr id="4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7" grpId="0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2509576" y="1855094"/>
            <a:ext cx="2027069" cy="62639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3078181" y="2500538"/>
            <a:ext cx="1467989" cy="7386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4480417" y="1478285"/>
            <a:ext cx="1909964" cy="10222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27120" y="2481487"/>
            <a:ext cx="2480804" cy="4746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65"/>
          <p:cNvSpPr txBox="1"/>
          <p:nvPr/>
        </p:nvSpPr>
        <p:spPr>
          <a:xfrm>
            <a:off x="739471" y="3845627"/>
            <a:ext cx="7633252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773229" y="1699776"/>
            <a:ext cx="1580066" cy="1580066"/>
            <a:chOff x="3761296" y="1104900"/>
            <a:chExt cx="1549400" cy="1549400"/>
          </a:xfrm>
        </p:grpSpPr>
        <p:sp>
          <p:nvSpPr>
            <p:cNvPr id="12" name="椭圆 11"/>
            <p:cNvSpPr/>
            <p:nvPr/>
          </p:nvSpPr>
          <p:spPr>
            <a:xfrm>
              <a:off x="3761296" y="1104900"/>
              <a:ext cx="1549400" cy="1549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34"/>
            <p:cNvSpPr txBox="1"/>
            <p:nvPr/>
          </p:nvSpPr>
          <p:spPr>
            <a:xfrm>
              <a:off x="3761296" y="1528754"/>
              <a:ext cx="1549400" cy="72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文字内容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30643" y="1002733"/>
            <a:ext cx="1241841" cy="831320"/>
            <a:chOff x="6352096" y="889280"/>
            <a:chExt cx="1549400" cy="1037208"/>
          </a:xfrm>
        </p:grpSpPr>
        <p:sp>
          <p:nvSpPr>
            <p:cNvPr id="15" name="椭圆 14"/>
            <p:cNvSpPr/>
            <p:nvPr/>
          </p:nvSpPr>
          <p:spPr>
            <a:xfrm>
              <a:off x="6608191" y="889280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40"/>
            <p:cNvSpPr txBox="1"/>
            <p:nvPr/>
          </p:nvSpPr>
          <p:spPr>
            <a:xfrm>
              <a:off x="6352096" y="1094603"/>
              <a:ext cx="1549400" cy="576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64275" y="1167298"/>
            <a:ext cx="1632108" cy="1092575"/>
            <a:chOff x="1277256" y="1121088"/>
            <a:chExt cx="1549400" cy="1037208"/>
          </a:xfrm>
        </p:grpSpPr>
        <p:sp>
          <p:nvSpPr>
            <p:cNvPr id="18" name="椭圆 17"/>
            <p:cNvSpPr/>
            <p:nvPr/>
          </p:nvSpPr>
          <p:spPr>
            <a:xfrm>
              <a:off x="1533352" y="1121088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43"/>
            <p:cNvSpPr txBox="1"/>
            <p:nvPr/>
          </p:nvSpPr>
          <p:spPr>
            <a:xfrm>
              <a:off x="1277256" y="1387687"/>
              <a:ext cx="1549400" cy="525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263395" y="2481487"/>
            <a:ext cx="1493726" cy="999938"/>
            <a:chOff x="7645400" y="1877556"/>
            <a:chExt cx="1549400" cy="1037208"/>
          </a:xfrm>
        </p:grpSpPr>
        <p:sp>
          <p:nvSpPr>
            <p:cNvPr id="21" name="椭圆 20"/>
            <p:cNvSpPr/>
            <p:nvPr/>
          </p:nvSpPr>
          <p:spPr>
            <a:xfrm>
              <a:off x="7901496" y="1877556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46"/>
            <p:cNvSpPr txBox="1"/>
            <p:nvPr/>
          </p:nvSpPr>
          <p:spPr>
            <a:xfrm>
              <a:off x="7645400" y="2144752"/>
              <a:ext cx="1549400" cy="542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26626" y="2766085"/>
            <a:ext cx="1534919" cy="1027514"/>
            <a:chOff x="5056696" y="2183559"/>
            <a:chExt cx="1549400" cy="1037208"/>
          </a:xfrm>
        </p:grpSpPr>
        <p:sp>
          <p:nvSpPr>
            <p:cNvPr id="24" name="椭圆 23"/>
            <p:cNvSpPr/>
            <p:nvPr/>
          </p:nvSpPr>
          <p:spPr>
            <a:xfrm>
              <a:off x="5312792" y="2183559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49"/>
            <p:cNvSpPr txBox="1"/>
            <p:nvPr/>
          </p:nvSpPr>
          <p:spPr>
            <a:xfrm>
              <a:off x="5056696" y="2457502"/>
              <a:ext cx="1549400" cy="528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研究方法</a:t>
            </a: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874415" y="1019628"/>
            <a:ext cx="1036181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输入内容：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927624" y="1374659"/>
            <a:ext cx="2250658" cy="374309"/>
            <a:chOff x="2645777" y="1428360"/>
            <a:chExt cx="1523389" cy="914033"/>
          </a:xfrm>
        </p:grpSpPr>
        <p:sp>
          <p:nvSpPr>
            <p:cNvPr id="48" name="矩形 47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/>
            </a:p>
          </p:txBody>
        </p:sp>
        <p:sp>
          <p:nvSpPr>
            <p:cNvPr id="52" name="文本框 25"/>
            <p:cNvSpPr txBox="1"/>
            <p:nvPr/>
          </p:nvSpPr>
          <p:spPr>
            <a:xfrm>
              <a:off x="2645777" y="1575354"/>
              <a:ext cx="1514250" cy="676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 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35443" y="1374659"/>
            <a:ext cx="2250658" cy="374309"/>
            <a:chOff x="2645777" y="1428360"/>
            <a:chExt cx="1523389" cy="914033"/>
          </a:xfrm>
        </p:grpSpPr>
        <p:sp>
          <p:nvSpPr>
            <p:cNvPr id="54" name="矩形 53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/>
            </a:p>
          </p:txBody>
        </p:sp>
        <p:sp>
          <p:nvSpPr>
            <p:cNvPr id="55" name="文本框 28"/>
            <p:cNvSpPr txBox="1"/>
            <p:nvPr/>
          </p:nvSpPr>
          <p:spPr>
            <a:xfrm>
              <a:off x="2645777" y="1575354"/>
              <a:ext cx="1514250" cy="676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 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4416" y="1844161"/>
            <a:ext cx="7950550" cy="307777"/>
            <a:chOff x="557975" y="2161954"/>
            <a:chExt cx="9337947" cy="410369"/>
          </a:xfrm>
        </p:grpSpPr>
        <p:sp>
          <p:nvSpPr>
            <p:cNvPr id="57" name="Rectangle 1"/>
            <p:cNvSpPr>
              <a:spLocks noChangeArrowheads="1"/>
            </p:cNvSpPr>
            <p:nvPr/>
          </p:nvSpPr>
          <p:spPr bwMode="auto">
            <a:xfrm>
              <a:off x="557975" y="2161954"/>
              <a:ext cx="1482087" cy="410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添加小标题：</a:t>
              </a:r>
              <a:endPara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1983773" y="2182473"/>
              <a:ext cx="79121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您的内容打在这里，或者通过复制您的文本后，并选择只保留文字。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74415" y="2238740"/>
            <a:ext cx="6789966" cy="307777"/>
            <a:chOff x="557975" y="2688060"/>
            <a:chExt cx="7974838" cy="410369"/>
          </a:xfrm>
        </p:grpSpPr>
        <p:sp>
          <p:nvSpPr>
            <p:cNvPr id="60" name="Rectangle 1"/>
            <p:cNvSpPr>
              <a:spLocks noChangeArrowheads="1"/>
            </p:cNvSpPr>
            <p:nvPr/>
          </p:nvSpPr>
          <p:spPr bwMode="auto">
            <a:xfrm>
              <a:off x="557975" y="2688060"/>
              <a:ext cx="1482087" cy="410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添加小标题：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983774" y="2708579"/>
              <a:ext cx="65490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您的内容打在这里，或者通过复制您的文本后，并选择只保留文字。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27622" y="2842311"/>
            <a:ext cx="7264297" cy="1842677"/>
            <a:chOff x="611187" y="3614057"/>
            <a:chExt cx="7921625" cy="2678872"/>
          </a:xfrm>
        </p:grpSpPr>
        <p:sp>
          <p:nvSpPr>
            <p:cNvPr id="66" name="形状 65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1150112" y="4142025"/>
              <a:ext cx="3175145" cy="11812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4571999" y="4638717"/>
              <a:ext cx="3175145" cy="11812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3062053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研究方案可行性说明</a:t>
            </a: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6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任意多边形 32"/>
          <p:cNvSpPr/>
          <p:nvPr/>
        </p:nvSpPr>
        <p:spPr>
          <a:xfrm>
            <a:off x="1844596" y="1909405"/>
            <a:ext cx="2016641" cy="1987724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71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295607" y="2354589"/>
            <a:ext cx="1114619" cy="1097356"/>
          </a:xfrm>
          <a:prstGeom prst="ellipse">
            <a:avLst/>
          </a:prstGeom>
          <a:solidFill>
            <a:srgbClr val="FAFAFA"/>
          </a:solidFill>
          <a:ln w="1206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500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标题内容</a:t>
            </a:r>
            <a:endParaRPr lang="en-US" sz="1500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任意多边形 34"/>
          <p:cNvSpPr/>
          <p:nvPr/>
        </p:nvSpPr>
        <p:spPr>
          <a:xfrm rot="453073">
            <a:off x="965826" y="3260763"/>
            <a:ext cx="1475543" cy="1452690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71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280658" y="3575570"/>
            <a:ext cx="845878" cy="832777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500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标题</a:t>
            </a:r>
            <a:endParaRPr lang="en-US" sz="1500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任意多边形 36"/>
          <p:cNvSpPr/>
          <p:nvPr/>
        </p:nvSpPr>
        <p:spPr>
          <a:xfrm rot="2431848">
            <a:off x="674307" y="1946149"/>
            <a:ext cx="1309021" cy="1288748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71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39916" y="2221126"/>
            <a:ext cx="750417" cy="738794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r>
              <a:rPr lang="zh-CN" altLang="en-US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标题</a:t>
            </a:r>
            <a:endParaRPr lang="en-US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任意多边形 38"/>
          <p:cNvSpPr/>
          <p:nvPr/>
        </p:nvSpPr>
        <p:spPr>
          <a:xfrm rot="2431848">
            <a:off x="1647235" y="1065064"/>
            <a:ext cx="1112564" cy="1095333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w="381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19050"/>
          </a:sp3d>
        </p:spPr>
        <p:txBody>
          <a:bodyPr spcFirstLastPara="0" vert="horz" wrap="square" lIns="376084" tIns="431741" rIns="376084" bIns="461060" numCol="1" spcCol="953" anchor="ctr" anchorCtr="0">
            <a:noAutofit/>
          </a:bodyPr>
          <a:lstStyle/>
          <a:p>
            <a:pPr algn="ctr" defTabSz="13671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879815" y="1283918"/>
            <a:ext cx="637794" cy="627916"/>
          </a:xfrm>
          <a:prstGeom prst="ellipse">
            <a:avLst/>
          </a:prstGeom>
          <a:solidFill>
            <a:srgbClr val="FAFAFA"/>
          </a:solidFill>
          <a:ln w="1016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r>
              <a:rPr lang="zh-CN" altLang="en-US" kern="0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标题</a:t>
            </a:r>
            <a:endParaRPr lang="en-US" altLang="zh-CN" kern="0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环形箭头 40"/>
          <p:cNvSpPr/>
          <p:nvPr/>
        </p:nvSpPr>
        <p:spPr>
          <a:xfrm rot="5920462">
            <a:off x="2848033" y="1784075"/>
            <a:ext cx="2220686" cy="2220686"/>
          </a:xfrm>
          <a:prstGeom prst="circular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297163" y="1266180"/>
            <a:ext cx="3150161" cy="3263971"/>
            <a:chOff x="5818000" y="1927702"/>
            <a:chExt cx="5586883" cy="4351961"/>
          </a:xfrm>
        </p:grpSpPr>
        <p:sp>
          <p:nvSpPr>
            <p:cNvPr id="19" name="圆角矩形 18"/>
            <p:cNvSpPr/>
            <p:nvPr/>
          </p:nvSpPr>
          <p:spPr>
            <a:xfrm>
              <a:off x="5818000" y="2002147"/>
              <a:ext cx="5586883" cy="4197796"/>
            </a:xfrm>
            <a:prstGeom prst="roundRect">
              <a:avLst>
                <a:gd name="adj" fmla="val 7739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31"/>
            <p:cNvSpPr txBox="1"/>
            <p:nvPr/>
          </p:nvSpPr>
          <p:spPr>
            <a:xfrm>
              <a:off x="6089670" y="1927702"/>
              <a:ext cx="5053952" cy="4351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添加标题内容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342900"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研究方案可行性说明</a:t>
            </a:r>
          </a:p>
        </p:txBody>
      </p:sp>
      <p:sp>
        <p:nvSpPr>
          <p:cNvPr id="22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 animBg="1"/>
      <p:bldP spid="41" grpId="0" animBg="1"/>
      <p:bldP spid="21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3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908489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关键技术难点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269687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3-1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关键技术</a:t>
                </a:r>
                <a:endPara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3-2 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实践难点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3-3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市场调研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3-4 </a:t>
              </a:r>
              <a:r>
                <a:rPr kumimoji="1" lang="zh-CN" altLang="en-US" dirty="0">
                  <a:solidFill>
                    <a:schemeClr val="bg1"/>
                  </a:solidFill>
                </a:rPr>
                <a:t>案例分析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5"/>
          <p:cNvSpPr txBox="1"/>
          <p:nvPr/>
        </p:nvSpPr>
        <p:spPr>
          <a:xfrm>
            <a:off x="2780149" y="1165561"/>
            <a:ext cx="4450718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文本框 18"/>
          <p:cNvSpPr txBox="1"/>
          <p:nvPr/>
        </p:nvSpPr>
        <p:spPr>
          <a:xfrm>
            <a:off x="1874695" y="3226808"/>
            <a:ext cx="453865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8" name="矩形 7"/>
          <p:cNvSpPr/>
          <p:nvPr/>
        </p:nvSpPr>
        <p:spPr>
          <a:xfrm rot="20926619">
            <a:off x="1462976" y="2273983"/>
            <a:ext cx="6182916" cy="293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47698" y="1100978"/>
            <a:ext cx="1230086" cy="1091735"/>
            <a:chOff x="411429" y="2379138"/>
            <a:chExt cx="1640114" cy="1455646"/>
          </a:xfrm>
        </p:grpSpPr>
        <p:sp>
          <p:nvSpPr>
            <p:cNvPr id="10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4"/>
            <p:cNvSpPr txBox="1"/>
            <p:nvPr/>
          </p:nvSpPr>
          <p:spPr>
            <a:xfrm>
              <a:off x="923814" y="2392494"/>
              <a:ext cx="553997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431085" y="2685507"/>
            <a:ext cx="1230086" cy="1091736"/>
            <a:chOff x="7055945" y="4194060"/>
            <a:chExt cx="1640114" cy="1455648"/>
          </a:xfrm>
        </p:grpSpPr>
        <p:sp>
          <p:nvSpPr>
            <p:cNvPr id="13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22"/>
            <p:cNvSpPr txBox="1"/>
            <p:nvPr/>
          </p:nvSpPr>
          <p:spPr>
            <a:xfrm>
              <a:off x="7568321" y="4371789"/>
              <a:ext cx="55399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5" name="等腰三角形 14"/>
          <p:cNvSpPr/>
          <p:nvPr/>
        </p:nvSpPr>
        <p:spPr>
          <a:xfrm>
            <a:off x="4241554" y="2557134"/>
            <a:ext cx="653144" cy="5630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9"/>
          <p:cNvSpPr txBox="1"/>
          <p:nvPr/>
        </p:nvSpPr>
        <p:spPr>
          <a:xfrm>
            <a:off x="798841" y="4171995"/>
            <a:ext cx="753626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关键技术</a:t>
            </a:r>
          </a:p>
        </p:txBody>
      </p:sp>
      <p:sp>
        <p:nvSpPr>
          <p:cNvPr id="19" name="等腰三角形 1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5" grpId="0" animBg="1"/>
      <p:bldP spid="17" grpId="0"/>
      <p:bldP spid="18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978345" y="119080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731645" y="251756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978345" y="3733008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HK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198540" y="1842145"/>
            <a:ext cx="666390" cy="3956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364018" y="2894210"/>
            <a:ext cx="11974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171514" y="3542657"/>
            <a:ext cx="720442" cy="38036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009417" y="1081739"/>
            <a:ext cx="4566499" cy="1078503"/>
            <a:chOff x="4012556" y="1375083"/>
            <a:chExt cx="5516462" cy="1438005"/>
          </a:xfrm>
        </p:grpSpPr>
        <p:sp>
          <p:nvSpPr>
            <p:cNvPr id="12" name="矩形 11"/>
            <p:cNvSpPr/>
            <p:nvPr/>
          </p:nvSpPr>
          <p:spPr>
            <a:xfrm>
              <a:off x="4012556" y="1729714"/>
              <a:ext cx="5516462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42"/>
            <p:cNvSpPr txBox="1"/>
            <p:nvPr/>
          </p:nvSpPr>
          <p:spPr>
            <a:xfrm>
              <a:off x="4012556" y="1375083"/>
              <a:ext cx="237401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55150" y="2399998"/>
            <a:ext cx="4566499" cy="1078502"/>
            <a:chOff x="4873534" y="3109566"/>
            <a:chExt cx="5516462" cy="1438002"/>
          </a:xfrm>
        </p:grpSpPr>
        <p:sp>
          <p:nvSpPr>
            <p:cNvPr id="14" name="矩形 13"/>
            <p:cNvSpPr/>
            <p:nvPr/>
          </p:nvSpPr>
          <p:spPr>
            <a:xfrm>
              <a:off x="4873534" y="3464195"/>
              <a:ext cx="5516462" cy="1083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文本框 44"/>
            <p:cNvSpPr txBox="1"/>
            <p:nvPr/>
          </p:nvSpPr>
          <p:spPr>
            <a:xfrm>
              <a:off x="4873534" y="3109566"/>
              <a:ext cx="237401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B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009417" y="3631143"/>
            <a:ext cx="4566499" cy="1078503"/>
            <a:chOff x="4012556" y="5002204"/>
            <a:chExt cx="5516462" cy="1438005"/>
          </a:xfrm>
        </p:grpSpPr>
        <p:sp>
          <p:nvSpPr>
            <p:cNvPr id="16" name="矩形 15"/>
            <p:cNvSpPr/>
            <p:nvPr/>
          </p:nvSpPr>
          <p:spPr>
            <a:xfrm>
              <a:off x="4012556" y="5356835"/>
              <a:ext cx="5516462" cy="10833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46"/>
            <p:cNvSpPr txBox="1"/>
            <p:nvPr/>
          </p:nvSpPr>
          <p:spPr>
            <a:xfrm>
              <a:off x="4012556" y="5002204"/>
              <a:ext cx="237401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8604"/>
          <a:stretch>
            <a:fillRect/>
          </a:stretch>
        </p:blipFill>
        <p:spPr>
          <a:xfrm>
            <a:off x="0" y="1618550"/>
            <a:ext cx="1217495" cy="2368933"/>
          </a:xfrm>
          <a:prstGeom prst="rect">
            <a:avLst/>
          </a:prstGeom>
        </p:spPr>
      </p:pic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实践难点</a:t>
            </a: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73141" y="466830"/>
            <a:ext cx="1146310" cy="1146310"/>
            <a:chOff x="1602769" y="143838"/>
            <a:chExt cx="1331936" cy="1331936"/>
          </a:xfrm>
        </p:grpSpPr>
        <p:sp>
          <p:nvSpPr>
            <p:cNvPr id="4" name="椭圆 3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79041" y="396413"/>
              <a:ext cx="11893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638153" y="937949"/>
              <a:ext cx="1263808" cy="303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Freeform 5"/>
          <p:cNvSpPr/>
          <p:nvPr/>
        </p:nvSpPr>
        <p:spPr bwMode="auto">
          <a:xfrm>
            <a:off x="2382" y="2262776"/>
            <a:ext cx="9141619" cy="1084926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4" name="矩形 30"/>
          <p:cNvSpPr>
            <a:spLocks noChangeArrowheads="1"/>
          </p:cNvSpPr>
          <p:nvPr/>
        </p:nvSpPr>
        <p:spPr bwMode="auto">
          <a:xfrm>
            <a:off x="804519" y="3682673"/>
            <a:ext cx="718564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anose="020B0503020204020204" pitchFamily="34" charset="-122"/>
              </a:rPr>
              <a:t>绪论</a:t>
            </a:r>
          </a:p>
        </p:txBody>
      </p:sp>
      <p:sp>
        <p:nvSpPr>
          <p:cNvPr id="45" name="矩形 68"/>
          <p:cNvSpPr>
            <a:spLocks noChangeArrowheads="1"/>
          </p:cNvSpPr>
          <p:nvPr/>
        </p:nvSpPr>
        <p:spPr bwMode="auto">
          <a:xfrm>
            <a:off x="5212992" y="1528215"/>
            <a:ext cx="1569182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46" name="矩形 64"/>
          <p:cNvSpPr>
            <a:spLocks noChangeArrowheads="1"/>
          </p:cNvSpPr>
          <p:nvPr/>
        </p:nvSpPr>
        <p:spPr bwMode="auto">
          <a:xfrm>
            <a:off x="2019452" y="2365080"/>
            <a:ext cx="1551601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anose="020B0503020204020204" pitchFamily="34" charset="-122"/>
              </a:rPr>
              <a:t>研究方法与思路</a:t>
            </a:r>
          </a:p>
        </p:txBody>
      </p:sp>
      <p:sp>
        <p:nvSpPr>
          <p:cNvPr id="47" name="矩形 66"/>
          <p:cNvSpPr>
            <a:spLocks noChangeArrowheads="1"/>
          </p:cNvSpPr>
          <p:nvPr/>
        </p:nvSpPr>
        <p:spPr bwMode="auto">
          <a:xfrm>
            <a:off x="3378415" y="3281968"/>
            <a:ext cx="2025184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anose="020B0503020204020204" pitchFamily="34" charset="-122"/>
              </a:rPr>
              <a:t>关键技术与实践难点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816008" y="2756789"/>
            <a:ext cx="749673" cy="751323"/>
            <a:chOff x="3437020" y="1033173"/>
            <a:chExt cx="863676" cy="865577"/>
          </a:xfrm>
        </p:grpSpPr>
        <p:sp>
          <p:nvSpPr>
            <p:cNvPr id="4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51" name="矩形 68"/>
          <p:cNvSpPr>
            <a:spLocks noChangeArrowheads="1"/>
          </p:cNvSpPr>
          <p:nvPr/>
        </p:nvSpPr>
        <p:spPr bwMode="auto">
          <a:xfrm>
            <a:off x="6780337" y="3105782"/>
            <a:ext cx="1988660" cy="32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accent1"/>
                </a:solidFill>
                <a:sym typeface="微软雅黑" panose="020B0503020204020204" pitchFamily="34" charset="-122"/>
              </a:rPr>
              <a:t>相关建议与论文总结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2430518" y="2882260"/>
            <a:ext cx="749673" cy="751323"/>
            <a:chOff x="3437020" y="2074814"/>
            <a:chExt cx="863676" cy="865577"/>
          </a:xfrm>
        </p:grpSpPr>
        <p:sp>
          <p:nvSpPr>
            <p:cNvPr id="53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3987654" y="2353136"/>
            <a:ext cx="749673" cy="749944"/>
            <a:chOff x="3437020" y="3157655"/>
            <a:chExt cx="863676" cy="863988"/>
          </a:xfrm>
        </p:grpSpPr>
        <p:sp>
          <p:nvSpPr>
            <p:cNvPr id="56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58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647172" y="1987712"/>
            <a:ext cx="749673" cy="751322"/>
            <a:chOff x="3437020" y="4201727"/>
            <a:chExt cx="863676" cy="865576"/>
          </a:xfrm>
        </p:grpSpPr>
        <p:sp>
          <p:nvSpPr>
            <p:cNvPr id="64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65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66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7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8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0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1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2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7393861" y="2161909"/>
            <a:ext cx="749673" cy="751322"/>
            <a:chOff x="3437020" y="5246272"/>
            <a:chExt cx="863676" cy="865576"/>
          </a:xfrm>
        </p:grpSpPr>
        <p:sp>
          <p:nvSpPr>
            <p:cNvPr id="74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75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4" grpId="0"/>
      <p:bldP spid="45" grpId="0"/>
      <p:bldP spid="46" grpId="0"/>
      <p:bldP spid="47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97929" y="1438979"/>
            <a:ext cx="5892815" cy="3118568"/>
            <a:chOff x="833990" y="2092248"/>
            <a:chExt cx="7565435" cy="4003744"/>
          </a:xfrm>
          <a:solidFill>
            <a:schemeClr val="accent1"/>
          </a:solidFill>
        </p:grpSpPr>
        <p:sp>
          <p:nvSpPr>
            <p:cNvPr id="7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4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5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6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7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8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69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0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1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2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3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4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5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6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7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8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79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0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1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2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3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4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5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6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7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8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89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0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1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2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3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4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5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6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7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8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99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0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1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2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3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6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7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8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09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0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1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2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3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4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5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6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7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8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19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0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1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2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3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4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5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6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7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8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29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0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1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2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3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4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5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6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7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8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39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0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1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2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3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4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5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6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7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8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49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0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1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2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3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4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5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6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7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8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59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0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1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162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63" name="等腰三角形 162"/>
          <p:cNvSpPr/>
          <p:nvPr/>
        </p:nvSpPr>
        <p:spPr>
          <a:xfrm flipV="1">
            <a:off x="2418157" y="2299186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64" name="组合 163"/>
          <p:cNvGrpSpPr/>
          <p:nvPr/>
        </p:nvGrpSpPr>
        <p:grpSpPr>
          <a:xfrm>
            <a:off x="1467726" y="1115367"/>
            <a:ext cx="2133097" cy="956696"/>
            <a:chOff x="1792403" y="1210594"/>
            <a:chExt cx="2844129" cy="1275595"/>
          </a:xfrm>
        </p:grpSpPr>
        <p:sp>
          <p:nvSpPr>
            <p:cNvPr id="165" name="矩形标注 164"/>
            <p:cNvSpPr/>
            <p:nvPr/>
          </p:nvSpPr>
          <p:spPr>
            <a:xfrm>
              <a:off x="1792403" y="1210594"/>
              <a:ext cx="2834910" cy="1275595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文本框 230"/>
            <p:cNvSpPr txBox="1"/>
            <p:nvPr/>
          </p:nvSpPr>
          <p:spPr>
            <a:xfrm>
              <a:off x="1798592" y="1288705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167" name="文本框 231"/>
            <p:cNvSpPr txBox="1"/>
            <p:nvPr/>
          </p:nvSpPr>
          <p:spPr>
            <a:xfrm>
              <a:off x="1798591" y="1611486"/>
              <a:ext cx="283794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8" name="等腰三角形 167"/>
          <p:cNvSpPr/>
          <p:nvPr/>
        </p:nvSpPr>
        <p:spPr>
          <a:xfrm flipV="1">
            <a:off x="3942851" y="272560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69" name="组合 168"/>
          <p:cNvGrpSpPr/>
          <p:nvPr/>
        </p:nvGrpSpPr>
        <p:grpSpPr>
          <a:xfrm>
            <a:off x="3024378" y="3185821"/>
            <a:ext cx="2133097" cy="901628"/>
            <a:chOff x="1792403" y="1331479"/>
            <a:chExt cx="2844129" cy="1202170"/>
          </a:xfrm>
        </p:grpSpPr>
        <p:sp>
          <p:nvSpPr>
            <p:cNvPr id="170" name="矩形标注 169"/>
            <p:cNvSpPr/>
            <p:nvPr/>
          </p:nvSpPr>
          <p:spPr>
            <a:xfrm flipV="1">
              <a:off x="1792403" y="1331479"/>
              <a:ext cx="2834910" cy="1202170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文本框 235"/>
            <p:cNvSpPr txBox="1"/>
            <p:nvPr/>
          </p:nvSpPr>
          <p:spPr>
            <a:xfrm>
              <a:off x="1798592" y="1359040"/>
              <a:ext cx="195265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172" name="文本框 236"/>
            <p:cNvSpPr txBox="1"/>
            <p:nvPr/>
          </p:nvSpPr>
          <p:spPr>
            <a:xfrm>
              <a:off x="1798591" y="1681822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3" name="等腰三角形 172"/>
          <p:cNvSpPr/>
          <p:nvPr/>
        </p:nvSpPr>
        <p:spPr>
          <a:xfrm flipV="1">
            <a:off x="5916655" y="223576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74" name="组合 173"/>
          <p:cNvGrpSpPr/>
          <p:nvPr/>
        </p:nvGrpSpPr>
        <p:grpSpPr>
          <a:xfrm>
            <a:off x="5483662" y="870145"/>
            <a:ext cx="2266700" cy="1018828"/>
            <a:chOff x="1792402" y="1179005"/>
            <a:chExt cx="3462843" cy="1538818"/>
          </a:xfrm>
        </p:grpSpPr>
        <p:sp>
          <p:nvSpPr>
            <p:cNvPr id="175" name="矩形标注 174"/>
            <p:cNvSpPr/>
            <p:nvPr/>
          </p:nvSpPr>
          <p:spPr>
            <a:xfrm>
              <a:off x="1792402" y="1179005"/>
              <a:ext cx="3462843" cy="1538818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文本框 240"/>
            <p:cNvSpPr txBox="1"/>
            <p:nvPr/>
          </p:nvSpPr>
          <p:spPr>
            <a:xfrm>
              <a:off x="1798592" y="1283442"/>
              <a:ext cx="2828721" cy="464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177" name="文本框 241"/>
            <p:cNvSpPr txBox="1"/>
            <p:nvPr/>
          </p:nvSpPr>
          <p:spPr>
            <a:xfrm>
              <a:off x="1798591" y="1652438"/>
              <a:ext cx="3456654" cy="90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8" name="矩形 177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市场调研分析</a:t>
            </a:r>
          </a:p>
        </p:txBody>
      </p:sp>
      <p:sp>
        <p:nvSpPr>
          <p:cNvPr id="179" name="等腰三角形 17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9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9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450" decel="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" presetClass="entr" presetSubtype="4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1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450" decel="100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1" presetID="2" presetClass="entr" presetSubtype="3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3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" grpId="0" animBg="1"/>
          <p:bldP spid="168" grpId="0" animBg="1"/>
          <p:bldP spid="173" grpId="0" animBg="1"/>
          <p:bldP spid="178" grpId="0"/>
          <p:bldP spid="1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450" decel="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450" decel="100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1" presetID="2" presetClass="entr" presetSubtype="3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3" grpId="0" animBg="1"/>
          <p:bldP spid="168" grpId="0" animBg="1"/>
          <p:bldP spid="173" grpId="0" animBg="1"/>
          <p:bldP spid="178" grpId="0"/>
          <p:bldP spid="179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012049" y="882935"/>
            <a:ext cx="4175311" cy="3573567"/>
            <a:chOff x="1243649" y="1306887"/>
            <a:chExt cx="6153580" cy="5266736"/>
          </a:xfrm>
          <a:solidFill>
            <a:schemeClr val="accent1"/>
          </a:solidFill>
        </p:grpSpPr>
        <p:sp>
          <p:nvSpPr>
            <p:cNvPr id="7" name="任意多边形 6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8" name="任意多边形 7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6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7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8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9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2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3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4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5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6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7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8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29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1" name="Freeform 23"/>
            <p:cNvSpPr/>
            <p:nvPr/>
          </p:nvSpPr>
          <p:spPr bwMode="invGray">
            <a:xfrm>
              <a:off x="1434243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2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4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6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7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8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39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</p:grpSp>
      <p:sp>
        <p:nvSpPr>
          <p:cNvPr id="63" name="Freeform 29"/>
          <p:cNvSpPr/>
          <p:nvPr/>
        </p:nvSpPr>
        <p:spPr bwMode="gray">
          <a:xfrm>
            <a:off x="4972825" y="2790146"/>
            <a:ext cx="395945" cy="494783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6" name="任意多边形 65"/>
          <p:cNvSpPr/>
          <p:nvPr/>
        </p:nvSpPr>
        <p:spPr bwMode="gray">
          <a:xfrm>
            <a:off x="3618179" y="2796022"/>
            <a:ext cx="851730" cy="806582"/>
          </a:xfrm>
          <a:custGeom>
            <a:avLst/>
            <a:gdLst>
              <a:gd name="connsiteX0" fmla="*/ 118346 w 4880514"/>
              <a:gd name="connsiteY0" fmla="*/ 0 h 4315196"/>
              <a:gd name="connsiteX1" fmla="*/ 236692 w 4880514"/>
              <a:gd name="connsiteY1" fmla="*/ 0 h 4315196"/>
              <a:gd name="connsiteX2" fmla="*/ 295865 w 4880514"/>
              <a:gd name="connsiteY2" fmla="*/ 109246 h 4315196"/>
              <a:gd name="connsiteX3" fmla="*/ 473384 w 4880514"/>
              <a:gd name="connsiteY3" fmla="*/ 109246 h 4315196"/>
              <a:gd name="connsiteX4" fmla="*/ 650903 w 4880514"/>
              <a:gd name="connsiteY4" fmla="*/ 273114 h 4315196"/>
              <a:gd name="connsiteX5" fmla="*/ 650903 w 4880514"/>
              <a:gd name="connsiteY5" fmla="*/ 546228 h 4315196"/>
              <a:gd name="connsiteX6" fmla="*/ 769249 w 4880514"/>
              <a:gd name="connsiteY6" fmla="*/ 546228 h 4315196"/>
              <a:gd name="connsiteX7" fmla="*/ 946768 w 4880514"/>
              <a:gd name="connsiteY7" fmla="*/ 819341 h 4315196"/>
              <a:gd name="connsiteX8" fmla="*/ 1124287 w 4880514"/>
              <a:gd name="connsiteY8" fmla="*/ 764718 h 4315196"/>
              <a:gd name="connsiteX9" fmla="*/ 1124287 w 4880514"/>
              <a:gd name="connsiteY9" fmla="*/ 710096 h 4315196"/>
              <a:gd name="connsiteX10" fmla="*/ 1183459 w 4880514"/>
              <a:gd name="connsiteY10" fmla="*/ 764718 h 4315196"/>
              <a:gd name="connsiteX11" fmla="*/ 1301805 w 4880514"/>
              <a:gd name="connsiteY11" fmla="*/ 873964 h 4315196"/>
              <a:gd name="connsiteX12" fmla="*/ 1597670 w 4880514"/>
              <a:gd name="connsiteY12" fmla="*/ 873964 h 4315196"/>
              <a:gd name="connsiteX13" fmla="*/ 1656843 w 4880514"/>
              <a:gd name="connsiteY13" fmla="*/ 655473 h 4315196"/>
              <a:gd name="connsiteX14" fmla="*/ 1893535 w 4880514"/>
              <a:gd name="connsiteY14" fmla="*/ 600850 h 4315196"/>
              <a:gd name="connsiteX15" fmla="*/ 2130227 w 4880514"/>
              <a:gd name="connsiteY15" fmla="*/ 655473 h 4315196"/>
              <a:gd name="connsiteX16" fmla="*/ 2248573 w 4880514"/>
              <a:gd name="connsiteY16" fmla="*/ 491605 h 4315196"/>
              <a:gd name="connsiteX17" fmla="*/ 2189400 w 4880514"/>
              <a:gd name="connsiteY17" fmla="*/ 273114 h 4315196"/>
              <a:gd name="connsiteX18" fmla="*/ 2189400 w 4880514"/>
              <a:gd name="connsiteY18" fmla="*/ 218491 h 4315196"/>
              <a:gd name="connsiteX19" fmla="*/ 2366919 w 4880514"/>
              <a:gd name="connsiteY19" fmla="*/ 218491 h 4315196"/>
              <a:gd name="connsiteX20" fmla="*/ 2485265 w 4880514"/>
              <a:gd name="connsiteY20" fmla="*/ 163868 h 4315196"/>
              <a:gd name="connsiteX21" fmla="*/ 2544437 w 4880514"/>
              <a:gd name="connsiteY21" fmla="*/ 327737 h 4315196"/>
              <a:gd name="connsiteX22" fmla="*/ 2840302 w 4880514"/>
              <a:gd name="connsiteY22" fmla="*/ 491605 h 4315196"/>
              <a:gd name="connsiteX23" fmla="*/ 2958648 w 4880514"/>
              <a:gd name="connsiteY23" fmla="*/ 491605 h 4315196"/>
              <a:gd name="connsiteX24" fmla="*/ 2958648 w 4880514"/>
              <a:gd name="connsiteY24" fmla="*/ 600850 h 4315196"/>
              <a:gd name="connsiteX25" fmla="*/ 3076994 w 4880514"/>
              <a:gd name="connsiteY25" fmla="*/ 928587 h 4315196"/>
              <a:gd name="connsiteX26" fmla="*/ 3195340 w 4880514"/>
              <a:gd name="connsiteY26" fmla="*/ 1037832 h 4315196"/>
              <a:gd name="connsiteX27" fmla="*/ 3491205 w 4880514"/>
              <a:gd name="connsiteY27" fmla="*/ 1092455 h 4315196"/>
              <a:gd name="connsiteX28" fmla="*/ 3668724 w 4880514"/>
              <a:gd name="connsiteY28" fmla="*/ 873964 h 4315196"/>
              <a:gd name="connsiteX29" fmla="*/ 3787070 w 4880514"/>
              <a:gd name="connsiteY29" fmla="*/ 928587 h 4315196"/>
              <a:gd name="connsiteX30" fmla="*/ 3846243 w 4880514"/>
              <a:gd name="connsiteY30" fmla="*/ 1037832 h 4315196"/>
              <a:gd name="connsiteX31" fmla="*/ 4082934 w 4880514"/>
              <a:gd name="connsiteY31" fmla="*/ 983209 h 4315196"/>
              <a:gd name="connsiteX32" fmla="*/ 4378799 w 4880514"/>
              <a:gd name="connsiteY32" fmla="*/ 1201700 h 4315196"/>
              <a:gd name="connsiteX33" fmla="*/ 4615491 w 4880514"/>
              <a:gd name="connsiteY33" fmla="*/ 1256323 h 4315196"/>
              <a:gd name="connsiteX34" fmla="*/ 4852183 w 4880514"/>
              <a:gd name="connsiteY34" fmla="*/ 1310946 h 4315196"/>
              <a:gd name="connsiteX35" fmla="*/ 4880514 w 4880514"/>
              <a:gd name="connsiteY35" fmla="*/ 1328381 h 4315196"/>
              <a:gd name="connsiteX36" fmla="*/ 4758613 w 4880514"/>
              <a:gd name="connsiteY36" fmla="*/ 1314449 h 4315196"/>
              <a:gd name="connsiteX37" fmla="*/ 4730038 w 4880514"/>
              <a:gd name="connsiteY37" fmla="*/ 1371599 h 4315196"/>
              <a:gd name="connsiteX38" fmla="*/ 4720513 w 4880514"/>
              <a:gd name="connsiteY38" fmla="*/ 1409699 h 4315196"/>
              <a:gd name="connsiteX39" fmla="*/ 4682413 w 4880514"/>
              <a:gd name="connsiteY39" fmla="*/ 1428749 h 4315196"/>
              <a:gd name="connsiteX40" fmla="*/ 4720513 w 4880514"/>
              <a:gd name="connsiteY40" fmla="*/ 1476374 h 4315196"/>
              <a:gd name="connsiteX41" fmla="*/ 4796713 w 4880514"/>
              <a:gd name="connsiteY41" fmla="*/ 1552574 h 4315196"/>
              <a:gd name="connsiteX42" fmla="*/ 4815763 w 4880514"/>
              <a:gd name="connsiteY42" fmla="*/ 1581149 h 4315196"/>
              <a:gd name="connsiteX43" fmla="*/ 4768138 w 4880514"/>
              <a:gd name="connsiteY43" fmla="*/ 1628774 h 4315196"/>
              <a:gd name="connsiteX44" fmla="*/ 4730038 w 4880514"/>
              <a:gd name="connsiteY44" fmla="*/ 1657349 h 4315196"/>
              <a:gd name="connsiteX45" fmla="*/ 4663363 w 4880514"/>
              <a:gd name="connsiteY45" fmla="*/ 1666874 h 4315196"/>
              <a:gd name="connsiteX46" fmla="*/ 4653838 w 4880514"/>
              <a:gd name="connsiteY46" fmla="*/ 1704974 h 4315196"/>
              <a:gd name="connsiteX47" fmla="*/ 4596688 w 4880514"/>
              <a:gd name="connsiteY47" fmla="*/ 1752599 h 4315196"/>
              <a:gd name="connsiteX48" fmla="*/ 4615738 w 4880514"/>
              <a:gd name="connsiteY48" fmla="*/ 1781174 h 4315196"/>
              <a:gd name="connsiteX49" fmla="*/ 4558588 w 4880514"/>
              <a:gd name="connsiteY49" fmla="*/ 1828799 h 4315196"/>
              <a:gd name="connsiteX50" fmla="*/ 4558588 w 4880514"/>
              <a:gd name="connsiteY50" fmla="*/ 1904999 h 4315196"/>
              <a:gd name="connsiteX51" fmla="*/ 4520488 w 4880514"/>
              <a:gd name="connsiteY51" fmla="*/ 1952624 h 4315196"/>
              <a:gd name="connsiteX52" fmla="*/ 4530013 w 4880514"/>
              <a:gd name="connsiteY52" fmla="*/ 2009774 h 4315196"/>
              <a:gd name="connsiteX53" fmla="*/ 4491913 w 4880514"/>
              <a:gd name="connsiteY53" fmla="*/ 2028824 h 4315196"/>
              <a:gd name="connsiteX54" fmla="*/ 4444288 w 4880514"/>
              <a:gd name="connsiteY54" fmla="*/ 1981199 h 4315196"/>
              <a:gd name="connsiteX55" fmla="*/ 4368088 w 4880514"/>
              <a:gd name="connsiteY55" fmla="*/ 2019299 h 4315196"/>
              <a:gd name="connsiteX56" fmla="*/ 4301413 w 4880514"/>
              <a:gd name="connsiteY56" fmla="*/ 2009774 h 4315196"/>
              <a:gd name="connsiteX57" fmla="*/ 4253788 w 4880514"/>
              <a:gd name="connsiteY57" fmla="*/ 2085974 h 4315196"/>
              <a:gd name="connsiteX58" fmla="*/ 4282363 w 4880514"/>
              <a:gd name="connsiteY58" fmla="*/ 2143124 h 4315196"/>
              <a:gd name="connsiteX59" fmla="*/ 4244263 w 4880514"/>
              <a:gd name="connsiteY59" fmla="*/ 2209799 h 4315196"/>
              <a:gd name="connsiteX60" fmla="*/ 4196638 w 4880514"/>
              <a:gd name="connsiteY60" fmla="*/ 2333624 h 4315196"/>
              <a:gd name="connsiteX61" fmla="*/ 4120438 w 4880514"/>
              <a:gd name="connsiteY61" fmla="*/ 2400299 h 4315196"/>
              <a:gd name="connsiteX62" fmla="*/ 4034713 w 4880514"/>
              <a:gd name="connsiteY62" fmla="*/ 2419349 h 4315196"/>
              <a:gd name="connsiteX63" fmla="*/ 3958513 w 4880514"/>
              <a:gd name="connsiteY63" fmla="*/ 2362199 h 4315196"/>
              <a:gd name="connsiteX64" fmla="*/ 3920413 w 4880514"/>
              <a:gd name="connsiteY64" fmla="*/ 2276474 h 4315196"/>
              <a:gd name="connsiteX65" fmla="*/ 3796588 w 4880514"/>
              <a:gd name="connsiteY65" fmla="*/ 2324099 h 4315196"/>
              <a:gd name="connsiteX66" fmla="*/ 3729913 w 4880514"/>
              <a:gd name="connsiteY66" fmla="*/ 2333624 h 4315196"/>
              <a:gd name="connsiteX67" fmla="*/ 3577513 w 4880514"/>
              <a:gd name="connsiteY67" fmla="*/ 2228849 h 4315196"/>
              <a:gd name="connsiteX68" fmla="*/ 3463213 w 4880514"/>
              <a:gd name="connsiteY68" fmla="*/ 2247899 h 4315196"/>
              <a:gd name="connsiteX69" fmla="*/ 3463213 w 4880514"/>
              <a:gd name="connsiteY69" fmla="*/ 2295524 h 4315196"/>
              <a:gd name="connsiteX70" fmla="*/ 3348913 w 4880514"/>
              <a:gd name="connsiteY70" fmla="*/ 2343149 h 4315196"/>
              <a:gd name="connsiteX71" fmla="*/ 3425113 w 4880514"/>
              <a:gd name="connsiteY71" fmla="*/ 2428874 h 4315196"/>
              <a:gd name="connsiteX72" fmla="*/ 3453688 w 4880514"/>
              <a:gd name="connsiteY72" fmla="*/ 2524124 h 4315196"/>
              <a:gd name="connsiteX73" fmla="*/ 3339388 w 4880514"/>
              <a:gd name="connsiteY73" fmla="*/ 2600324 h 4315196"/>
              <a:gd name="connsiteX74" fmla="*/ 3263188 w 4880514"/>
              <a:gd name="connsiteY74" fmla="*/ 2666999 h 4315196"/>
              <a:gd name="connsiteX75" fmla="*/ 3282238 w 4880514"/>
              <a:gd name="connsiteY75" fmla="*/ 2771774 h 4315196"/>
              <a:gd name="connsiteX76" fmla="*/ 3320338 w 4880514"/>
              <a:gd name="connsiteY76" fmla="*/ 2847974 h 4315196"/>
              <a:gd name="connsiteX77" fmla="*/ 3434638 w 4880514"/>
              <a:gd name="connsiteY77" fmla="*/ 2886074 h 4315196"/>
              <a:gd name="connsiteX78" fmla="*/ 3491788 w 4880514"/>
              <a:gd name="connsiteY78" fmla="*/ 2990849 h 4315196"/>
              <a:gd name="connsiteX79" fmla="*/ 3558463 w 4880514"/>
              <a:gd name="connsiteY79" fmla="*/ 3067049 h 4315196"/>
              <a:gd name="connsiteX80" fmla="*/ 3634663 w 4880514"/>
              <a:gd name="connsiteY80" fmla="*/ 3028949 h 4315196"/>
              <a:gd name="connsiteX81" fmla="*/ 3720388 w 4880514"/>
              <a:gd name="connsiteY81" fmla="*/ 3124199 h 4315196"/>
              <a:gd name="connsiteX82" fmla="*/ 3734217 w 4880514"/>
              <a:gd name="connsiteY82" fmla="*/ 3151856 h 4315196"/>
              <a:gd name="connsiteX83" fmla="*/ 3609551 w 4880514"/>
              <a:gd name="connsiteY83" fmla="*/ 3113496 h 4315196"/>
              <a:gd name="connsiteX84" fmla="*/ 3491205 w 4880514"/>
              <a:gd name="connsiteY84" fmla="*/ 3222742 h 4315196"/>
              <a:gd name="connsiteX85" fmla="*/ 3550378 w 4880514"/>
              <a:gd name="connsiteY85" fmla="*/ 3386610 h 4315196"/>
              <a:gd name="connsiteX86" fmla="*/ 3727897 w 4880514"/>
              <a:gd name="connsiteY86" fmla="*/ 3386610 h 4315196"/>
              <a:gd name="connsiteX87" fmla="*/ 3787070 w 4880514"/>
              <a:gd name="connsiteY87" fmla="*/ 3605101 h 4315196"/>
              <a:gd name="connsiteX88" fmla="*/ 3372859 w 4880514"/>
              <a:gd name="connsiteY88" fmla="*/ 3605101 h 4315196"/>
              <a:gd name="connsiteX89" fmla="*/ 3254513 w 4880514"/>
              <a:gd name="connsiteY89" fmla="*/ 3441233 h 4315196"/>
              <a:gd name="connsiteX90" fmla="*/ 3076994 w 4880514"/>
              <a:gd name="connsiteY90" fmla="*/ 3550478 h 4315196"/>
              <a:gd name="connsiteX91" fmla="*/ 2899475 w 4880514"/>
              <a:gd name="connsiteY91" fmla="*/ 3441233 h 4315196"/>
              <a:gd name="connsiteX92" fmla="*/ 2899475 w 4880514"/>
              <a:gd name="connsiteY92" fmla="*/ 3113496 h 4315196"/>
              <a:gd name="connsiteX93" fmla="*/ 2662783 w 4880514"/>
              <a:gd name="connsiteY93" fmla="*/ 3113496 h 4315196"/>
              <a:gd name="connsiteX94" fmla="*/ 2662783 w 4880514"/>
              <a:gd name="connsiteY94" fmla="*/ 3331987 h 4315196"/>
              <a:gd name="connsiteX95" fmla="*/ 2485265 w 4880514"/>
              <a:gd name="connsiteY95" fmla="*/ 3386610 h 4315196"/>
              <a:gd name="connsiteX96" fmla="*/ 2485265 w 4880514"/>
              <a:gd name="connsiteY96" fmla="*/ 3441233 h 4315196"/>
              <a:gd name="connsiteX97" fmla="*/ 2307746 w 4880514"/>
              <a:gd name="connsiteY97" fmla="*/ 3659723 h 4315196"/>
              <a:gd name="connsiteX98" fmla="*/ 2189400 w 4880514"/>
              <a:gd name="connsiteY98" fmla="*/ 3659723 h 4315196"/>
              <a:gd name="connsiteX99" fmla="*/ 2189400 w 4880514"/>
              <a:gd name="connsiteY99" fmla="*/ 4315196 h 4315196"/>
              <a:gd name="connsiteX100" fmla="*/ 2011881 w 4880514"/>
              <a:gd name="connsiteY100" fmla="*/ 4315196 h 4315196"/>
              <a:gd name="connsiteX101" fmla="*/ 1952708 w 4880514"/>
              <a:gd name="connsiteY101" fmla="*/ 4205951 h 4315196"/>
              <a:gd name="connsiteX102" fmla="*/ 1834362 w 4880514"/>
              <a:gd name="connsiteY102" fmla="*/ 4315196 h 4315196"/>
              <a:gd name="connsiteX103" fmla="*/ 1597670 w 4880514"/>
              <a:gd name="connsiteY103" fmla="*/ 4315196 h 4315196"/>
              <a:gd name="connsiteX104" fmla="*/ 1597670 w 4880514"/>
              <a:gd name="connsiteY104" fmla="*/ 4260574 h 4315196"/>
              <a:gd name="connsiteX105" fmla="*/ 1479324 w 4880514"/>
              <a:gd name="connsiteY105" fmla="*/ 4205951 h 4315196"/>
              <a:gd name="connsiteX106" fmla="*/ 1479324 w 4880514"/>
              <a:gd name="connsiteY106" fmla="*/ 3932837 h 4315196"/>
              <a:gd name="connsiteX107" fmla="*/ 1183459 w 4880514"/>
              <a:gd name="connsiteY107" fmla="*/ 3386610 h 4315196"/>
              <a:gd name="connsiteX108" fmla="*/ 1065114 w 4880514"/>
              <a:gd name="connsiteY108" fmla="*/ 3386610 h 4315196"/>
              <a:gd name="connsiteX109" fmla="*/ 1065114 w 4880514"/>
              <a:gd name="connsiteY109" fmla="*/ 3441233 h 4315196"/>
              <a:gd name="connsiteX110" fmla="*/ 946768 w 4880514"/>
              <a:gd name="connsiteY110" fmla="*/ 3277364 h 4315196"/>
              <a:gd name="connsiteX111" fmla="*/ 1005941 w 4880514"/>
              <a:gd name="connsiteY111" fmla="*/ 3222742 h 4315196"/>
              <a:gd name="connsiteX112" fmla="*/ 769249 w 4880514"/>
              <a:gd name="connsiteY112" fmla="*/ 2895005 h 4315196"/>
              <a:gd name="connsiteX113" fmla="*/ 650903 w 4880514"/>
              <a:gd name="connsiteY113" fmla="*/ 2949628 h 4315196"/>
              <a:gd name="connsiteX114" fmla="*/ 591730 w 4880514"/>
              <a:gd name="connsiteY114" fmla="*/ 3168119 h 4315196"/>
              <a:gd name="connsiteX115" fmla="*/ 473384 w 4880514"/>
              <a:gd name="connsiteY115" fmla="*/ 3222742 h 4315196"/>
              <a:gd name="connsiteX116" fmla="*/ 532557 w 4880514"/>
              <a:gd name="connsiteY116" fmla="*/ 1693305 h 4315196"/>
              <a:gd name="connsiteX117" fmla="*/ 414211 w 4880514"/>
              <a:gd name="connsiteY117" fmla="*/ 1529437 h 4315196"/>
              <a:gd name="connsiteX118" fmla="*/ 532557 w 4880514"/>
              <a:gd name="connsiteY118" fmla="*/ 1474814 h 4315196"/>
              <a:gd name="connsiteX119" fmla="*/ 295865 w 4880514"/>
              <a:gd name="connsiteY119" fmla="*/ 1092455 h 4315196"/>
              <a:gd name="connsiteX120" fmla="*/ 295865 w 4880514"/>
              <a:gd name="connsiteY120" fmla="*/ 928587 h 4315196"/>
              <a:gd name="connsiteX121" fmla="*/ 118346 w 4880514"/>
              <a:gd name="connsiteY121" fmla="*/ 764718 h 4315196"/>
              <a:gd name="connsiteX122" fmla="*/ 0 w 4880514"/>
              <a:gd name="connsiteY122" fmla="*/ 710096 h 4315196"/>
              <a:gd name="connsiteX123" fmla="*/ 0 w 4880514"/>
              <a:gd name="connsiteY123" fmla="*/ 655473 h 4315196"/>
              <a:gd name="connsiteX124" fmla="*/ 59173 w 4880514"/>
              <a:gd name="connsiteY124" fmla="*/ 436982 h 4315196"/>
              <a:gd name="connsiteX125" fmla="*/ 177519 w 4880514"/>
              <a:gd name="connsiteY125" fmla="*/ 327737 h 4315196"/>
              <a:gd name="connsiteX126" fmla="*/ 118346 w 4880514"/>
              <a:gd name="connsiteY126" fmla="*/ 218491 h 431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4880514" h="4315196">
                <a:moveTo>
                  <a:pt x="118346" y="0"/>
                </a:moveTo>
                <a:lnTo>
                  <a:pt x="236692" y="0"/>
                </a:lnTo>
                <a:lnTo>
                  <a:pt x="295865" y="109246"/>
                </a:lnTo>
                <a:lnTo>
                  <a:pt x="473384" y="109246"/>
                </a:lnTo>
                <a:lnTo>
                  <a:pt x="650903" y="273114"/>
                </a:lnTo>
                <a:lnTo>
                  <a:pt x="650903" y="546228"/>
                </a:lnTo>
                <a:lnTo>
                  <a:pt x="769249" y="546228"/>
                </a:lnTo>
                <a:lnTo>
                  <a:pt x="946768" y="819341"/>
                </a:lnTo>
                <a:lnTo>
                  <a:pt x="1124287" y="764718"/>
                </a:lnTo>
                <a:lnTo>
                  <a:pt x="1124287" y="710096"/>
                </a:lnTo>
                <a:lnTo>
                  <a:pt x="1183459" y="764718"/>
                </a:lnTo>
                <a:lnTo>
                  <a:pt x="1301805" y="873964"/>
                </a:lnTo>
                <a:lnTo>
                  <a:pt x="1597670" y="873964"/>
                </a:lnTo>
                <a:lnTo>
                  <a:pt x="1656843" y="655473"/>
                </a:lnTo>
                <a:lnTo>
                  <a:pt x="1893535" y="600850"/>
                </a:lnTo>
                <a:lnTo>
                  <a:pt x="2130227" y="655473"/>
                </a:lnTo>
                <a:lnTo>
                  <a:pt x="2248573" y="491605"/>
                </a:lnTo>
                <a:lnTo>
                  <a:pt x="2189400" y="273114"/>
                </a:lnTo>
                <a:lnTo>
                  <a:pt x="2189400" y="218491"/>
                </a:lnTo>
                <a:lnTo>
                  <a:pt x="2366919" y="218491"/>
                </a:lnTo>
                <a:lnTo>
                  <a:pt x="2485265" y="163868"/>
                </a:lnTo>
                <a:lnTo>
                  <a:pt x="2544437" y="327737"/>
                </a:lnTo>
                <a:lnTo>
                  <a:pt x="2840302" y="491605"/>
                </a:lnTo>
                <a:lnTo>
                  <a:pt x="2958648" y="491605"/>
                </a:lnTo>
                <a:lnTo>
                  <a:pt x="2958648" y="600850"/>
                </a:lnTo>
                <a:lnTo>
                  <a:pt x="3076994" y="928587"/>
                </a:lnTo>
                <a:lnTo>
                  <a:pt x="3195340" y="1037832"/>
                </a:lnTo>
                <a:lnTo>
                  <a:pt x="3491205" y="1092455"/>
                </a:lnTo>
                <a:lnTo>
                  <a:pt x="3668724" y="873964"/>
                </a:lnTo>
                <a:lnTo>
                  <a:pt x="3787070" y="928587"/>
                </a:lnTo>
                <a:lnTo>
                  <a:pt x="3846243" y="1037832"/>
                </a:lnTo>
                <a:lnTo>
                  <a:pt x="4082934" y="983209"/>
                </a:lnTo>
                <a:lnTo>
                  <a:pt x="4378799" y="1201700"/>
                </a:lnTo>
                <a:lnTo>
                  <a:pt x="4615491" y="1256323"/>
                </a:lnTo>
                <a:lnTo>
                  <a:pt x="4852183" y="1310946"/>
                </a:lnTo>
                <a:lnTo>
                  <a:pt x="4880514" y="1328381"/>
                </a:lnTo>
                <a:lnTo>
                  <a:pt x="4758613" y="1314449"/>
                </a:lnTo>
                <a:lnTo>
                  <a:pt x="4730038" y="1371599"/>
                </a:lnTo>
                <a:lnTo>
                  <a:pt x="4720513" y="1409699"/>
                </a:lnTo>
                <a:lnTo>
                  <a:pt x="4682413" y="1428749"/>
                </a:lnTo>
                <a:lnTo>
                  <a:pt x="4720513" y="1476374"/>
                </a:lnTo>
                <a:lnTo>
                  <a:pt x="4796713" y="1552574"/>
                </a:lnTo>
                <a:lnTo>
                  <a:pt x="4815763" y="1581149"/>
                </a:lnTo>
                <a:lnTo>
                  <a:pt x="4768138" y="1628774"/>
                </a:lnTo>
                <a:lnTo>
                  <a:pt x="4730038" y="1657349"/>
                </a:lnTo>
                <a:lnTo>
                  <a:pt x="4663363" y="1666874"/>
                </a:lnTo>
                <a:lnTo>
                  <a:pt x="4653838" y="1704974"/>
                </a:lnTo>
                <a:lnTo>
                  <a:pt x="4596688" y="1752599"/>
                </a:lnTo>
                <a:lnTo>
                  <a:pt x="4615738" y="1781174"/>
                </a:lnTo>
                <a:lnTo>
                  <a:pt x="4558588" y="1828799"/>
                </a:lnTo>
                <a:lnTo>
                  <a:pt x="4558588" y="1904999"/>
                </a:lnTo>
                <a:lnTo>
                  <a:pt x="4520488" y="1952624"/>
                </a:lnTo>
                <a:lnTo>
                  <a:pt x="4530013" y="2009774"/>
                </a:lnTo>
                <a:lnTo>
                  <a:pt x="4491913" y="2028824"/>
                </a:lnTo>
                <a:lnTo>
                  <a:pt x="4444288" y="1981199"/>
                </a:lnTo>
                <a:lnTo>
                  <a:pt x="4368088" y="2019299"/>
                </a:lnTo>
                <a:lnTo>
                  <a:pt x="4301413" y="2009774"/>
                </a:lnTo>
                <a:lnTo>
                  <a:pt x="4253788" y="2085974"/>
                </a:lnTo>
                <a:lnTo>
                  <a:pt x="4282363" y="2143124"/>
                </a:lnTo>
                <a:lnTo>
                  <a:pt x="4244263" y="2209799"/>
                </a:lnTo>
                <a:lnTo>
                  <a:pt x="4196638" y="2333624"/>
                </a:lnTo>
                <a:lnTo>
                  <a:pt x="4120438" y="2400299"/>
                </a:lnTo>
                <a:lnTo>
                  <a:pt x="4034713" y="2419349"/>
                </a:lnTo>
                <a:lnTo>
                  <a:pt x="3958513" y="2362199"/>
                </a:lnTo>
                <a:lnTo>
                  <a:pt x="3920413" y="2276474"/>
                </a:lnTo>
                <a:lnTo>
                  <a:pt x="3796588" y="2324099"/>
                </a:lnTo>
                <a:lnTo>
                  <a:pt x="3729913" y="2333624"/>
                </a:lnTo>
                <a:lnTo>
                  <a:pt x="3577513" y="2228849"/>
                </a:lnTo>
                <a:lnTo>
                  <a:pt x="3463213" y="2247899"/>
                </a:lnTo>
                <a:lnTo>
                  <a:pt x="3463213" y="2295524"/>
                </a:lnTo>
                <a:lnTo>
                  <a:pt x="3348913" y="2343149"/>
                </a:lnTo>
                <a:lnTo>
                  <a:pt x="3425113" y="2428874"/>
                </a:lnTo>
                <a:lnTo>
                  <a:pt x="3453688" y="2524124"/>
                </a:lnTo>
                <a:lnTo>
                  <a:pt x="3339388" y="2600324"/>
                </a:lnTo>
                <a:lnTo>
                  <a:pt x="3263188" y="2666999"/>
                </a:lnTo>
                <a:lnTo>
                  <a:pt x="3282238" y="2771774"/>
                </a:lnTo>
                <a:lnTo>
                  <a:pt x="3320338" y="2847974"/>
                </a:lnTo>
                <a:lnTo>
                  <a:pt x="3434638" y="2886074"/>
                </a:lnTo>
                <a:lnTo>
                  <a:pt x="3491788" y="2990849"/>
                </a:lnTo>
                <a:lnTo>
                  <a:pt x="3558463" y="3067049"/>
                </a:lnTo>
                <a:lnTo>
                  <a:pt x="3634663" y="3028949"/>
                </a:lnTo>
                <a:lnTo>
                  <a:pt x="3720388" y="3124199"/>
                </a:lnTo>
                <a:lnTo>
                  <a:pt x="3734217" y="3151856"/>
                </a:lnTo>
                <a:lnTo>
                  <a:pt x="3609551" y="3113496"/>
                </a:lnTo>
                <a:lnTo>
                  <a:pt x="3491205" y="3222742"/>
                </a:lnTo>
                <a:lnTo>
                  <a:pt x="3550378" y="3386610"/>
                </a:lnTo>
                <a:lnTo>
                  <a:pt x="3727897" y="3386610"/>
                </a:lnTo>
                <a:lnTo>
                  <a:pt x="3787070" y="3605101"/>
                </a:lnTo>
                <a:lnTo>
                  <a:pt x="3372859" y="3605101"/>
                </a:lnTo>
                <a:lnTo>
                  <a:pt x="3254513" y="3441233"/>
                </a:lnTo>
                <a:lnTo>
                  <a:pt x="3076994" y="3550478"/>
                </a:lnTo>
                <a:lnTo>
                  <a:pt x="2899475" y="3441233"/>
                </a:lnTo>
                <a:lnTo>
                  <a:pt x="2899475" y="3113496"/>
                </a:lnTo>
                <a:lnTo>
                  <a:pt x="2662783" y="3113496"/>
                </a:lnTo>
                <a:lnTo>
                  <a:pt x="2662783" y="3331987"/>
                </a:lnTo>
                <a:lnTo>
                  <a:pt x="2485265" y="3386610"/>
                </a:lnTo>
                <a:lnTo>
                  <a:pt x="2485265" y="3441233"/>
                </a:lnTo>
                <a:lnTo>
                  <a:pt x="2307746" y="3659723"/>
                </a:lnTo>
                <a:lnTo>
                  <a:pt x="2189400" y="3659723"/>
                </a:lnTo>
                <a:lnTo>
                  <a:pt x="2189400" y="4315196"/>
                </a:lnTo>
                <a:lnTo>
                  <a:pt x="2011881" y="4315196"/>
                </a:lnTo>
                <a:lnTo>
                  <a:pt x="1952708" y="4205951"/>
                </a:lnTo>
                <a:lnTo>
                  <a:pt x="1834362" y="4315196"/>
                </a:lnTo>
                <a:lnTo>
                  <a:pt x="1597670" y="4315196"/>
                </a:lnTo>
                <a:lnTo>
                  <a:pt x="1597670" y="4260574"/>
                </a:lnTo>
                <a:lnTo>
                  <a:pt x="1479324" y="4205951"/>
                </a:lnTo>
                <a:lnTo>
                  <a:pt x="1479324" y="3932837"/>
                </a:lnTo>
                <a:lnTo>
                  <a:pt x="1183459" y="3386610"/>
                </a:lnTo>
                <a:lnTo>
                  <a:pt x="1065114" y="3386610"/>
                </a:lnTo>
                <a:lnTo>
                  <a:pt x="1065114" y="3441233"/>
                </a:lnTo>
                <a:lnTo>
                  <a:pt x="946768" y="3277364"/>
                </a:lnTo>
                <a:lnTo>
                  <a:pt x="1005941" y="3222742"/>
                </a:lnTo>
                <a:lnTo>
                  <a:pt x="769249" y="2895005"/>
                </a:lnTo>
                <a:lnTo>
                  <a:pt x="650903" y="2949628"/>
                </a:lnTo>
                <a:lnTo>
                  <a:pt x="591730" y="3168119"/>
                </a:lnTo>
                <a:lnTo>
                  <a:pt x="473384" y="3222742"/>
                </a:lnTo>
                <a:lnTo>
                  <a:pt x="532557" y="1693305"/>
                </a:lnTo>
                <a:lnTo>
                  <a:pt x="414211" y="1529437"/>
                </a:lnTo>
                <a:lnTo>
                  <a:pt x="532557" y="1474814"/>
                </a:lnTo>
                <a:lnTo>
                  <a:pt x="295865" y="1092455"/>
                </a:lnTo>
                <a:lnTo>
                  <a:pt x="295865" y="928587"/>
                </a:lnTo>
                <a:lnTo>
                  <a:pt x="118346" y="764718"/>
                </a:lnTo>
                <a:lnTo>
                  <a:pt x="0" y="710096"/>
                </a:lnTo>
                <a:lnTo>
                  <a:pt x="0" y="655473"/>
                </a:lnTo>
                <a:lnTo>
                  <a:pt x="59173" y="436982"/>
                </a:lnTo>
                <a:lnTo>
                  <a:pt x="177519" y="327737"/>
                </a:lnTo>
                <a:lnTo>
                  <a:pt x="118346" y="21849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7" name="Freeform 14"/>
          <p:cNvSpPr/>
          <p:nvPr/>
        </p:nvSpPr>
        <p:spPr bwMode="gray">
          <a:xfrm>
            <a:off x="4969236" y="2418190"/>
            <a:ext cx="563625" cy="371956"/>
          </a:xfrm>
          <a:custGeom>
            <a:avLst/>
            <a:gdLst>
              <a:gd name="T0" fmla="*/ 2147483646 w 433"/>
              <a:gd name="T1" fmla="*/ 2147483646 h 289"/>
              <a:gd name="T2" fmla="*/ 2147483646 w 433"/>
              <a:gd name="T3" fmla="*/ 2147483646 h 289"/>
              <a:gd name="T4" fmla="*/ 2147483646 w 433"/>
              <a:gd name="T5" fmla="*/ 2147483646 h 289"/>
              <a:gd name="T6" fmla="*/ 2147483646 w 433"/>
              <a:gd name="T7" fmla="*/ 2147483646 h 289"/>
              <a:gd name="T8" fmla="*/ 2147483646 w 433"/>
              <a:gd name="T9" fmla="*/ 2147483646 h 289"/>
              <a:gd name="T10" fmla="*/ 2147483646 w 433"/>
              <a:gd name="T11" fmla="*/ 2147483646 h 289"/>
              <a:gd name="T12" fmla="*/ 2147483646 w 433"/>
              <a:gd name="T13" fmla="*/ 2147483646 h 289"/>
              <a:gd name="T14" fmla="*/ 2147483646 w 433"/>
              <a:gd name="T15" fmla="*/ 2147483646 h 289"/>
              <a:gd name="T16" fmla="*/ 2147483646 w 433"/>
              <a:gd name="T17" fmla="*/ 2147483646 h 289"/>
              <a:gd name="T18" fmla="*/ 2147483646 w 433"/>
              <a:gd name="T19" fmla="*/ 2147483646 h 289"/>
              <a:gd name="T20" fmla="*/ 0 w 433"/>
              <a:gd name="T21" fmla="*/ 2147483646 h 289"/>
              <a:gd name="T22" fmla="*/ 2147483646 w 433"/>
              <a:gd name="T23" fmla="*/ 2147483646 h 289"/>
              <a:gd name="T24" fmla="*/ 2147483646 w 433"/>
              <a:gd name="T25" fmla="*/ 2147483646 h 289"/>
              <a:gd name="T26" fmla="*/ 2147483646 w 433"/>
              <a:gd name="T27" fmla="*/ 2147483646 h 289"/>
              <a:gd name="T28" fmla="*/ 2147483646 w 433"/>
              <a:gd name="T29" fmla="*/ 2147483646 h 289"/>
              <a:gd name="T30" fmla="*/ 2147483646 w 433"/>
              <a:gd name="T31" fmla="*/ 2147483646 h 289"/>
              <a:gd name="T32" fmla="*/ 2147483646 w 433"/>
              <a:gd name="T33" fmla="*/ 2147483646 h 289"/>
              <a:gd name="T34" fmla="*/ 2147483646 w 433"/>
              <a:gd name="T35" fmla="*/ 2147483646 h 289"/>
              <a:gd name="T36" fmla="*/ 2147483646 w 433"/>
              <a:gd name="T37" fmla="*/ 2147483646 h 289"/>
              <a:gd name="T38" fmla="*/ 2147483646 w 433"/>
              <a:gd name="T39" fmla="*/ 2147483646 h 289"/>
              <a:gd name="T40" fmla="*/ 2147483646 w 433"/>
              <a:gd name="T41" fmla="*/ 2147483646 h 289"/>
              <a:gd name="T42" fmla="*/ 2147483646 w 433"/>
              <a:gd name="T43" fmla="*/ 2147483646 h 289"/>
              <a:gd name="T44" fmla="*/ 2147483646 w 433"/>
              <a:gd name="T45" fmla="*/ 2147483646 h 289"/>
              <a:gd name="T46" fmla="*/ 2147483646 w 433"/>
              <a:gd name="T47" fmla="*/ 2147483646 h 289"/>
              <a:gd name="T48" fmla="*/ 2147483646 w 433"/>
              <a:gd name="T49" fmla="*/ 2147483646 h 289"/>
              <a:gd name="T50" fmla="*/ 2147483646 w 433"/>
              <a:gd name="T51" fmla="*/ 2147483646 h 289"/>
              <a:gd name="T52" fmla="*/ 2147483646 w 433"/>
              <a:gd name="T53" fmla="*/ 2147483646 h 289"/>
              <a:gd name="T54" fmla="*/ 2147483646 w 433"/>
              <a:gd name="T55" fmla="*/ 2147483646 h 289"/>
              <a:gd name="T56" fmla="*/ 2147483646 w 433"/>
              <a:gd name="T57" fmla="*/ 2147483646 h 289"/>
              <a:gd name="T58" fmla="*/ 2147483646 w 433"/>
              <a:gd name="T59" fmla="*/ 2147483646 h 289"/>
              <a:gd name="T60" fmla="*/ 2147483646 w 433"/>
              <a:gd name="T61" fmla="*/ 2147483646 h 289"/>
              <a:gd name="T62" fmla="*/ 2147483646 w 433"/>
              <a:gd name="T63" fmla="*/ 2147483646 h 289"/>
              <a:gd name="T64" fmla="*/ 2147483646 w 433"/>
              <a:gd name="T65" fmla="*/ 2147483646 h 289"/>
              <a:gd name="T66" fmla="*/ 2147483646 w 433"/>
              <a:gd name="T67" fmla="*/ 2147483646 h 289"/>
              <a:gd name="T68" fmla="*/ 2147483646 w 433"/>
              <a:gd name="T69" fmla="*/ 2147483646 h 289"/>
              <a:gd name="T70" fmla="*/ 2147483646 w 433"/>
              <a:gd name="T71" fmla="*/ 2147483646 h 289"/>
              <a:gd name="T72" fmla="*/ 2147483646 w 433"/>
              <a:gd name="T73" fmla="*/ 2147483646 h 289"/>
              <a:gd name="T74" fmla="*/ 2147483646 w 433"/>
              <a:gd name="T75" fmla="*/ 2147483646 h 289"/>
              <a:gd name="T76" fmla="*/ 2147483646 w 433"/>
              <a:gd name="T77" fmla="*/ 2147483646 h 289"/>
              <a:gd name="T78" fmla="*/ 2147483646 w 433"/>
              <a:gd name="T79" fmla="*/ 0 h 289"/>
              <a:gd name="T80" fmla="*/ 2147483646 w 433"/>
              <a:gd name="T81" fmla="*/ 2147483646 h 289"/>
              <a:gd name="T82" fmla="*/ 2147483646 w 433"/>
              <a:gd name="T83" fmla="*/ 2147483646 h 289"/>
              <a:gd name="T84" fmla="*/ 2147483646 w 433"/>
              <a:gd name="T85" fmla="*/ 2147483646 h 289"/>
              <a:gd name="T86" fmla="*/ 2147483646 w 433"/>
              <a:gd name="T87" fmla="*/ 2147483646 h 289"/>
              <a:gd name="T88" fmla="*/ 2147483646 w 433"/>
              <a:gd name="T89" fmla="*/ 2147483646 h 289"/>
              <a:gd name="T90" fmla="*/ 2147483646 w 433"/>
              <a:gd name="T91" fmla="*/ 2147483646 h 289"/>
              <a:gd name="T92" fmla="*/ 2147483646 w 433"/>
              <a:gd name="T93" fmla="*/ 0 h 289"/>
              <a:gd name="T94" fmla="*/ 2147483646 w 433"/>
              <a:gd name="T95" fmla="*/ 0 h 289"/>
              <a:gd name="T96" fmla="*/ 2147483646 w 433"/>
              <a:gd name="T97" fmla="*/ 0 h 289"/>
              <a:gd name="T98" fmla="*/ 2147483646 w 433"/>
              <a:gd name="T99" fmla="*/ 2147483646 h 289"/>
              <a:gd name="T100" fmla="*/ 2147483646 w 433"/>
              <a:gd name="T101" fmla="*/ 2147483646 h 2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68" name="Freeform 33"/>
          <p:cNvSpPr/>
          <p:nvPr/>
        </p:nvSpPr>
        <p:spPr bwMode="invGray">
          <a:xfrm>
            <a:off x="4191895" y="2321712"/>
            <a:ext cx="228263" cy="402085"/>
          </a:xfrm>
          <a:custGeom>
            <a:avLst/>
            <a:gdLst>
              <a:gd name="T0" fmla="*/ 2147483646 w 177"/>
              <a:gd name="T1" fmla="*/ 2147483646 h 313"/>
              <a:gd name="T2" fmla="*/ 2147483646 w 177"/>
              <a:gd name="T3" fmla="*/ 2147483646 h 313"/>
              <a:gd name="T4" fmla="*/ 2147483646 w 177"/>
              <a:gd name="T5" fmla="*/ 2147483646 h 313"/>
              <a:gd name="T6" fmla="*/ 2147483646 w 177"/>
              <a:gd name="T7" fmla="*/ 2147483646 h 313"/>
              <a:gd name="T8" fmla="*/ 2147483646 w 177"/>
              <a:gd name="T9" fmla="*/ 0 h 313"/>
              <a:gd name="T10" fmla="*/ 2147483646 w 177"/>
              <a:gd name="T11" fmla="*/ 2147483646 h 313"/>
              <a:gd name="T12" fmla="*/ 2147483646 w 177"/>
              <a:gd name="T13" fmla="*/ 2147483646 h 313"/>
              <a:gd name="T14" fmla="*/ 2147483646 w 177"/>
              <a:gd name="T15" fmla="*/ 2147483646 h 313"/>
              <a:gd name="T16" fmla="*/ 2147483646 w 177"/>
              <a:gd name="T17" fmla="*/ 2147483646 h 313"/>
              <a:gd name="T18" fmla="*/ 0 w 177"/>
              <a:gd name="T19" fmla="*/ 2147483646 h 313"/>
              <a:gd name="T20" fmla="*/ 2147483646 w 177"/>
              <a:gd name="T21" fmla="*/ 2147483646 h 313"/>
              <a:gd name="T22" fmla="*/ 2147483646 w 177"/>
              <a:gd name="T23" fmla="*/ 2147483646 h 313"/>
              <a:gd name="T24" fmla="*/ 2147483646 w 177"/>
              <a:gd name="T25" fmla="*/ 2147483646 h 313"/>
              <a:gd name="T26" fmla="*/ 2147483646 w 177"/>
              <a:gd name="T27" fmla="*/ 2147483646 h 313"/>
              <a:gd name="T28" fmla="*/ 2147483646 w 177"/>
              <a:gd name="T29" fmla="*/ 2147483646 h 313"/>
              <a:gd name="T30" fmla="*/ 2147483646 w 177"/>
              <a:gd name="T31" fmla="*/ 2147483646 h 313"/>
              <a:gd name="T32" fmla="*/ 2147483646 w 177"/>
              <a:gd name="T33" fmla="*/ 2147483646 h 313"/>
              <a:gd name="T34" fmla="*/ 2147483646 w 177"/>
              <a:gd name="T35" fmla="*/ 2147483646 h 313"/>
              <a:gd name="T36" fmla="*/ 2147483646 w 177"/>
              <a:gd name="T37" fmla="*/ 2147483646 h 313"/>
              <a:gd name="T38" fmla="*/ 2147483646 w 177"/>
              <a:gd name="T39" fmla="*/ 2147483646 h 313"/>
              <a:gd name="T40" fmla="*/ 2147483646 w 177"/>
              <a:gd name="T41" fmla="*/ 2147483646 h 313"/>
              <a:gd name="T42" fmla="*/ 2147483646 w 177"/>
              <a:gd name="T43" fmla="*/ 2147483646 h 313"/>
              <a:gd name="T44" fmla="*/ 2147483646 w 177"/>
              <a:gd name="T45" fmla="*/ 2147483646 h 313"/>
              <a:gd name="T46" fmla="*/ 2147483646 w 177"/>
              <a:gd name="T47" fmla="*/ 2147483646 h 313"/>
              <a:gd name="T48" fmla="*/ 2147483646 w 177"/>
              <a:gd name="T49" fmla="*/ 2147483646 h 313"/>
              <a:gd name="T50" fmla="*/ 2147483646 w 177"/>
              <a:gd name="T51" fmla="*/ 2147483646 h 313"/>
              <a:gd name="T52" fmla="*/ 2147483646 w 177"/>
              <a:gd name="T53" fmla="*/ 2147483646 h 313"/>
              <a:gd name="T54" fmla="*/ 2147483646 w 177"/>
              <a:gd name="T55" fmla="*/ 2147483646 h 31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sp>
        <p:nvSpPr>
          <p:cNvPr id="70" name="Freeform 20"/>
          <p:cNvSpPr/>
          <p:nvPr/>
        </p:nvSpPr>
        <p:spPr bwMode="gray">
          <a:xfrm>
            <a:off x="4123830" y="3602603"/>
            <a:ext cx="646926" cy="493626"/>
          </a:xfrm>
          <a:custGeom>
            <a:avLst/>
            <a:gdLst>
              <a:gd name="T0" fmla="*/ 2147483646 w 497"/>
              <a:gd name="T1" fmla="*/ 2147483646 h 385"/>
              <a:gd name="T2" fmla="*/ 2147483646 w 497"/>
              <a:gd name="T3" fmla="*/ 2147483646 h 385"/>
              <a:gd name="T4" fmla="*/ 2147483646 w 497"/>
              <a:gd name="T5" fmla="*/ 2147483646 h 385"/>
              <a:gd name="T6" fmla="*/ 2147483646 w 497"/>
              <a:gd name="T7" fmla="*/ 2147483646 h 385"/>
              <a:gd name="T8" fmla="*/ 2147483646 w 497"/>
              <a:gd name="T9" fmla="*/ 2147483646 h 385"/>
              <a:gd name="T10" fmla="*/ 2147483646 w 497"/>
              <a:gd name="T11" fmla="*/ 2147483646 h 385"/>
              <a:gd name="T12" fmla="*/ 2147483646 w 497"/>
              <a:gd name="T13" fmla="*/ 2147483646 h 385"/>
              <a:gd name="T14" fmla="*/ 2147483646 w 497"/>
              <a:gd name="T15" fmla="*/ 2147483646 h 385"/>
              <a:gd name="T16" fmla="*/ 2147483646 w 497"/>
              <a:gd name="T17" fmla="*/ 2147483646 h 385"/>
              <a:gd name="T18" fmla="*/ 2147483646 w 497"/>
              <a:gd name="T19" fmla="*/ 2147483646 h 385"/>
              <a:gd name="T20" fmla="*/ 2147483646 w 497"/>
              <a:gd name="T21" fmla="*/ 2147483646 h 385"/>
              <a:gd name="T22" fmla="*/ 2147483646 w 497"/>
              <a:gd name="T23" fmla="*/ 2147483646 h 385"/>
              <a:gd name="T24" fmla="*/ 2147483646 w 497"/>
              <a:gd name="T25" fmla="*/ 2147483646 h 385"/>
              <a:gd name="T26" fmla="*/ 2147483646 w 497"/>
              <a:gd name="T27" fmla="*/ 2147483646 h 385"/>
              <a:gd name="T28" fmla="*/ 2147483646 w 497"/>
              <a:gd name="T29" fmla="*/ 2147483646 h 385"/>
              <a:gd name="T30" fmla="*/ 2147483646 w 497"/>
              <a:gd name="T31" fmla="*/ 2147483646 h 385"/>
              <a:gd name="T32" fmla="*/ 2147483646 w 497"/>
              <a:gd name="T33" fmla="*/ 2147483646 h 385"/>
              <a:gd name="T34" fmla="*/ 2147483646 w 497"/>
              <a:gd name="T35" fmla="*/ 2147483646 h 385"/>
              <a:gd name="T36" fmla="*/ 2147483646 w 497"/>
              <a:gd name="T37" fmla="*/ 2147483646 h 385"/>
              <a:gd name="T38" fmla="*/ 2147483646 w 497"/>
              <a:gd name="T39" fmla="*/ 2147483646 h 385"/>
              <a:gd name="T40" fmla="*/ 2147483646 w 497"/>
              <a:gd name="T41" fmla="*/ 2147483646 h 385"/>
              <a:gd name="T42" fmla="*/ 2147483646 w 497"/>
              <a:gd name="T43" fmla="*/ 2147483646 h 385"/>
              <a:gd name="T44" fmla="*/ 2147483646 w 497"/>
              <a:gd name="T45" fmla="*/ 2147483646 h 385"/>
              <a:gd name="T46" fmla="*/ 0 w 497"/>
              <a:gd name="T47" fmla="*/ 2147483646 h 385"/>
              <a:gd name="T48" fmla="*/ 2147483646 w 497"/>
              <a:gd name="T49" fmla="*/ 2147483646 h 385"/>
              <a:gd name="T50" fmla="*/ 2147483646 w 497"/>
              <a:gd name="T51" fmla="*/ 2147483646 h 385"/>
              <a:gd name="T52" fmla="*/ 2147483646 w 497"/>
              <a:gd name="T53" fmla="*/ 2147483646 h 385"/>
              <a:gd name="T54" fmla="*/ 2147483646 w 497"/>
              <a:gd name="T55" fmla="*/ 2147483646 h 385"/>
              <a:gd name="T56" fmla="*/ 2147483646 w 497"/>
              <a:gd name="T57" fmla="*/ 2147483646 h 385"/>
              <a:gd name="T58" fmla="*/ 2147483646 w 497"/>
              <a:gd name="T59" fmla="*/ 2147483646 h 385"/>
              <a:gd name="T60" fmla="*/ 2147483646 w 497"/>
              <a:gd name="T61" fmla="*/ 2147483646 h 385"/>
              <a:gd name="T62" fmla="*/ 2147483646 w 497"/>
              <a:gd name="T63" fmla="*/ 2147483646 h 385"/>
              <a:gd name="T64" fmla="*/ 2147483646 w 497"/>
              <a:gd name="T65" fmla="*/ 2147483646 h 385"/>
              <a:gd name="T66" fmla="*/ 2147483646 w 497"/>
              <a:gd name="T67" fmla="*/ 2147483646 h 385"/>
              <a:gd name="T68" fmla="*/ 2147483646 w 497"/>
              <a:gd name="T69" fmla="*/ 2147483646 h 385"/>
              <a:gd name="T70" fmla="*/ 2147483646 w 497"/>
              <a:gd name="T71" fmla="*/ 2147483646 h 3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accent1">
              <a:lumMod val="50000"/>
            </a:schemeClr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68580" tIns="34290" rIns="68580" bIns="34290"/>
          <a:lstStyle/>
          <a:p>
            <a:endParaRPr lang="zh-CN" altLang="en-US" sz="1000">
              <a:solidFill>
                <a:prstClr val="black"/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434209" y="3937429"/>
            <a:ext cx="2133097" cy="886461"/>
            <a:chOff x="1792403" y="1328896"/>
            <a:chExt cx="2844129" cy="1181948"/>
          </a:xfrm>
        </p:grpSpPr>
        <p:sp>
          <p:nvSpPr>
            <p:cNvPr id="45" name="矩形标注 44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文本框 483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47" name="文本框 484"/>
            <p:cNvSpPr txBox="1"/>
            <p:nvPr/>
          </p:nvSpPr>
          <p:spPr>
            <a:xfrm>
              <a:off x="1798591" y="1651679"/>
              <a:ext cx="283794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501397" y="2442228"/>
            <a:ext cx="2010320" cy="1052027"/>
            <a:chOff x="1798591" y="1303255"/>
            <a:chExt cx="2837945" cy="1402702"/>
          </a:xfrm>
        </p:grpSpPr>
        <p:sp>
          <p:nvSpPr>
            <p:cNvPr id="56" name="矩形标注 55"/>
            <p:cNvSpPr/>
            <p:nvPr/>
          </p:nvSpPr>
          <p:spPr>
            <a:xfrm rot="5400000" flipV="1">
              <a:off x="2516215" y="585635"/>
              <a:ext cx="140270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文本框 491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58" name="文本框 492"/>
            <p:cNvSpPr txBox="1"/>
            <p:nvPr/>
          </p:nvSpPr>
          <p:spPr>
            <a:xfrm>
              <a:off x="1798591" y="1651677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34615" y="1531381"/>
            <a:ext cx="2133097" cy="867970"/>
            <a:chOff x="1792403" y="1328896"/>
            <a:chExt cx="2844129" cy="1157293"/>
          </a:xfrm>
        </p:grpSpPr>
        <p:sp>
          <p:nvSpPr>
            <p:cNvPr id="41" name="矩形标注 40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479"/>
            <p:cNvSpPr txBox="1"/>
            <p:nvPr/>
          </p:nvSpPr>
          <p:spPr>
            <a:xfrm>
              <a:off x="1798592" y="1328896"/>
              <a:ext cx="240193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43" name="文本框 480"/>
            <p:cNvSpPr txBox="1"/>
            <p:nvPr/>
          </p:nvSpPr>
          <p:spPr>
            <a:xfrm>
              <a:off x="1798591" y="1651678"/>
              <a:ext cx="2837941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157130" y="3262417"/>
            <a:ext cx="1892081" cy="1057931"/>
            <a:chOff x="1792403" y="1328896"/>
            <a:chExt cx="2844129" cy="1410575"/>
          </a:xfrm>
        </p:grpSpPr>
        <p:sp>
          <p:nvSpPr>
            <p:cNvPr id="52" name="矩形标注 51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文本框 487"/>
            <p:cNvSpPr txBox="1"/>
            <p:nvPr/>
          </p:nvSpPr>
          <p:spPr>
            <a:xfrm>
              <a:off x="1798592" y="1328896"/>
              <a:ext cx="2401934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54" name="文本框 488"/>
            <p:cNvSpPr txBox="1"/>
            <p:nvPr/>
          </p:nvSpPr>
          <p:spPr>
            <a:xfrm>
              <a:off x="1798592" y="1651678"/>
              <a:ext cx="2837940" cy="102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362695" y="1091477"/>
            <a:ext cx="2010320" cy="1117826"/>
            <a:chOff x="1798591" y="1303254"/>
            <a:chExt cx="2837944" cy="1198471"/>
          </a:xfrm>
        </p:grpSpPr>
        <p:sp>
          <p:nvSpPr>
            <p:cNvPr id="60" name="矩形标注 59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文本框 495"/>
            <p:cNvSpPr txBox="1"/>
            <p:nvPr/>
          </p:nvSpPr>
          <p:spPr>
            <a:xfrm>
              <a:off x="1798592" y="1328896"/>
              <a:ext cx="2401934" cy="329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添加标题内容</a:t>
              </a:r>
            </a:p>
          </p:txBody>
        </p:sp>
        <p:sp>
          <p:nvSpPr>
            <p:cNvPr id="62" name="文本框 496"/>
            <p:cNvSpPr txBox="1"/>
            <p:nvPr/>
          </p:nvSpPr>
          <p:spPr>
            <a:xfrm>
              <a:off x="1798591" y="1609820"/>
              <a:ext cx="2837941" cy="643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市场调研分析</a:t>
            </a:r>
          </a:p>
        </p:txBody>
      </p:sp>
      <p:sp>
        <p:nvSpPr>
          <p:cNvPr id="65" name="等腰三角形 6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 animBg="1"/>
      <p:bldP spid="67" grpId="0" animBg="1"/>
      <p:bldP spid="68" grpId="0" animBg="1"/>
      <p:bldP spid="70" grpId="0" animBg="1"/>
      <p:bldP spid="64" grpId="0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798766" y="1960734"/>
            <a:ext cx="3133537" cy="52565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32841" y="3616559"/>
            <a:ext cx="3199462" cy="10295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41668" y="2045404"/>
            <a:ext cx="3238573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在此框中选择粘贴，并选择只保留文字。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32" name="直接连接符 15"/>
          <p:cNvCxnSpPr/>
          <p:nvPr/>
        </p:nvCxnSpPr>
        <p:spPr>
          <a:xfrm flipH="1">
            <a:off x="4546647" y="1739975"/>
            <a:ext cx="6725" cy="2949944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4"/>
          <p:cNvGrpSpPr/>
          <p:nvPr/>
        </p:nvGrpSpPr>
        <p:grpSpPr>
          <a:xfrm>
            <a:off x="798766" y="1016578"/>
            <a:ext cx="7509212" cy="866516"/>
            <a:chOff x="-470146" y="1321180"/>
            <a:chExt cx="10012283" cy="1155354"/>
          </a:xfrm>
        </p:grpSpPr>
        <p:sp>
          <p:nvSpPr>
            <p:cNvPr id="45" name="椭圆 44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VS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-470146" y="1583071"/>
              <a:ext cx="4178049" cy="646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点击添加</a:t>
              </a:r>
              <a:r>
                <a:rPr lang="zh-CN" altLang="en-US" b="1" dirty="0">
                  <a:latin typeface="微软雅黑" panose="020B0503020204020204" pitchFamily="34" charset="-122"/>
                  <a:cs typeface="微软雅黑" panose="020B0503020204020204" pitchFamily="34" charset="-122"/>
                </a:rPr>
                <a:t>标题内容”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b="1" dirty="0">
                  <a:latin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 lang="zh-CN" altLang="en-US" b="1" dirty="0">
                  <a:latin typeface="微软雅黑" panose="020B0503020204020204" pitchFamily="34" charset="-122"/>
                  <a:cs typeface="微软雅黑" panose="020B0503020204020204" pitchFamily="34" charset="-122"/>
                </a:rPr>
                <a:t>点击添加标题内容”</a:t>
              </a:r>
            </a:p>
          </p:txBody>
        </p:sp>
        <p:sp>
          <p:nvSpPr>
            <p:cNvPr id="51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52" name="燕尾形 51"/>
            <p:cNvSpPr/>
            <p:nvPr/>
          </p:nvSpPr>
          <p:spPr>
            <a:xfrm flipH="1">
              <a:off x="5004048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715755" y="3023046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在此框中选择粘贴，并选择只保留文字。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15754" y="3606212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在此框中选择粘贴，并选择只保留文字。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15754" y="4153247"/>
            <a:ext cx="2832934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在此框中选择粘贴，并选择只保留文字。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185509" y="2672988"/>
            <a:ext cx="216024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点击添加标题内容：</a:t>
            </a:r>
          </a:p>
        </p:txBody>
      </p:sp>
      <p:sp>
        <p:nvSpPr>
          <p:cNvPr id="41" name="矩形 40"/>
          <p:cNvSpPr/>
          <p:nvPr/>
        </p:nvSpPr>
        <p:spPr>
          <a:xfrm>
            <a:off x="798765" y="2678519"/>
            <a:ext cx="1195573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添加内容</a:t>
            </a:r>
          </a:p>
        </p:txBody>
      </p:sp>
      <p:sp>
        <p:nvSpPr>
          <p:cNvPr id="42" name="矩形 41"/>
          <p:cNvSpPr/>
          <p:nvPr/>
        </p:nvSpPr>
        <p:spPr>
          <a:xfrm>
            <a:off x="1697487" y="3339831"/>
            <a:ext cx="1574790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点击添加文字内容</a:t>
            </a:r>
          </a:p>
        </p:txBody>
      </p:sp>
      <p:sp>
        <p:nvSpPr>
          <p:cNvPr id="43" name="矩形 42"/>
          <p:cNvSpPr/>
          <p:nvPr/>
        </p:nvSpPr>
        <p:spPr>
          <a:xfrm>
            <a:off x="2735635" y="2689051"/>
            <a:ext cx="1195572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添加内容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99878" y="2831605"/>
            <a:ext cx="325188" cy="304787"/>
            <a:chOff x="2933170" y="4148355"/>
            <a:chExt cx="433584" cy="406383"/>
          </a:xfrm>
          <a:solidFill>
            <a:schemeClr val="accent1"/>
          </a:solidFill>
        </p:grpSpPr>
        <p:sp>
          <p:nvSpPr>
            <p:cNvPr id="5" name="L 形 4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22626" y="3010558"/>
            <a:ext cx="408849" cy="553998"/>
            <a:chOff x="6107201" y="4184551"/>
            <a:chExt cx="1566174" cy="2122195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1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222626" y="3565910"/>
            <a:ext cx="408849" cy="553998"/>
            <a:chOff x="6107201" y="4184551"/>
            <a:chExt cx="1566174" cy="2122195"/>
          </a:xfrm>
        </p:grpSpPr>
        <p:sp>
          <p:nvSpPr>
            <p:cNvPr id="56" name="椭圆 55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2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232825" y="4106944"/>
            <a:ext cx="408849" cy="553998"/>
            <a:chOff x="6107201" y="4184551"/>
            <a:chExt cx="1566174" cy="2122195"/>
          </a:xfrm>
        </p:grpSpPr>
        <p:sp>
          <p:nvSpPr>
            <p:cNvPr id="59" name="椭圆 58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63500" cap="flat" cmpd="sng" algn="ctr">
              <a:solidFill>
                <a:sysClr val="window" lastClr="FFFFFF"/>
              </a:solidFill>
              <a:prstDash val="solid"/>
            </a:ln>
            <a:effectLst>
              <a:innerShdw blurRad="101600" dist="76200" dir="13500000">
                <a:prstClr val="black">
                  <a:alpha val="20000"/>
                </a:prstClr>
              </a:innerShdw>
            </a:effectLst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TextBox 49"/>
            <p:cNvSpPr txBox="1"/>
            <p:nvPr/>
          </p:nvSpPr>
          <p:spPr>
            <a:xfrm flipH="1">
              <a:off x="6929359" y="4184551"/>
              <a:ext cx="642935" cy="212219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+mj-lt"/>
                  <a:cs typeface="Times New Roman" panose="02020603050405020304" pitchFamily="18" charset="0"/>
                </a:rPr>
                <a:t>3</a:t>
              </a:r>
              <a:endParaRPr lang="zh-CN" altLang="en-US" sz="30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案例对比分析</a:t>
            </a:r>
          </a:p>
        </p:txBody>
      </p:sp>
      <p:sp>
        <p:nvSpPr>
          <p:cNvPr id="36" name="等腰三角形 35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35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4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成果与应用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4-1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研究目标</a:t>
                </a:r>
                <a:endPara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4-2 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成果形式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4-3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应用前景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4-4 </a:t>
              </a:r>
              <a:r>
                <a:rPr kumimoji="1" lang="zh-CN" altLang="en-US" dirty="0">
                  <a:solidFill>
                    <a:schemeClr val="bg1"/>
                  </a:solidFill>
                </a:rPr>
                <a:t>案例分析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0" y="3964882"/>
            <a:ext cx="7163355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rot="5400000">
            <a:off x="3283181" y="1632295"/>
            <a:ext cx="0" cy="551918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774629" y="2583759"/>
            <a:ext cx="4388726" cy="6338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16200000" flipH="1">
            <a:off x="4894182" y="172452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 rot="5400000">
            <a:off x="5976949" y="3442848"/>
            <a:ext cx="1744525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6862466" y="3429387"/>
            <a:ext cx="0" cy="302296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135165" y="1254726"/>
            <a:ext cx="4028191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rot="5400000">
            <a:off x="4779570" y="37437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 rot="5400000">
            <a:off x="1867398" y="1920716"/>
            <a:ext cx="1962922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2834277" y="2062370"/>
            <a:ext cx="0" cy="34014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Oval 38"/>
          <p:cNvSpPr>
            <a:spLocks noChangeArrowheads="1"/>
          </p:cNvSpPr>
          <p:nvPr/>
        </p:nvSpPr>
        <p:spPr bwMode="auto">
          <a:xfrm>
            <a:off x="6339169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初步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构想</a:t>
            </a:r>
          </a:p>
        </p:txBody>
      </p:sp>
      <p:sp>
        <p:nvSpPr>
          <p:cNvPr id="52" name="矩形 51"/>
          <p:cNvSpPr/>
          <p:nvPr/>
        </p:nvSpPr>
        <p:spPr>
          <a:xfrm>
            <a:off x="3535591" y="1338957"/>
            <a:ext cx="2662789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Oval 38"/>
          <p:cNvSpPr>
            <a:spLocks noChangeArrowheads="1"/>
          </p:cNvSpPr>
          <p:nvPr/>
        </p:nvSpPr>
        <p:spPr bwMode="auto">
          <a:xfrm>
            <a:off x="2333433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进步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54" name="Oval 38"/>
          <p:cNvSpPr>
            <a:spLocks noChangeArrowheads="1"/>
          </p:cNvSpPr>
          <p:nvPr/>
        </p:nvSpPr>
        <p:spPr bwMode="auto">
          <a:xfrm>
            <a:off x="2333433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引证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假设</a:t>
            </a:r>
          </a:p>
        </p:txBody>
      </p:sp>
      <p:sp>
        <p:nvSpPr>
          <p:cNvPr id="55" name="矩形 54"/>
          <p:cNvSpPr/>
          <p:nvPr/>
        </p:nvSpPr>
        <p:spPr>
          <a:xfrm>
            <a:off x="3535591" y="2689107"/>
            <a:ext cx="2662789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6347042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进一步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6347042" y="376773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pitchFamily="34" charset="-122"/>
              </a:rPr>
              <a:t>思维发散</a:t>
            </a:r>
          </a:p>
        </p:txBody>
      </p:sp>
      <p:sp>
        <p:nvSpPr>
          <p:cNvPr id="58" name="矩形 57"/>
          <p:cNvSpPr/>
          <p:nvPr/>
        </p:nvSpPr>
        <p:spPr>
          <a:xfrm>
            <a:off x="872800" y="4093263"/>
            <a:ext cx="5169971" cy="252428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研究目标</a:t>
            </a: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49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549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49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4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4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599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099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599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99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52" grpId="0"/>
          <p:bldP spid="52" grpId="1"/>
          <p:bldP spid="53" grpId="0" animBg="1"/>
          <p:bldP spid="5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22" grpId="0"/>
          <p:bldP spid="2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49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549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49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4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4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599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099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599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99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52" grpId="0"/>
          <p:bldP spid="52" grpId="1"/>
          <p:bldP spid="53" grpId="0" animBg="1"/>
          <p:bldP spid="5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22" grpId="0"/>
          <p:bldP spid="23" grpId="0" animBg="1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476188" y="177842"/>
            <a:ext cx="203132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研究成果形式</a:t>
            </a:r>
          </a:p>
        </p:txBody>
      </p:sp>
      <p:sp>
        <p:nvSpPr>
          <p:cNvPr id="83" name="等腰三角形 8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H="1">
            <a:off x="2822029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578077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rot="16200000" flipV="1">
            <a:off x="3700055" y="3436608"/>
            <a:ext cx="175604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rot="2700000" flipH="1">
            <a:off x="3079195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rot="18900000">
            <a:off x="4320911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椭圆 88"/>
          <p:cNvSpPr/>
          <p:nvPr/>
        </p:nvSpPr>
        <p:spPr>
          <a:xfrm>
            <a:off x="1461551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1630473" y="4124412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3453144" y="3005556"/>
            <a:ext cx="2237712" cy="3518610"/>
            <a:chOff x="3815003" y="3087488"/>
            <a:chExt cx="2237712" cy="3518610"/>
          </a:xfrm>
        </p:grpSpPr>
        <p:sp>
          <p:nvSpPr>
            <p:cNvPr id="92" name="椭圆 91"/>
            <p:cNvSpPr/>
            <p:nvPr/>
          </p:nvSpPr>
          <p:spPr>
            <a:xfrm>
              <a:off x="3993415" y="3271064"/>
              <a:ext cx="1872208" cy="1872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3" name="组合 92"/>
            <p:cNvGrpSpPr/>
            <p:nvPr/>
          </p:nvGrpSpPr>
          <p:grpSpPr>
            <a:xfrm>
              <a:off x="3815003" y="3087488"/>
              <a:ext cx="2237712" cy="3518610"/>
              <a:chOff x="3692888" y="2889538"/>
              <a:chExt cx="2473262" cy="3888991"/>
            </a:xfrm>
          </p:grpSpPr>
          <p:sp>
            <p:nvSpPr>
              <p:cNvPr id="94" name="椭圆 4"/>
              <p:cNvSpPr/>
              <p:nvPr/>
            </p:nvSpPr>
            <p:spPr>
              <a:xfrm>
                <a:off x="3692888" y="2889538"/>
                <a:ext cx="2473262" cy="2473262"/>
              </a:xfrm>
              <a:custGeom>
                <a:avLst/>
                <a:gdLst/>
                <a:ahLst/>
                <a:cxnLst/>
                <a:rect l="l" t="t" r="r" b="b"/>
                <a:pathLst>
                  <a:path w="2473262" h="2473262">
                    <a:moveTo>
                      <a:pt x="1236631" y="235688"/>
                    </a:moveTo>
                    <a:cubicBezTo>
                      <a:pt x="683825" y="235688"/>
                      <a:pt x="235688" y="683825"/>
                      <a:pt x="235688" y="1236631"/>
                    </a:cubicBezTo>
                    <a:cubicBezTo>
                      <a:pt x="235688" y="1789437"/>
                      <a:pt x="683825" y="2237574"/>
                      <a:pt x="1236631" y="2237574"/>
                    </a:cubicBezTo>
                    <a:cubicBezTo>
                      <a:pt x="1789437" y="2237574"/>
                      <a:pt x="2237574" y="1789437"/>
                      <a:pt x="2237574" y="1236631"/>
                    </a:cubicBezTo>
                    <a:cubicBezTo>
                      <a:pt x="2237574" y="683825"/>
                      <a:pt x="1789437" y="235688"/>
                      <a:pt x="1236631" y="235688"/>
                    </a:cubicBezTo>
                    <a:close/>
                    <a:moveTo>
                      <a:pt x="1236631" y="0"/>
                    </a:moveTo>
                    <a:cubicBezTo>
                      <a:pt x="1919603" y="0"/>
                      <a:pt x="2473262" y="553659"/>
                      <a:pt x="2473262" y="1236631"/>
                    </a:cubicBezTo>
                    <a:cubicBezTo>
                      <a:pt x="2473262" y="1919603"/>
                      <a:pt x="1919603" y="2473262"/>
                      <a:pt x="1236631" y="2473262"/>
                    </a:cubicBezTo>
                    <a:cubicBezTo>
                      <a:pt x="553659" y="2473262"/>
                      <a:pt x="0" y="1919603"/>
                      <a:pt x="0" y="1236631"/>
                    </a:cubicBezTo>
                    <a:cubicBezTo>
                      <a:pt x="0" y="553659"/>
                      <a:pt x="553659" y="0"/>
                      <a:pt x="1236631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4710544" y="5261738"/>
                <a:ext cx="437950" cy="1516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6" name="Rectangle 11"/>
          <p:cNvSpPr>
            <a:spLocks noChangeArrowheads="1"/>
          </p:cNvSpPr>
          <p:nvPr/>
        </p:nvSpPr>
        <p:spPr bwMode="gray">
          <a:xfrm>
            <a:off x="3980239" y="3525071"/>
            <a:ext cx="118352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案例研究</a:t>
            </a:r>
          </a:p>
        </p:txBody>
      </p:sp>
      <p:sp>
        <p:nvSpPr>
          <p:cNvPr id="97" name="椭圆 96"/>
          <p:cNvSpPr/>
          <p:nvPr/>
        </p:nvSpPr>
        <p:spPr>
          <a:xfrm>
            <a:off x="2235852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3954967" y="1191392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5690856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516216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274" tIns="56136" rIns="112274" bIns="56136" rtlCol="0" anchor="ctr"/>
          <a:lstStyle/>
          <a:p>
            <a:pPr algn="ctr"/>
            <a:endParaRPr lang="zh-CN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2412364" y="2357101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132606" y="1643383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867368" y="2375081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692728" y="4125236"/>
            <a:ext cx="890944" cy="359590"/>
          </a:xfrm>
          <a:prstGeom prst="rect">
            <a:avLst/>
          </a:prstGeom>
          <a:noFill/>
        </p:spPr>
        <p:txBody>
          <a:bodyPr wrap="square" lIns="112274" tIns="56136" rIns="112274" bIns="56136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8900" y="1182027"/>
            <a:ext cx="2724244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详写内容</a:t>
            </a:r>
            <a:r>
              <a:rPr lang="en-US" altLang="zh-CN" dirty="0"/>
              <a:t>……</a:t>
            </a:r>
            <a:r>
              <a:rPr lang="zh-CN" altLang="en-US" dirty="0"/>
              <a:t>点击输入本页需要详写的文字内容，简明扼要，此为概念图解，根据您的具体内容酌情修改。</a:t>
            </a:r>
            <a:endParaRPr lang="en-US" altLang="zh-CN" dirty="0"/>
          </a:p>
        </p:txBody>
      </p:sp>
      <p:sp>
        <p:nvSpPr>
          <p:cNvPr id="106" name="矩形 105"/>
          <p:cNvSpPr/>
          <p:nvPr/>
        </p:nvSpPr>
        <p:spPr>
          <a:xfrm>
            <a:off x="539552" y="1203485"/>
            <a:ext cx="120566" cy="1205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  <p:bldP spid="89" grpId="0" animBg="1"/>
      <p:bldP spid="90" grpId="0"/>
      <p:bldP spid="96" grpId="0"/>
      <p:bldP spid="97" grpId="0" animBg="1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等腰三角形 21"/>
          <p:cNvSpPr/>
          <p:nvPr/>
        </p:nvSpPr>
        <p:spPr bwMode="auto">
          <a:xfrm rot="16200000" flipH="1">
            <a:off x="4484108" y="1596396"/>
            <a:ext cx="2128944" cy="2167756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67108" tIns="33554" rIns="67108" bIns="33554" anchor="ctr"/>
          <a:lstStyle/>
          <a:p>
            <a:pPr>
              <a:defRPr/>
            </a:pPr>
            <a:endParaRPr lang="zh-CN" altLang="en-US" sz="11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等腰三角形 21"/>
          <p:cNvSpPr/>
          <p:nvPr/>
        </p:nvSpPr>
        <p:spPr bwMode="auto">
          <a:xfrm rot="5400000">
            <a:off x="2385047" y="1596396"/>
            <a:ext cx="2128944" cy="2167756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67108" tIns="33554" rIns="67108" bIns="33554" anchor="ctr"/>
          <a:lstStyle/>
          <a:p>
            <a:pPr>
              <a:defRPr/>
            </a:pPr>
            <a:endParaRPr lang="zh-CN" altLang="en-US" sz="11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2366981" y="1438220"/>
            <a:ext cx="2672264" cy="2684762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67108" tIns="33554" rIns="67108" bIns="33554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3965921" y="1438220"/>
            <a:ext cx="2673427" cy="2684762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67108" tIns="33554" rIns="67108" bIns="33554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 flipH="1" flipV="1">
            <a:off x="3170816" y="2041266"/>
            <a:ext cx="411480" cy="238643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8" name="直接连接符 17"/>
          <p:cNvCxnSpPr>
            <a:cxnSpLocks noChangeShapeType="1"/>
          </p:cNvCxnSpPr>
          <p:nvPr/>
        </p:nvCxnSpPr>
        <p:spPr bwMode="auto">
          <a:xfrm flipH="1">
            <a:off x="2942026" y="2699987"/>
            <a:ext cx="432585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 flipH="1">
            <a:off x="3130769" y="3052196"/>
            <a:ext cx="412817" cy="233067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5475964" y="3068334"/>
            <a:ext cx="388397" cy="233066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5669141" y="2697650"/>
            <a:ext cx="432585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 flipV="1">
            <a:off x="5459826" y="2033198"/>
            <a:ext cx="405781" cy="251513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grpSp>
        <p:nvGrpSpPr>
          <p:cNvPr id="23" name="组合 22"/>
          <p:cNvGrpSpPr/>
          <p:nvPr/>
        </p:nvGrpSpPr>
        <p:grpSpPr>
          <a:xfrm>
            <a:off x="3733348" y="1930076"/>
            <a:ext cx="1541958" cy="1549171"/>
            <a:chOff x="5014912" y="2584450"/>
            <a:chExt cx="2105025" cy="2105025"/>
          </a:xfrm>
        </p:grpSpPr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7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5497512" y="3066331"/>
              <a:ext cx="1139825" cy="11398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应用前景</a:t>
              </a:r>
            </a:p>
          </p:txBody>
        </p:sp>
      </p:grp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2379772" y="1501309"/>
            <a:ext cx="726791" cy="73018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5936977" y="1512991"/>
            <a:ext cx="726791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6267230" y="2361180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5973024" y="3200022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2054169" y="2333141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2351864" y="3195348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7108" tIns="33554" rIns="67108" bIns="33554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3887" y="1523459"/>
            <a:ext cx="1212684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05562" y="1523459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967" y="2486762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7944" y="2486762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24465" y="3325605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3886" y="3325605"/>
            <a:ext cx="1196272" cy="742947"/>
          </a:xfrm>
          <a:prstGeom prst="rect">
            <a:avLst/>
          </a:prstGeom>
          <a:noFill/>
        </p:spPr>
        <p:txBody>
          <a:bodyPr wrap="square" lIns="67108" tIns="33554" rIns="67108" bIns="3355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应用前景</a:t>
            </a:r>
          </a:p>
        </p:txBody>
      </p:sp>
      <p:sp>
        <p:nvSpPr>
          <p:cNvPr id="39" name="等腰三角形 3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应用前景</a:t>
            </a:r>
          </a:p>
        </p:txBody>
      </p:sp>
      <p:sp>
        <p:nvSpPr>
          <p:cNvPr id="17" name="等腰三角形 16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3948" y="2342171"/>
            <a:ext cx="93610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应用前景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1387781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1387781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3327056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3327056"/>
            <a:ext cx="2057896" cy="8233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点击输入理论综述简要文字内容，文字内容需概括精炼，无需多余的文字修饰，在不改动排版的情况下，尽量控制在四点内说明，标题将每个具体意义概括提出观点。</a:t>
            </a:r>
            <a:endParaRPr lang="en-US" altLang="zh-CN" dirty="0"/>
          </a:p>
        </p:txBody>
      </p:sp>
      <p:grpSp>
        <p:nvGrpSpPr>
          <p:cNvPr id="23" name="组合 22"/>
          <p:cNvGrpSpPr/>
          <p:nvPr/>
        </p:nvGrpSpPr>
        <p:grpSpPr>
          <a:xfrm>
            <a:off x="3325813" y="1583663"/>
            <a:ext cx="2492375" cy="2501901"/>
            <a:chOff x="3325813" y="1973262"/>
            <a:chExt cx="2492375" cy="2501901"/>
          </a:xfrm>
        </p:grpSpPr>
        <p:sp>
          <p:nvSpPr>
            <p:cNvPr id="2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86883" y="2348629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51579" y="2348629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86883" y="3767794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1579" y="3767794"/>
              <a:ext cx="14401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5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4682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建议与总结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404084" cy="1175807"/>
            <a:chOff x="5838755" y="1774521"/>
            <a:chExt cx="1404084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5-1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问题评估</a:t>
                </a:r>
                <a:endPara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5-2 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相关对策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5-3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研究总结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3901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5-4 </a:t>
              </a:r>
              <a:r>
                <a:rPr kumimoji="1" lang="zh-CN" altLang="en-US" dirty="0">
                  <a:solidFill>
                    <a:schemeClr val="bg1"/>
                  </a:solidFill>
                </a:rPr>
                <a:t>成绩与思考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问题评估</a:t>
            </a:r>
          </a:p>
        </p:txBody>
      </p:sp>
      <p:sp>
        <p:nvSpPr>
          <p:cNvPr id="50" name="等腰三角形 4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60" name="Freeform 7"/>
          <p:cNvSpPr>
            <a:spLocks noChangeArrowheads="1"/>
          </p:cNvSpPr>
          <p:nvPr/>
        </p:nvSpPr>
        <p:spPr bwMode="auto">
          <a:xfrm>
            <a:off x="3965575" y="1507734"/>
            <a:ext cx="1038225" cy="915987"/>
          </a:xfrm>
          <a:custGeom>
            <a:avLst/>
            <a:gdLst>
              <a:gd name="T0" fmla="*/ 2684 w 2684"/>
              <a:gd name="T1" fmla="*/ 2365 h 2365"/>
              <a:gd name="T2" fmla="*/ 1342 w 2684"/>
              <a:gd name="T3" fmla="*/ 0 h 2365"/>
              <a:gd name="T4" fmla="*/ 0 w 2684"/>
              <a:gd name="T5" fmla="*/ 2365 h 2365"/>
              <a:gd name="T6" fmla="*/ 2684 w 2684"/>
              <a:gd name="T7" fmla="*/ 2365 h 2365"/>
              <a:gd name="T8" fmla="*/ 0 60000 65536"/>
              <a:gd name="T9" fmla="*/ 0 60000 65536"/>
              <a:gd name="T10" fmla="*/ 0 60000 65536"/>
              <a:gd name="T11" fmla="*/ 0 60000 65536"/>
              <a:gd name="T12" fmla="*/ 0 w 2684"/>
              <a:gd name="T13" fmla="*/ 0 h 2365"/>
              <a:gd name="T14" fmla="*/ 2684 w 2684"/>
              <a:gd name="T15" fmla="*/ 2365 h 23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4" h="2365">
                <a:moveTo>
                  <a:pt x="2684" y="2365"/>
                </a:moveTo>
                <a:lnTo>
                  <a:pt x="1342" y="0"/>
                </a:lnTo>
                <a:lnTo>
                  <a:pt x="0" y="2365"/>
                </a:lnTo>
                <a:lnTo>
                  <a:pt x="2684" y="23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1" name="Freeform 8"/>
          <p:cNvSpPr>
            <a:spLocks noChangeArrowheads="1"/>
          </p:cNvSpPr>
          <p:nvPr/>
        </p:nvSpPr>
        <p:spPr bwMode="auto">
          <a:xfrm>
            <a:off x="2936875" y="2423721"/>
            <a:ext cx="1028700" cy="990600"/>
          </a:xfrm>
          <a:custGeom>
            <a:avLst/>
            <a:gdLst>
              <a:gd name="T0" fmla="*/ 2664 w 2664"/>
              <a:gd name="T1" fmla="*/ 0 h 2553"/>
              <a:gd name="T2" fmla="*/ 0 w 2664"/>
              <a:gd name="T3" fmla="*/ 546 h 2553"/>
              <a:gd name="T4" fmla="*/ 1835 w 2664"/>
              <a:gd name="T5" fmla="*/ 2553 h 2553"/>
              <a:gd name="T6" fmla="*/ 2664 w 2664"/>
              <a:gd name="T7" fmla="*/ 0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2664" y="0"/>
                </a:moveTo>
                <a:lnTo>
                  <a:pt x="0" y="546"/>
                </a:lnTo>
                <a:lnTo>
                  <a:pt x="1835" y="2553"/>
                </a:lnTo>
                <a:lnTo>
                  <a:pt x="26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2" name="Freeform 9"/>
          <p:cNvSpPr>
            <a:spLocks noChangeArrowheads="1"/>
          </p:cNvSpPr>
          <p:nvPr/>
        </p:nvSpPr>
        <p:spPr bwMode="auto">
          <a:xfrm>
            <a:off x="3527425" y="3414321"/>
            <a:ext cx="955675" cy="1044575"/>
          </a:xfrm>
          <a:custGeom>
            <a:avLst/>
            <a:gdLst>
              <a:gd name="T0" fmla="*/ 305 w 2476"/>
              <a:gd name="T1" fmla="*/ 0 h 2702"/>
              <a:gd name="T2" fmla="*/ 0 w 2476"/>
              <a:gd name="T3" fmla="*/ 2702 h 2702"/>
              <a:gd name="T4" fmla="*/ 2476 w 2476"/>
              <a:gd name="T5" fmla="*/ 1578 h 2702"/>
              <a:gd name="T6" fmla="*/ 305 w 2476"/>
              <a:gd name="T7" fmla="*/ 0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305" y="0"/>
                </a:moveTo>
                <a:lnTo>
                  <a:pt x="0" y="2702"/>
                </a:lnTo>
                <a:lnTo>
                  <a:pt x="2476" y="1578"/>
                </a:ln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3" name="Freeform 10"/>
          <p:cNvSpPr>
            <a:spLocks noChangeArrowheads="1"/>
          </p:cNvSpPr>
          <p:nvPr/>
        </p:nvSpPr>
        <p:spPr bwMode="auto">
          <a:xfrm>
            <a:off x="4483100" y="3414321"/>
            <a:ext cx="958850" cy="1044575"/>
          </a:xfrm>
          <a:custGeom>
            <a:avLst/>
            <a:gdLst>
              <a:gd name="T0" fmla="*/ 0 w 2476"/>
              <a:gd name="T1" fmla="*/ 1578 h 2702"/>
              <a:gd name="T2" fmla="*/ 2476 w 2476"/>
              <a:gd name="T3" fmla="*/ 2702 h 2702"/>
              <a:gd name="T4" fmla="*/ 2172 w 2476"/>
              <a:gd name="T5" fmla="*/ 0 h 2702"/>
              <a:gd name="T6" fmla="*/ 0 w 2476"/>
              <a:gd name="T7" fmla="*/ 1578 h 2702"/>
              <a:gd name="T8" fmla="*/ 0 60000 65536"/>
              <a:gd name="T9" fmla="*/ 0 60000 65536"/>
              <a:gd name="T10" fmla="*/ 0 60000 65536"/>
              <a:gd name="T11" fmla="*/ 0 60000 65536"/>
              <a:gd name="T12" fmla="*/ 0 w 2476"/>
              <a:gd name="T13" fmla="*/ 0 h 2702"/>
              <a:gd name="T14" fmla="*/ 2476 w 2476"/>
              <a:gd name="T15" fmla="*/ 2702 h 2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76" h="2702">
                <a:moveTo>
                  <a:pt x="0" y="1578"/>
                </a:moveTo>
                <a:lnTo>
                  <a:pt x="2476" y="2702"/>
                </a:lnTo>
                <a:lnTo>
                  <a:pt x="2172" y="0"/>
                </a:lnTo>
                <a:lnTo>
                  <a:pt x="0" y="15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4" name="Freeform 11"/>
          <p:cNvSpPr>
            <a:spLocks noChangeArrowheads="1"/>
          </p:cNvSpPr>
          <p:nvPr/>
        </p:nvSpPr>
        <p:spPr bwMode="auto">
          <a:xfrm>
            <a:off x="5003800" y="2423721"/>
            <a:ext cx="1028700" cy="990600"/>
          </a:xfrm>
          <a:custGeom>
            <a:avLst/>
            <a:gdLst>
              <a:gd name="T0" fmla="*/ 830 w 2664"/>
              <a:gd name="T1" fmla="*/ 2553 h 2553"/>
              <a:gd name="T2" fmla="*/ 2664 w 2664"/>
              <a:gd name="T3" fmla="*/ 546 h 2553"/>
              <a:gd name="T4" fmla="*/ 0 w 2664"/>
              <a:gd name="T5" fmla="*/ 0 h 2553"/>
              <a:gd name="T6" fmla="*/ 830 w 2664"/>
              <a:gd name="T7" fmla="*/ 2553 h 2553"/>
              <a:gd name="T8" fmla="*/ 0 60000 65536"/>
              <a:gd name="T9" fmla="*/ 0 60000 65536"/>
              <a:gd name="T10" fmla="*/ 0 60000 65536"/>
              <a:gd name="T11" fmla="*/ 0 60000 65536"/>
              <a:gd name="T12" fmla="*/ 0 w 2664"/>
              <a:gd name="T13" fmla="*/ 0 h 2553"/>
              <a:gd name="T14" fmla="*/ 2664 w 2664"/>
              <a:gd name="T15" fmla="*/ 2553 h 2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4" h="2553">
                <a:moveTo>
                  <a:pt x="830" y="2553"/>
                </a:moveTo>
                <a:lnTo>
                  <a:pt x="2664" y="546"/>
                </a:lnTo>
                <a:lnTo>
                  <a:pt x="0" y="0"/>
                </a:lnTo>
                <a:lnTo>
                  <a:pt x="830" y="25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4303713" y="1926834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01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6" name="矩形 8"/>
          <p:cNvSpPr>
            <a:spLocks noChangeArrowheads="1"/>
          </p:cNvSpPr>
          <p:nvPr/>
        </p:nvSpPr>
        <p:spPr bwMode="auto">
          <a:xfrm>
            <a:off x="5264150" y="2611046"/>
            <a:ext cx="357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02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7" name="矩形 9"/>
          <p:cNvSpPr>
            <a:spLocks noChangeArrowheads="1"/>
          </p:cNvSpPr>
          <p:nvPr/>
        </p:nvSpPr>
        <p:spPr bwMode="auto">
          <a:xfrm>
            <a:off x="4905375" y="3750871"/>
            <a:ext cx="357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03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8" name="矩形 10"/>
          <p:cNvSpPr>
            <a:spLocks noChangeArrowheads="1"/>
          </p:cNvSpPr>
          <p:nvPr/>
        </p:nvSpPr>
        <p:spPr bwMode="auto">
          <a:xfrm>
            <a:off x="3646488" y="3765159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69" name="矩形 11"/>
          <p:cNvSpPr>
            <a:spLocks noChangeArrowheads="1"/>
          </p:cNvSpPr>
          <p:nvPr/>
        </p:nvSpPr>
        <p:spPr bwMode="auto">
          <a:xfrm>
            <a:off x="3348038" y="2620571"/>
            <a:ext cx="357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Swiss911 UCm BT" pitchFamily="2" charset="0"/>
                <a:sym typeface="Swiss911 UCm BT" pitchFamily="2" charset="0"/>
              </a:rPr>
              <a:t>05</a:t>
            </a:r>
            <a:endParaRPr lang="zh-CN" altLang="en-US" sz="2800">
              <a:solidFill>
                <a:schemeClr val="bg1"/>
              </a:solidFill>
              <a:latin typeface="Swiss911 UCm BT" pitchFamily="2" charset="0"/>
              <a:sym typeface="Swiss911 UCm BT" pitchFamily="2" charset="0"/>
            </a:endParaRPr>
          </a:p>
        </p:txBody>
      </p:sp>
      <p:sp>
        <p:nvSpPr>
          <p:cNvPr id="70" name="TextBox 12"/>
          <p:cNvSpPr>
            <a:spLocks noChangeArrowheads="1"/>
          </p:cNvSpPr>
          <p:nvPr/>
        </p:nvSpPr>
        <p:spPr bwMode="auto">
          <a:xfrm>
            <a:off x="4879975" y="1356921"/>
            <a:ext cx="2571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13"/>
          <p:cNvSpPr>
            <a:spLocks noChangeArrowheads="1"/>
          </p:cNvSpPr>
          <p:nvPr/>
        </p:nvSpPr>
        <p:spPr bwMode="auto">
          <a:xfrm>
            <a:off x="6138863" y="2580884"/>
            <a:ext cx="210978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4"/>
          <p:cNvSpPr>
            <a:spLocks noChangeArrowheads="1"/>
          </p:cNvSpPr>
          <p:nvPr/>
        </p:nvSpPr>
        <p:spPr bwMode="auto">
          <a:xfrm>
            <a:off x="5622925" y="4027096"/>
            <a:ext cx="21097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5"/>
          <p:cNvSpPr>
            <a:spLocks noChangeArrowheads="1"/>
          </p:cNvSpPr>
          <p:nvPr/>
        </p:nvSpPr>
        <p:spPr bwMode="auto">
          <a:xfrm>
            <a:off x="1136650" y="3725471"/>
            <a:ext cx="2108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1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6"/>
          <p:cNvSpPr>
            <a:spLocks noChangeArrowheads="1"/>
          </p:cNvSpPr>
          <p:nvPr/>
        </p:nvSpPr>
        <p:spPr bwMode="auto">
          <a:xfrm>
            <a:off x="1136650" y="1977634"/>
            <a:ext cx="2108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1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</a:t>
            </a:r>
            <a:endParaRPr lang="en-US" altLang="zh-CN" sz="11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17"/>
          <p:cNvSpPr>
            <a:spLocks noChangeArrowheads="1"/>
          </p:cNvSpPr>
          <p:nvPr/>
        </p:nvSpPr>
        <p:spPr bwMode="auto">
          <a:xfrm>
            <a:off x="4879975" y="1083871"/>
            <a:ext cx="1262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起步太晚</a:t>
            </a:r>
          </a:p>
        </p:txBody>
      </p:sp>
      <p:sp>
        <p:nvSpPr>
          <p:cNvPr id="76" name="TextBox 18"/>
          <p:cNvSpPr>
            <a:spLocks noChangeArrowheads="1"/>
          </p:cNvSpPr>
          <p:nvPr/>
        </p:nvSpPr>
        <p:spPr bwMode="auto">
          <a:xfrm>
            <a:off x="6138863" y="2285609"/>
            <a:ext cx="1262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政府支持不够</a:t>
            </a:r>
          </a:p>
        </p:txBody>
      </p:sp>
      <p:sp>
        <p:nvSpPr>
          <p:cNvPr id="77" name="TextBox 19"/>
          <p:cNvSpPr>
            <a:spLocks noChangeArrowheads="1"/>
          </p:cNvSpPr>
          <p:nvPr/>
        </p:nvSpPr>
        <p:spPr bwMode="auto">
          <a:xfrm>
            <a:off x="5622925" y="3733409"/>
            <a:ext cx="12620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创新亮点多</a:t>
            </a:r>
          </a:p>
        </p:txBody>
      </p:sp>
      <p:sp>
        <p:nvSpPr>
          <p:cNvPr id="78" name="TextBox 20"/>
          <p:cNvSpPr>
            <a:spLocks noChangeArrowheads="1"/>
          </p:cNvSpPr>
          <p:nvPr/>
        </p:nvSpPr>
        <p:spPr bwMode="auto">
          <a:xfrm>
            <a:off x="1136650" y="3428609"/>
            <a:ext cx="9017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人才匮乏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Box 21"/>
          <p:cNvSpPr>
            <a:spLocks noChangeArrowheads="1"/>
          </p:cNvSpPr>
          <p:nvPr/>
        </p:nvSpPr>
        <p:spPr bwMode="auto">
          <a:xfrm>
            <a:off x="1136650" y="1674421"/>
            <a:ext cx="1081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发展潜力大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Box 22"/>
          <p:cNvSpPr>
            <a:spLocks noChangeArrowheads="1"/>
          </p:cNvSpPr>
          <p:nvPr/>
        </p:nvSpPr>
        <p:spPr bwMode="auto">
          <a:xfrm>
            <a:off x="4092575" y="2776146"/>
            <a:ext cx="8651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2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60" grpId="0" bldLvl="0" animBg="1" autoUpdateAnimBg="0"/>
      <p:bldP spid="61" grpId="0" bldLvl="0" animBg="1" autoUpdateAnimBg="0"/>
      <p:bldP spid="62" grpId="0" bldLvl="0" animBg="1" autoUpdateAnimBg="0"/>
      <p:bldP spid="63" grpId="0" bldLvl="0" animBg="1" autoUpdateAnimBg="0"/>
      <p:bldP spid="64" grpId="0" bldLvl="0" animBg="1" autoUpdateAnimBg="0"/>
      <p:bldP spid="65" grpId="0" bldLvl="0" autoUpdateAnimBg="0"/>
      <p:bldP spid="66" grpId="0" bldLvl="0" autoUpdateAnimBg="0"/>
      <p:bldP spid="67" grpId="0" bldLvl="0" autoUpdateAnimBg="0"/>
      <p:bldP spid="68" grpId="0" bldLvl="0" autoUpdateAnimBg="0"/>
      <p:bldP spid="69" grpId="0" bldLvl="0" autoUpdateAnimBg="0"/>
      <p:bldP spid="70" grpId="0" bldLvl="0" autoUpdateAnimBg="0"/>
      <p:bldP spid="71" grpId="0" bldLvl="0" autoUpdateAnimBg="0"/>
      <p:bldP spid="72" grpId="0" bldLvl="0" autoUpdateAnimBg="0"/>
      <p:bldP spid="73" grpId="0" bldLvl="0" autoUpdateAnimBg="0"/>
      <p:bldP spid="74" grpId="0" bldLvl="0" autoUpdateAnimBg="0"/>
      <p:bldP spid="75" grpId="0" bldLvl="0" autoUpdateAnimBg="0"/>
      <p:bldP spid="76" grpId="0" bldLvl="0" autoUpdateAnimBg="0"/>
      <p:bldP spid="77" grpId="0" bldLvl="0" autoUpdateAnimBg="0"/>
      <p:bldP spid="78" grpId="0" bldLvl="0" autoUpdateAnimBg="0"/>
      <p:bldP spid="79" grpId="0" bldLvl="0" autoUpdateAnimBg="0"/>
      <p:bldP spid="80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name="adj" fmla="val 16935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name="adj" fmla="val 17865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464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872675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Part</a:t>
            </a:r>
            <a:r>
              <a:rPr lang="en-US" altLang="zh-CN" sz="5400" b="1" dirty="0">
                <a:solidFill>
                  <a:schemeClr val="bg1"/>
                </a:solidFill>
              </a:rPr>
              <a:t>1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1061829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绪论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838755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kumimoji="1" lang="en-US" altLang="zh-CN" dirty="0">
                    <a:solidFill>
                      <a:schemeClr val="bg1"/>
                    </a:solidFill>
                  </a:rPr>
                  <a:t>1-1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选题背景</a:t>
                </a:r>
                <a:endParaRPr lang="zh-CN" altLang="en-US" dirty="0">
                  <a:solidFill>
                    <a:schemeClr val="bg1"/>
                  </a:solidFill>
                  <a:sym typeface="微软雅黑" panose="020B0503020204020204" pitchFamily="34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1-2 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研究意义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614117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solidFill>
                      <a:schemeClr val="bg1"/>
                    </a:solidFill>
                  </a:rPr>
                  <a:t>1-3 </a:t>
                </a:r>
                <a:r>
                  <a:rPr kumimoji="1" lang="zh-CN" altLang="en-US" dirty="0">
                    <a:solidFill>
                      <a:schemeClr val="bg1"/>
                    </a:solidFill>
                  </a:rPr>
                  <a:t>理论基础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210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1-4 </a:t>
              </a:r>
              <a:r>
                <a:rPr kumimoji="1" lang="zh-CN" altLang="en-US" dirty="0">
                  <a:solidFill>
                    <a:schemeClr val="bg1"/>
                  </a:solidFill>
                </a:rPr>
                <a:t>贡献创新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26" grpId="0"/>
      <p:bldP spid="27" grpId="0"/>
      <p:bldP spid="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7"/>
          <p:cNvSpPr txBox="1"/>
          <p:nvPr/>
        </p:nvSpPr>
        <p:spPr>
          <a:xfrm>
            <a:off x="1210656" y="1369259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3975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894812" y="1055293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/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</p:txBody>
      </p:sp>
      <p:sp>
        <p:nvSpPr>
          <p:cNvPr id="8" name="文本框 15"/>
          <p:cNvSpPr txBox="1"/>
          <p:nvPr/>
        </p:nvSpPr>
        <p:spPr>
          <a:xfrm>
            <a:off x="1210656" y="2626631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3975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894812" y="2312665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/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0" name="文本框 24"/>
          <p:cNvSpPr txBox="1"/>
          <p:nvPr/>
        </p:nvSpPr>
        <p:spPr>
          <a:xfrm>
            <a:off x="1210656" y="3891539"/>
            <a:ext cx="6672278" cy="7894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indent="53975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94812" y="3570037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/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标题内容一</a:t>
            </a: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相关对策</a:t>
            </a: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94977" y="1127811"/>
            <a:ext cx="7161337" cy="1157733"/>
            <a:chOff x="2954339" y="1292764"/>
            <a:chExt cx="7162269" cy="1157466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81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</a:t>
              </a:r>
              <a:endPara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963100" y="1292764"/>
              <a:ext cx="1005534" cy="338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1162757" y="2525024"/>
            <a:ext cx="6839870" cy="20635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10158" y="2835506"/>
            <a:ext cx="5557569" cy="145424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您的内容打在这里，或者通过复制您的文本后，在此框中选择粘贴，并选择只保留文字。</a:t>
            </a:r>
            <a:endParaRPr lang="zh-CN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57111" y="2465591"/>
            <a:ext cx="1417235" cy="1360008"/>
            <a:chOff x="8876147" y="3192042"/>
            <a:chExt cx="1889647" cy="1813344"/>
          </a:xfrm>
        </p:grpSpPr>
        <p:sp>
          <p:nvSpPr>
            <p:cNvPr id="12" name="任意多边形 11"/>
            <p:cNvSpPr/>
            <p:nvPr/>
          </p:nvSpPr>
          <p:spPr>
            <a:xfrm>
              <a:off x="10622170" y="4830722"/>
              <a:ext cx="136506" cy="174664"/>
            </a:xfrm>
            <a:custGeom>
              <a:avLst/>
              <a:gdLst>
                <a:gd name="connsiteX0" fmla="*/ 102393 w 102393"/>
                <a:gd name="connsiteY0" fmla="*/ 130968 h 130968"/>
                <a:gd name="connsiteX1" fmla="*/ 0 w 102393"/>
                <a:gd name="connsiteY1" fmla="*/ 130968 h 130968"/>
                <a:gd name="connsiteX2" fmla="*/ 0 w 102393"/>
                <a:gd name="connsiteY2" fmla="*/ 0 h 130968"/>
                <a:gd name="connsiteX3" fmla="*/ 102393 w 102393"/>
                <a:gd name="connsiteY3" fmla="*/ 130968 h 13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393" h="130968">
                  <a:moveTo>
                    <a:pt x="102393" y="130968"/>
                  </a:moveTo>
                  <a:lnTo>
                    <a:pt x="0" y="130968"/>
                  </a:lnTo>
                  <a:lnTo>
                    <a:pt x="0" y="0"/>
                  </a:lnTo>
                  <a:lnTo>
                    <a:pt x="102393" y="130968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8876147" y="3192042"/>
              <a:ext cx="152380" cy="95271"/>
            </a:xfrm>
            <a:custGeom>
              <a:avLst/>
              <a:gdLst>
                <a:gd name="connsiteX0" fmla="*/ 19050 w 114300"/>
                <a:gd name="connsiteY0" fmla="*/ 0 h 71437"/>
                <a:gd name="connsiteX1" fmla="*/ 0 w 114300"/>
                <a:gd name="connsiteY1" fmla="*/ 71437 h 71437"/>
                <a:gd name="connsiteX2" fmla="*/ 114300 w 114300"/>
                <a:gd name="connsiteY2" fmla="*/ 71437 h 71437"/>
                <a:gd name="connsiteX3" fmla="*/ 19050 w 114300"/>
                <a:gd name="connsiteY3" fmla="*/ 0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71437">
                  <a:moveTo>
                    <a:pt x="19050" y="0"/>
                  </a:moveTo>
                  <a:lnTo>
                    <a:pt x="0" y="71437"/>
                  </a:lnTo>
                  <a:lnTo>
                    <a:pt x="114300" y="71437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903430" y="3192042"/>
              <a:ext cx="1862364" cy="1812286"/>
              <a:chOff x="6950444" y="2300288"/>
              <a:chExt cx="1396955" cy="1358900"/>
            </a:xfrm>
            <a:solidFill>
              <a:srgbClr val="92D050"/>
            </a:solidFill>
          </p:grpSpPr>
          <p:sp>
            <p:nvSpPr>
              <p:cNvPr id="17" name="任意多边形 16"/>
              <p:cNvSpPr/>
              <p:nvPr/>
            </p:nvSpPr>
            <p:spPr>
              <a:xfrm>
                <a:off x="6950444" y="2300288"/>
                <a:ext cx="1396955" cy="1358900"/>
              </a:xfrm>
              <a:custGeom>
                <a:avLst/>
                <a:gdLst>
                  <a:gd name="connsiteX0" fmla="*/ 0 w 1319348"/>
                  <a:gd name="connsiteY0" fmla="*/ 0 h 1293223"/>
                  <a:gd name="connsiteX1" fmla="*/ 1319348 w 1319348"/>
                  <a:gd name="connsiteY1" fmla="*/ 1293223 h 1293223"/>
                  <a:gd name="connsiteX2" fmla="*/ 1319348 w 1319348"/>
                  <a:gd name="connsiteY2" fmla="*/ 391886 h 1293223"/>
                  <a:gd name="connsiteX3" fmla="*/ 927463 w 1319348"/>
                  <a:gd name="connsiteY3" fmla="*/ 13063 h 1293223"/>
                  <a:gd name="connsiteX4" fmla="*/ 0 w 1319348"/>
                  <a:gd name="connsiteY4" fmla="*/ 0 h 1293223"/>
                  <a:gd name="connsiteX0-1" fmla="*/ 0 w 1319348"/>
                  <a:gd name="connsiteY0-2" fmla="*/ 5987 h 1299210"/>
                  <a:gd name="connsiteX1-3" fmla="*/ 1319348 w 1319348"/>
                  <a:gd name="connsiteY1-4" fmla="*/ 1299210 h 1299210"/>
                  <a:gd name="connsiteX2-5" fmla="*/ 1319348 w 1319348"/>
                  <a:gd name="connsiteY2-6" fmla="*/ 397873 h 1299210"/>
                  <a:gd name="connsiteX3-7" fmla="*/ 908413 w 1319348"/>
                  <a:gd name="connsiteY3-8" fmla="*/ 0 h 1299210"/>
                  <a:gd name="connsiteX4-9" fmla="*/ 0 w 1319348"/>
                  <a:gd name="connsiteY4-10" fmla="*/ 5987 h 1299210"/>
                  <a:gd name="connsiteX0-11" fmla="*/ 0 w 1333635"/>
                  <a:gd name="connsiteY0-12" fmla="*/ 1225 h 1299210"/>
                  <a:gd name="connsiteX1-13" fmla="*/ 1333635 w 1333635"/>
                  <a:gd name="connsiteY1-14" fmla="*/ 1299210 h 1299210"/>
                  <a:gd name="connsiteX2-15" fmla="*/ 1333635 w 1333635"/>
                  <a:gd name="connsiteY2-16" fmla="*/ 397873 h 1299210"/>
                  <a:gd name="connsiteX3-17" fmla="*/ 922700 w 1333635"/>
                  <a:gd name="connsiteY3-18" fmla="*/ 0 h 1299210"/>
                  <a:gd name="connsiteX4-19" fmla="*/ 0 w 1333635"/>
                  <a:gd name="connsiteY4-20" fmla="*/ 1225 h 129921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333635" h="1299210">
                    <a:moveTo>
                      <a:pt x="0" y="1225"/>
                    </a:moveTo>
                    <a:lnTo>
                      <a:pt x="1333635" y="1299210"/>
                    </a:lnTo>
                    <a:lnTo>
                      <a:pt x="1333635" y="397873"/>
                    </a:lnTo>
                    <a:lnTo>
                      <a:pt x="922700" y="0"/>
                    </a:lnTo>
                    <a:lnTo>
                      <a:pt x="0" y="122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444455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2637414">
                <a:off x="7328351" y="2605819"/>
                <a:ext cx="954231" cy="32309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zh-CN" altLang="en-US" sz="15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添加标题</a:t>
                </a:r>
              </a:p>
            </p:txBody>
          </p:sp>
        </p:grpSp>
      </p:grp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研究总结</a:t>
            </a: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/>
      <p:bldP spid="19" grpId="0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研究总结</a:t>
            </a: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1156410" y="2033229"/>
            <a:ext cx="1679368" cy="151413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541751" y="2359410"/>
            <a:ext cx="90868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2800" b="1" dirty="0"/>
              <a:t>总结观点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3559080" y="1462699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5"/>
          <p:cNvSpPr/>
          <p:nvPr/>
        </p:nvSpPr>
        <p:spPr bwMode="auto">
          <a:xfrm>
            <a:off x="2913464" y="1666788"/>
            <a:ext cx="547516" cy="2247018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559080" y="2197093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3559080" y="2931487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3559080" y="3665880"/>
            <a:ext cx="4119012" cy="4516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877592" y="1610763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</a:rPr>
              <a:t>总结性观点之一，条目根据您的需求请酌情增减。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7592" y="2339579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</a:rPr>
              <a:t>总结性观点之二，条目根据您的需求请酌情增减。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7592" y="3073973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</a:rPr>
              <a:t>总结性观点之三，条目根据您的需求请酌情增减。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77592" y="3808366"/>
            <a:ext cx="3456384" cy="166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>
                <a:solidFill>
                  <a:schemeClr val="bg1"/>
                </a:solidFill>
              </a:rPr>
              <a:t>总结性观点之四，条目根据您的需求请酌情增减。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23285" y="1325667"/>
            <a:ext cx="1197301" cy="779546"/>
            <a:chOff x="2660401" y="1629745"/>
            <a:chExt cx="1596400" cy="1039397"/>
          </a:xfrm>
        </p:grpSpPr>
        <p:sp>
          <p:nvSpPr>
            <p:cNvPr id="13" name="矩形 12"/>
            <p:cNvSpPr/>
            <p:nvPr/>
          </p:nvSpPr>
          <p:spPr>
            <a:xfrm>
              <a:off x="2702188" y="2258773"/>
              <a:ext cx="1554613" cy="4103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Innovation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660401" y="1629745"/>
              <a:ext cx="1203747" cy="697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357251" y="1096576"/>
            <a:ext cx="6187936" cy="1905068"/>
            <a:chOff x="4238859" y="1324283"/>
            <a:chExt cx="8250581" cy="2540091"/>
          </a:xfrm>
        </p:grpSpPr>
        <p:sp>
          <p:nvSpPr>
            <p:cNvPr id="11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7"/>
            <p:cNvSpPr txBox="1"/>
            <p:nvPr/>
          </p:nvSpPr>
          <p:spPr>
            <a:xfrm>
              <a:off x="4412243" y="1748102"/>
              <a:ext cx="17606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点击此处添加“标题内容”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gray">
            <a:xfrm>
              <a:off x="6569956" y="2139523"/>
              <a:ext cx="5742542" cy="1354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algn="just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  <a:endPara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97687" y="2800913"/>
            <a:ext cx="6440486" cy="1922836"/>
            <a:chOff x="1706779" y="3596733"/>
            <a:chExt cx="8587315" cy="2563781"/>
          </a:xfrm>
        </p:grpSpPr>
        <p:sp>
          <p:nvSpPr>
            <p:cNvPr id="19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8"/>
            <p:cNvSpPr txBox="1"/>
            <p:nvPr/>
          </p:nvSpPr>
          <p:spPr>
            <a:xfrm>
              <a:off x="1864171" y="3987849"/>
              <a:ext cx="186797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点击此处添加“标题内容”</a:t>
              </a: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354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720343" y="1252754"/>
            <a:ext cx="454292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8299" y="2933794"/>
            <a:ext cx="494366" cy="7617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76188" y="177842"/>
            <a:ext cx="1723545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成绩与思考</a:t>
            </a:r>
          </a:p>
        </p:txBody>
      </p:sp>
      <p:sp>
        <p:nvSpPr>
          <p:cNvPr id="30" name="等腰三角形 2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9" grpId="0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76188" y="177842"/>
            <a:ext cx="1723545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成绩与思考</a:t>
            </a:r>
          </a:p>
        </p:txBody>
      </p:sp>
      <p:sp>
        <p:nvSpPr>
          <p:cNvPr id="28" name="等腰三角形 2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727365" y="1944487"/>
            <a:ext cx="1787236" cy="1787236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4620983" y="1566351"/>
            <a:ext cx="0" cy="558958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620983" y="3531998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5620062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3620424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5231308" y="1003920"/>
            <a:ext cx="212597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概述性文字观点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31308" y="1345303"/>
            <a:ext cx="2946441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81638" y="1067906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71070" y="2653440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8323" y="2392131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概述性文字观点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88324" y="2698479"/>
            <a:ext cx="1389426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81638" y="4173122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5027" y="2653440"/>
            <a:ext cx="47868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120828" y="1003920"/>
            <a:ext cx="0" cy="8419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33" idx="3"/>
          </p:cNvCxnSpPr>
          <p:nvPr/>
        </p:nvCxnSpPr>
        <p:spPr>
          <a:xfrm>
            <a:off x="4860327" y="1252572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6697288" y="2407509"/>
            <a:ext cx="0" cy="14424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436786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075363" y="3894122"/>
            <a:ext cx="0" cy="797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075363" y="4357788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83484" y="3862644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概述性文字观点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43608" y="4204027"/>
            <a:ext cx="2915448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2544269" y="1942325"/>
            <a:ext cx="0" cy="15051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2544269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608" y="1921162"/>
            <a:ext cx="13894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概述性文字观点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43608" y="2293146"/>
            <a:ext cx="1375572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zh-CN" altLang="en-US" sz="1000" dirty="0">
                <a:latin typeface="+mn-ea"/>
              </a:rPr>
              <a:t>详写内容</a:t>
            </a:r>
            <a:r>
              <a:rPr lang="en-US" altLang="zh-CN" sz="1000" dirty="0">
                <a:latin typeface="+mn-ea"/>
              </a:rPr>
              <a:t>……</a:t>
            </a:r>
            <a:r>
              <a:rPr lang="zh-CN" altLang="en-US" sz="1000" dirty="0">
                <a:latin typeface="+mn-ea"/>
              </a:rPr>
              <a:t>点击输入你所研究项目的几个具体意义所在，在不改动排版的情况下，尽量控制在四点内说明，标题将每个具体意义概括提出观点。</a:t>
            </a:r>
            <a:endParaRPr lang="en-US" altLang="zh-CN" sz="1000" dirty="0">
              <a:latin typeface="+mn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797071" y="2014193"/>
            <a:ext cx="1647824" cy="1647824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4021945" y="2299496"/>
            <a:ext cx="119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成绩思考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2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5" grpId="0"/>
      <p:bldP spid="46" grpId="0"/>
      <p:bldP spid="49" grpId="0"/>
      <p:bldP spid="50" grpId="0"/>
      <p:bldP spid="23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8832" y="1049644"/>
            <a:ext cx="7838852" cy="36240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[1][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瑞士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]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亚历山大·奥斯特瓦德（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AlexanderOsterwalder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，（比利时）伊夫·皮尼厄（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YvesPigneur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Business Model Generation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出版社：机械工业出版社，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2011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[2]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C. K. Prahalad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K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·普拉哈拉德），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Venkat Ramaswamy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（文卡特·拉马斯瓦米） 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Future of Competition: Co-Creating Unique Value With Customers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出版社：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Harvard Business Press 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[3]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胡世良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《移动互联网商业模式创新与变革》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出版社：人民邮电出版社，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[4]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陈洪等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《游戏运营管理》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[M]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出版社：清华大学出版社，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2009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[5]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许可，张春鹏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《移动运营商手机游戏业务的战略定位和发展策略探讨》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[J]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世界电信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2004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年第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期，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[6]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网络评论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《深入解读国产手机游戏盈利模式和市场前景》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OL]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[7]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中国互联网络信息中心（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CNNIC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《第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32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次中国互联网络发展统计报告》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[8]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中国互联网络信息中心（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CNNIC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《第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33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次中国互联网络发展状况统计报告》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[9]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百度移动</a:t>
            </a:r>
            <a:r>
              <a:rPr lang="zh-CN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《移动互联网发展趋势报告》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2012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[10]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艾媒咨询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《中国手机游戏市场年度报告》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[R]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2013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[11]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李振勇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《商业模式创新与战略转型》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[M] 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出版社：国家行政学院音像出版社，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2009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[12]</a:t>
            </a:r>
            <a:r>
              <a:rPr lang="zh-CN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付玉辉 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en-US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4G</a:t>
            </a:r>
            <a:r>
              <a:rPr lang="zh-CN" altLang="zh-CN" sz="11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时代的手机游戏裂变》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[J].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广告大观综合版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2014-1</a:t>
            </a:r>
            <a:r>
              <a:rPr lang="zh-CN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2014</a:t>
            </a:r>
            <a:endParaRPr lang="zh-CN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</a:rPr>
              <a:t>附录：参考文献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5"/>
          <p:cNvSpPr txBox="1"/>
          <p:nvPr/>
        </p:nvSpPr>
        <p:spPr>
          <a:xfrm>
            <a:off x="4136861" y="3501938"/>
            <a:ext cx="121571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导师：代用名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29001" y="2948830"/>
            <a:ext cx="342290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latin typeface="+mj-ea"/>
                <a:ea typeface="+mj-ea"/>
              </a:rPr>
              <a:t>副标题：</a:t>
            </a:r>
            <a:r>
              <a:rPr lang="en-US" altLang="zh-CN" b="1" dirty="0">
                <a:latin typeface="+mj-ea"/>
                <a:ea typeface="+mj-ea"/>
              </a:rPr>
              <a:t>XX</a:t>
            </a:r>
            <a:r>
              <a:rPr lang="zh-CN" altLang="en-US" b="1" dirty="0">
                <a:latin typeface="+mj-ea"/>
                <a:ea typeface="+mj-ea"/>
              </a:rPr>
              <a:t>学位研究生论文答辩材料</a:t>
            </a:r>
          </a:p>
        </p:txBody>
      </p:sp>
      <p:sp>
        <p:nvSpPr>
          <p:cNvPr id="26" name="矩形 25"/>
          <p:cNvSpPr/>
          <p:nvPr/>
        </p:nvSpPr>
        <p:spPr>
          <a:xfrm>
            <a:off x="2542581" y="3501938"/>
            <a:ext cx="139525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b="1" dirty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答辩人：代用名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58991" y="1941827"/>
            <a:ext cx="5839485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000" b="1" dirty="0">
                <a:solidFill>
                  <a:srgbClr val="071F65"/>
                </a:solidFill>
                <a:latin typeface="+mj-ea"/>
                <a:ea typeface="+mj-ea"/>
              </a:rPr>
              <a:t>演示完毕 请多指点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529001" y="1633327"/>
            <a:ext cx="342290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级环境科学与工程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</a:t>
            </a:r>
          </a:p>
        </p:txBody>
      </p:sp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avLst/>
            <a:gdLst>
              <a:gd name="T0" fmla="*/ 246 w 571"/>
              <a:gd name="T1" fmla="*/ 0 h 7028"/>
              <a:gd name="T2" fmla="*/ 246 w 571"/>
              <a:gd name="T3" fmla="*/ 2716 h 7028"/>
              <a:gd name="T4" fmla="*/ 178 w 571"/>
              <a:gd name="T5" fmla="*/ 2816 h 7028"/>
              <a:gd name="T6" fmla="*/ 286 w 571"/>
              <a:gd name="T7" fmla="*/ 2924 h 7028"/>
              <a:gd name="T8" fmla="*/ 394 w 571"/>
              <a:gd name="T9" fmla="*/ 2816 h 7028"/>
              <a:gd name="T10" fmla="*/ 325 w 571"/>
              <a:gd name="T11" fmla="*/ 2716 h 7028"/>
              <a:gd name="T12" fmla="*/ 325 w 571"/>
              <a:gd name="T13" fmla="*/ 0 h 7028"/>
              <a:gd name="T14" fmla="*/ 246 w 571"/>
              <a:gd name="T15" fmla="*/ 0 h 7028"/>
              <a:gd name="T16" fmla="*/ 0 w 571"/>
              <a:gd name="T17" fmla="*/ 3749 h 7028"/>
              <a:gd name="T18" fmla="*/ 571 w 571"/>
              <a:gd name="T19" fmla="*/ 3749 h 7028"/>
              <a:gd name="T20" fmla="*/ 571 w 571"/>
              <a:gd name="T21" fmla="*/ 3790 h 7028"/>
              <a:gd name="T22" fmla="*/ 0 w 571"/>
              <a:gd name="T23" fmla="*/ 3790 h 7028"/>
              <a:gd name="T24" fmla="*/ 0 w 571"/>
              <a:gd name="T25" fmla="*/ 3749 h 7028"/>
              <a:gd name="T26" fmla="*/ 0 w 571"/>
              <a:gd name="T27" fmla="*/ 3323 h 7028"/>
              <a:gd name="T28" fmla="*/ 0 w 571"/>
              <a:gd name="T29" fmla="*/ 3323 h 7028"/>
              <a:gd name="T30" fmla="*/ 0 w 571"/>
              <a:gd name="T31" fmla="*/ 3323 h 7028"/>
              <a:gd name="T32" fmla="*/ 286 w 571"/>
              <a:gd name="T33" fmla="*/ 3037 h 7028"/>
              <a:gd name="T34" fmla="*/ 571 w 571"/>
              <a:gd name="T35" fmla="*/ 3323 h 7028"/>
              <a:gd name="T36" fmla="*/ 571 w 571"/>
              <a:gd name="T37" fmla="*/ 3323 h 7028"/>
              <a:gd name="T38" fmla="*/ 571 w 571"/>
              <a:gd name="T39" fmla="*/ 3323 h 7028"/>
              <a:gd name="T40" fmla="*/ 571 w 571"/>
              <a:gd name="T41" fmla="*/ 3683 h 7028"/>
              <a:gd name="T42" fmla="*/ 0 w 571"/>
              <a:gd name="T43" fmla="*/ 3683 h 7028"/>
              <a:gd name="T44" fmla="*/ 0 w 571"/>
              <a:gd name="T45" fmla="*/ 3323 h 7028"/>
              <a:gd name="T46" fmla="*/ 37 w 571"/>
              <a:gd name="T47" fmla="*/ 3885 h 7028"/>
              <a:gd name="T48" fmla="*/ 0 w 571"/>
              <a:gd name="T49" fmla="*/ 3885 h 7028"/>
              <a:gd name="T50" fmla="*/ 0 w 571"/>
              <a:gd name="T51" fmla="*/ 7028 h 7028"/>
              <a:gd name="T52" fmla="*/ 37 w 571"/>
              <a:gd name="T53" fmla="*/ 7028 h 7028"/>
              <a:gd name="T54" fmla="*/ 37 w 571"/>
              <a:gd name="T55" fmla="*/ 3885 h 7028"/>
              <a:gd name="T56" fmla="*/ 126 w 571"/>
              <a:gd name="T57" fmla="*/ 3885 h 7028"/>
              <a:gd name="T58" fmla="*/ 89 w 571"/>
              <a:gd name="T59" fmla="*/ 3885 h 7028"/>
              <a:gd name="T60" fmla="*/ 89 w 571"/>
              <a:gd name="T61" fmla="*/ 7028 h 7028"/>
              <a:gd name="T62" fmla="*/ 126 w 571"/>
              <a:gd name="T63" fmla="*/ 7028 h 7028"/>
              <a:gd name="T64" fmla="*/ 126 w 571"/>
              <a:gd name="T65" fmla="*/ 3885 h 7028"/>
              <a:gd name="T66" fmla="*/ 215 w 571"/>
              <a:gd name="T67" fmla="*/ 3885 h 7028"/>
              <a:gd name="T68" fmla="*/ 178 w 571"/>
              <a:gd name="T69" fmla="*/ 3885 h 7028"/>
              <a:gd name="T70" fmla="*/ 178 w 571"/>
              <a:gd name="T71" fmla="*/ 7028 h 7028"/>
              <a:gd name="T72" fmla="*/ 215 w 571"/>
              <a:gd name="T73" fmla="*/ 7028 h 7028"/>
              <a:gd name="T74" fmla="*/ 215 w 571"/>
              <a:gd name="T75" fmla="*/ 3885 h 7028"/>
              <a:gd name="T76" fmla="*/ 304 w 571"/>
              <a:gd name="T77" fmla="*/ 3885 h 7028"/>
              <a:gd name="T78" fmla="*/ 267 w 571"/>
              <a:gd name="T79" fmla="*/ 3885 h 7028"/>
              <a:gd name="T80" fmla="*/ 267 w 571"/>
              <a:gd name="T81" fmla="*/ 7028 h 7028"/>
              <a:gd name="T82" fmla="*/ 304 w 571"/>
              <a:gd name="T83" fmla="*/ 7028 h 7028"/>
              <a:gd name="T84" fmla="*/ 304 w 571"/>
              <a:gd name="T85" fmla="*/ 3885 h 7028"/>
              <a:gd name="T86" fmla="*/ 393 w 571"/>
              <a:gd name="T87" fmla="*/ 3885 h 7028"/>
              <a:gd name="T88" fmla="*/ 356 w 571"/>
              <a:gd name="T89" fmla="*/ 3885 h 7028"/>
              <a:gd name="T90" fmla="*/ 356 w 571"/>
              <a:gd name="T91" fmla="*/ 7028 h 7028"/>
              <a:gd name="T92" fmla="*/ 393 w 571"/>
              <a:gd name="T93" fmla="*/ 7028 h 7028"/>
              <a:gd name="T94" fmla="*/ 393 w 571"/>
              <a:gd name="T95" fmla="*/ 3885 h 7028"/>
              <a:gd name="T96" fmla="*/ 482 w 571"/>
              <a:gd name="T97" fmla="*/ 3885 h 7028"/>
              <a:gd name="T98" fmla="*/ 445 w 571"/>
              <a:gd name="T99" fmla="*/ 3885 h 7028"/>
              <a:gd name="T100" fmla="*/ 445 w 571"/>
              <a:gd name="T101" fmla="*/ 7028 h 7028"/>
              <a:gd name="T102" fmla="*/ 482 w 571"/>
              <a:gd name="T103" fmla="*/ 7028 h 7028"/>
              <a:gd name="T104" fmla="*/ 482 w 571"/>
              <a:gd name="T105" fmla="*/ 3885 h 7028"/>
              <a:gd name="T106" fmla="*/ 571 w 571"/>
              <a:gd name="T107" fmla="*/ 3885 h 7028"/>
              <a:gd name="T108" fmla="*/ 534 w 571"/>
              <a:gd name="T109" fmla="*/ 3885 h 7028"/>
              <a:gd name="T110" fmla="*/ 534 w 571"/>
              <a:gd name="T111" fmla="*/ 7028 h 7028"/>
              <a:gd name="T112" fmla="*/ 571 w 571"/>
              <a:gd name="T113" fmla="*/ 7028 h 7028"/>
              <a:gd name="T114" fmla="*/ 571 w 571"/>
              <a:gd name="T115" fmla="*/ 3885 h 7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71" h="7028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  <p:bldP spid="30" grpId="0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3312778" y="2659146"/>
            <a:ext cx="1958931" cy="1871909"/>
            <a:chOff x="3065829" y="2668267"/>
            <a:chExt cx="1872107" cy="1761728"/>
          </a:xfrm>
        </p:grpSpPr>
        <p:sp>
          <p:nvSpPr>
            <p:cNvPr id="80" name="椭圆 79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88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827476" y="948917"/>
            <a:ext cx="7494437" cy="1733502"/>
            <a:chOff x="2954339" y="1279908"/>
            <a:chExt cx="7162269" cy="1631470"/>
          </a:xfrm>
        </p:grpSpPr>
        <p:sp>
          <p:nvSpPr>
            <p:cNvPr id="95" name="矩形 94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1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2963100" y="1279908"/>
              <a:ext cx="911819" cy="3041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96261" y="3097775"/>
            <a:ext cx="979519" cy="994650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98" name="椭圆 97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3469764" y="3187079"/>
              <a:ext cx="599300" cy="3041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5576304" y="3085599"/>
            <a:ext cx="2078054" cy="1213801"/>
            <a:chOff x="789157" y="3505487"/>
            <a:chExt cx="1985951" cy="1142357"/>
          </a:xfrm>
        </p:grpSpPr>
        <p:sp>
          <p:nvSpPr>
            <p:cNvPr id="101" name="TextBox 100"/>
            <p:cNvSpPr txBox="1"/>
            <p:nvPr/>
          </p:nvSpPr>
          <p:spPr>
            <a:xfrm>
              <a:off x="789157" y="3505487"/>
              <a:ext cx="911819" cy="304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02" name="矩形 101"/>
            <p:cNvSpPr/>
            <p:nvPr/>
          </p:nvSpPr>
          <p:spPr>
            <a:xfrm>
              <a:off x="812496" y="3800586"/>
              <a:ext cx="1962612" cy="84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5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37541" y="3095679"/>
            <a:ext cx="2053633" cy="1203721"/>
            <a:chOff x="891718" y="3514973"/>
            <a:chExt cx="1962612" cy="1132869"/>
          </a:xfrm>
        </p:grpSpPr>
        <p:sp>
          <p:nvSpPr>
            <p:cNvPr id="104" name="TextBox 103"/>
            <p:cNvSpPr txBox="1"/>
            <p:nvPr/>
          </p:nvSpPr>
          <p:spPr>
            <a:xfrm>
              <a:off x="891718" y="3514973"/>
              <a:ext cx="911819" cy="304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891718" y="3800585"/>
              <a:ext cx="1962612" cy="847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5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</a:rPr>
              <a:t>选题背景</a:t>
            </a:r>
            <a:endParaRPr lang="zh-CN" altLang="en-US" sz="24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1576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研究意义</a:t>
            </a: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7" name="箭头3"/>
          <p:cNvSpPr/>
          <p:nvPr/>
        </p:nvSpPr>
        <p:spPr bwMode="gray">
          <a:xfrm flipV="1">
            <a:off x="1531850" y="2889667"/>
            <a:ext cx="819764" cy="114053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箭头2"/>
          <p:cNvSpPr/>
          <p:nvPr/>
        </p:nvSpPr>
        <p:spPr bwMode="gray">
          <a:xfrm rot="16200000">
            <a:off x="1747861" y="2415012"/>
            <a:ext cx="243647" cy="97440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9" name="箭头1"/>
          <p:cNvSpPr/>
          <p:nvPr/>
        </p:nvSpPr>
        <p:spPr bwMode="gray">
          <a:xfrm>
            <a:off x="1526579" y="1643759"/>
            <a:ext cx="819764" cy="132119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文本1"/>
          <p:cNvSpPr>
            <a:spLocks noChangeArrowheads="1"/>
          </p:cNvSpPr>
          <p:nvPr/>
        </p:nvSpPr>
        <p:spPr bwMode="gray">
          <a:xfrm>
            <a:off x="3378267" y="1352205"/>
            <a:ext cx="4434093" cy="896993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1"/>
          <p:cNvSpPr>
            <a:spLocks noChangeArrowheads="1"/>
          </p:cNvSpPr>
          <p:nvPr/>
        </p:nvSpPr>
        <p:spPr bwMode="gray">
          <a:xfrm>
            <a:off x="2446313" y="1347614"/>
            <a:ext cx="931954" cy="901585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2"/>
          <p:cNvSpPr>
            <a:spLocks noChangeArrowheads="1"/>
          </p:cNvSpPr>
          <p:nvPr/>
        </p:nvSpPr>
        <p:spPr bwMode="gray">
          <a:xfrm>
            <a:off x="3378267" y="2442238"/>
            <a:ext cx="4434093" cy="894027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标题2"/>
          <p:cNvSpPr>
            <a:spLocks noChangeArrowheads="1"/>
          </p:cNvSpPr>
          <p:nvPr/>
        </p:nvSpPr>
        <p:spPr bwMode="gray">
          <a:xfrm>
            <a:off x="2446313" y="2442238"/>
            <a:ext cx="931955" cy="894027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3"/>
          <p:cNvSpPr>
            <a:spLocks noChangeArrowheads="1"/>
          </p:cNvSpPr>
          <p:nvPr/>
        </p:nvSpPr>
        <p:spPr bwMode="ltGray">
          <a:xfrm>
            <a:off x="3378267" y="3523042"/>
            <a:ext cx="4434093" cy="88605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accent1"/>
            </a:solidFill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标题3"/>
          <p:cNvSpPr>
            <a:spLocks noChangeArrowheads="1"/>
          </p:cNvSpPr>
          <p:nvPr/>
        </p:nvSpPr>
        <p:spPr bwMode="gray">
          <a:xfrm>
            <a:off x="2446313" y="3523042"/>
            <a:ext cx="931954" cy="886051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4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111928" y="2442238"/>
            <a:ext cx="892911" cy="89402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62118" tIns="31058" rIns="62118" bIns="3105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研究意义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国内外相关研究综述</a:t>
            </a:r>
          </a:p>
        </p:txBody>
      </p:sp>
      <p:sp>
        <p:nvSpPr>
          <p:cNvPr id="16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86413" y="1339450"/>
            <a:ext cx="5763985" cy="348839"/>
            <a:chOff x="3002037" y="1465798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33222" y="1474123"/>
              <a:ext cx="5688632" cy="358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186413" y="3037767"/>
            <a:ext cx="5763985" cy="354849"/>
            <a:chOff x="3002037" y="3922395"/>
            <a:chExt cx="7067433" cy="375695"/>
          </a:xfrm>
          <a:solidFill>
            <a:schemeClr val="accent2">
              <a:lumMod val="75000"/>
            </a:schemeClr>
          </a:solidFill>
        </p:grpSpPr>
        <p:sp>
          <p:nvSpPr>
            <p:cNvPr id="19" name="矩形 18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23808" y="3939647"/>
              <a:ext cx="4085844" cy="358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86414" y="1871205"/>
            <a:ext cx="5763984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86414" y="3542293"/>
            <a:ext cx="5763984" cy="7894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</a:p>
        </p:txBody>
      </p:sp>
      <p:sp>
        <p:nvSpPr>
          <p:cNvPr id="23" name="等腰三角形 2"/>
          <p:cNvSpPr/>
          <p:nvPr/>
        </p:nvSpPr>
        <p:spPr bwMode="auto">
          <a:xfrm rot="2747878">
            <a:off x="1047362" y="1297087"/>
            <a:ext cx="992271" cy="1148109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3296" y="1738347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/>
              <a:t>国内</a:t>
            </a:r>
            <a:endParaRPr lang="en-US" altLang="zh-CN" b="1" dirty="0"/>
          </a:p>
          <a:p>
            <a:r>
              <a:rPr lang="zh-CN" altLang="en-US" b="1" dirty="0"/>
              <a:t>现状</a:t>
            </a:r>
          </a:p>
        </p:txBody>
      </p:sp>
      <p:sp>
        <p:nvSpPr>
          <p:cNvPr id="25" name="等腰三角形 2"/>
          <p:cNvSpPr/>
          <p:nvPr/>
        </p:nvSpPr>
        <p:spPr bwMode="auto">
          <a:xfrm rot="3036074">
            <a:off x="1047361" y="3041980"/>
            <a:ext cx="992273" cy="1148112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1249" y="3477041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/>
              <a:t>国外</a:t>
            </a:r>
            <a:endParaRPr lang="en-US" altLang="zh-CN" b="1" dirty="0"/>
          </a:p>
          <a:p>
            <a:r>
              <a:rPr lang="zh-CN" altLang="en-US" b="1" dirty="0"/>
              <a:t>现状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837322" y="1940482"/>
            <a:ext cx="6561653" cy="736045"/>
            <a:chOff x="1898189" y="2451347"/>
            <a:chExt cx="7463076" cy="1052209"/>
          </a:xfrm>
        </p:grpSpPr>
        <p:sp>
          <p:nvSpPr>
            <p:cNvPr id="7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31"/>
            <p:cNvSpPr txBox="1"/>
            <p:nvPr/>
          </p:nvSpPr>
          <p:spPr>
            <a:xfrm>
              <a:off x="2028002" y="2561954"/>
              <a:ext cx="617773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您的内容打在这里，或者通过复制您的文本后，在此框中选择粘贴，并选择只保留文字。您的内容打在这里，在此框中选择粘贴，并选择只保留文字。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07743" y="2922145"/>
            <a:ext cx="6561653" cy="736045"/>
            <a:chOff x="2525417" y="3853299"/>
            <a:chExt cx="7463076" cy="1052209"/>
          </a:xfrm>
        </p:grpSpPr>
        <p:sp>
          <p:nvSpPr>
            <p:cNvPr id="36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文本框 32"/>
            <p:cNvSpPr txBox="1"/>
            <p:nvPr/>
          </p:nvSpPr>
          <p:spPr>
            <a:xfrm>
              <a:off x="2682460" y="3976855"/>
              <a:ext cx="61525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您的内容打在这里，或者通过复制您的文本后，在此框中选择粘贴，并选择只保留文字。您的内容打在这里，在此框中选择粘贴，并选择只保留文字。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750124" y="3905431"/>
            <a:ext cx="6561653" cy="736045"/>
            <a:chOff x="3115259" y="5248106"/>
            <a:chExt cx="7463076" cy="1052209"/>
          </a:xfrm>
        </p:grpSpPr>
        <p:sp>
          <p:nvSpPr>
            <p:cNvPr id="37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文本框 33"/>
            <p:cNvSpPr txBox="1"/>
            <p:nvPr/>
          </p:nvSpPr>
          <p:spPr>
            <a:xfrm>
              <a:off x="3206879" y="5394066"/>
              <a:ext cx="724328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96989" y="1153357"/>
            <a:ext cx="7540098" cy="554793"/>
            <a:chOff x="790009" y="1062617"/>
            <a:chExt cx="7540098" cy="554793"/>
          </a:xfrm>
        </p:grpSpPr>
        <p:grpSp>
          <p:nvGrpSpPr>
            <p:cNvPr id="2" name="组合 1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1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1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1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21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/>
                </a:p>
              </p:txBody>
            </p:sp>
            <p:sp>
              <p:nvSpPr>
                <p:cNvPr id="22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/>
                </a:p>
              </p:txBody>
            </p:sp>
            <p:sp>
              <p:nvSpPr>
                <p:cNvPr id="23" name="文本框 20"/>
                <p:cNvSpPr txBox="1"/>
                <p:nvPr/>
              </p:nvSpPr>
              <p:spPr>
                <a:xfrm>
                  <a:off x="615756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 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</a:p>
              </p:txBody>
            </p:sp>
            <p:sp>
              <p:nvSpPr>
                <p:cNvPr id="24" name="文本框 21"/>
                <p:cNvSpPr txBox="1"/>
                <p:nvPr/>
              </p:nvSpPr>
              <p:spPr>
                <a:xfrm>
                  <a:off x="2743932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 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</a:p>
              </p:txBody>
            </p:sp>
            <p:sp>
              <p:nvSpPr>
                <p:cNvPr id="25" name="文本框 22"/>
                <p:cNvSpPr txBox="1"/>
                <p:nvPr/>
              </p:nvSpPr>
              <p:spPr>
                <a:xfrm>
                  <a:off x="4885819" y="1532932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 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</a:p>
              </p:txBody>
            </p:sp>
            <p:sp>
              <p:nvSpPr>
                <p:cNvPr id="26" name="文本框 23"/>
                <p:cNvSpPr txBox="1"/>
                <p:nvPr/>
              </p:nvSpPr>
              <p:spPr>
                <a:xfrm>
                  <a:off x="7009423" y="1545350"/>
                  <a:ext cx="1514251" cy="456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 </a:t>
                  </a:r>
                  <a:r>
                    <a:rPr lang="zh-CN" altLang="en-US" sz="12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输入内容</a:t>
                  </a:r>
                </a:p>
              </p:txBody>
            </p:sp>
          </p:grpSp>
          <p:sp>
            <p:nvSpPr>
              <p:cNvPr id="45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avLst/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avLst/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7105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/>
              </a:p>
            </p:txBody>
          </p:sp>
        </p:grpSp>
        <p:sp>
          <p:nvSpPr>
            <p:cNvPr id="47" name="文本框 23"/>
            <p:cNvSpPr txBox="1"/>
            <p:nvPr/>
          </p:nvSpPr>
          <p:spPr>
            <a:xfrm>
              <a:off x="7194419" y="1203871"/>
              <a:ext cx="1135688" cy="253916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 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输入内容</a:t>
              </a:r>
            </a:p>
          </p:txBody>
        </p:sp>
      </p:grpSp>
      <p:sp>
        <p:nvSpPr>
          <p:cNvPr id="31" name="任意多边形 30"/>
          <p:cNvSpPr/>
          <p:nvPr/>
        </p:nvSpPr>
        <p:spPr>
          <a:xfrm>
            <a:off x="6479126" y="2354579"/>
            <a:ext cx="772421" cy="5660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/>
          </a:p>
        </p:txBody>
      </p:sp>
      <p:sp>
        <p:nvSpPr>
          <p:cNvPr id="32" name="任意多边形 31"/>
          <p:cNvSpPr/>
          <p:nvPr/>
        </p:nvSpPr>
        <p:spPr>
          <a:xfrm>
            <a:off x="6902655" y="3338974"/>
            <a:ext cx="772421" cy="5660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/>
          </a:p>
        </p:txBody>
      </p: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295465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理论基础与文献综述</a:t>
            </a: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主要贡献与创新</a:t>
            </a: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33340" y="3073405"/>
            <a:ext cx="2010684" cy="183841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43246" y="2720405"/>
            <a:ext cx="2010684" cy="1838419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71016" y="2367404"/>
            <a:ext cx="2010684" cy="1838419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89470" y="2014403"/>
            <a:ext cx="2010684" cy="1838419"/>
          </a:xfrm>
          <a:prstGeom prst="rect">
            <a:avLst/>
          </a:prstGeom>
          <a:solidFill>
            <a:schemeClr val="accent2">
              <a:alpha val="55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1692" y="1676385"/>
            <a:ext cx="2037779" cy="1863191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文本框 31"/>
          <p:cNvSpPr txBox="1"/>
          <p:nvPr/>
        </p:nvSpPr>
        <p:spPr>
          <a:xfrm>
            <a:off x="595813" y="2409460"/>
            <a:ext cx="2476586" cy="461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32"/>
          <p:cNvSpPr txBox="1"/>
          <p:nvPr/>
        </p:nvSpPr>
        <p:spPr>
          <a:xfrm>
            <a:off x="595814" y="2089732"/>
            <a:ext cx="1677548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添加标题内容五</a:t>
            </a: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16343" y="2389455"/>
            <a:ext cx="327134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529961" y="2829732"/>
            <a:ext cx="299284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40"/>
          <p:cNvSpPr txBox="1"/>
          <p:nvPr/>
        </p:nvSpPr>
        <p:spPr>
          <a:xfrm>
            <a:off x="6187576" y="2844026"/>
            <a:ext cx="2499880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41"/>
          <p:cNvSpPr txBox="1"/>
          <p:nvPr/>
        </p:nvSpPr>
        <p:spPr>
          <a:xfrm>
            <a:off x="6187576" y="2521076"/>
            <a:ext cx="1851892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添加标题内容四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5406890" y="3663669"/>
            <a:ext cx="311591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49"/>
          <p:cNvSpPr txBox="1"/>
          <p:nvPr/>
        </p:nvSpPr>
        <p:spPr>
          <a:xfrm>
            <a:off x="6187576" y="3706546"/>
            <a:ext cx="2497597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50"/>
          <p:cNvSpPr txBox="1"/>
          <p:nvPr/>
        </p:nvSpPr>
        <p:spPr>
          <a:xfrm>
            <a:off x="6187576" y="3343165"/>
            <a:ext cx="1715076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添加标题内容二</a:t>
            </a:r>
          </a:p>
        </p:txBody>
      </p:sp>
      <p:cxnSp>
        <p:nvCxnSpPr>
          <p:cNvPr id="42" name="直接连接符 41"/>
          <p:cNvCxnSpPr/>
          <p:nvPr/>
        </p:nvCxnSpPr>
        <p:spPr>
          <a:xfrm flipH="1">
            <a:off x="616341" y="3312428"/>
            <a:ext cx="2843375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59"/>
          <p:cNvSpPr txBox="1"/>
          <p:nvPr/>
        </p:nvSpPr>
        <p:spPr>
          <a:xfrm>
            <a:off x="595814" y="3345780"/>
            <a:ext cx="2476586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60"/>
          <p:cNvSpPr txBox="1"/>
          <p:nvPr/>
        </p:nvSpPr>
        <p:spPr>
          <a:xfrm>
            <a:off x="595814" y="2976178"/>
            <a:ext cx="1528582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添加标题内容三</a:t>
            </a: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616342" y="4207267"/>
            <a:ext cx="319680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63"/>
          <p:cNvSpPr txBox="1"/>
          <p:nvPr/>
        </p:nvSpPr>
        <p:spPr>
          <a:xfrm>
            <a:off x="595813" y="4237553"/>
            <a:ext cx="2620584" cy="4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64"/>
          <p:cNvSpPr txBox="1"/>
          <p:nvPr/>
        </p:nvSpPr>
        <p:spPr>
          <a:xfrm>
            <a:off x="595814" y="3879577"/>
            <a:ext cx="1681685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添加标题内容一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539482" y="1001749"/>
            <a:ext cx="1338824" cy="32316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</a:p>
        </p:txBody>
      </p:sp>
      <p:sp>
        <p:nvSpPr>
          <p:cNvPr id="50" name="TextBox 29"/>
          <p:cNvSpPr txBox="1"/>
          <p:nvPr/>
        </p:nvSpPr>
        <p:spPr>
          <a:xfrm>
            <a:off x="552734" y="1353764"/>
            <a:ext cx="8122594" cy="4985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4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4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61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6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65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5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2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6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03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5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10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7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24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6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  <p:bldP spid="17" grpId="0" animBg="1"/>
          <p:bldP spid="18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8" grpId="0"/>
          <p:bldP spid="29" grpId="0"/>
          <p:bldP spid="31" grpId="0"/>
          <p:bldP spid="32" grpId="0"/>
          <p:bldP spid="43" grpId="0"/>
          <p:bldP spid="44" grpId="0"/>
          <p:bldP spid="46" grpId="0"/>
          <p:bldP spid="47" grpId="0"/>
          <p:bldP spid="49" grpId="0"/>
          <p:bldP spid="5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4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4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61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6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6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5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2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6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03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5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10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7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124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6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  <p:bldP spid="17" grpId="0" animBg="1"/>
          <p:bldP spid="18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8" grpId="0"/>
          <p:bldP spid="29" grpId="0"/>
          <p:bldP spid="31" grpId="0"/>
          <p:bldP spid="32" grpId="0"/>
          <p:bldP spid="43" grpId="0"/>
          <p:bldP spid="44" grpId="0"/>
          <p:bldP spid="46" grpId="0"/>
          <p:bldP spid="47" grpId="0"/>
          <p:bldP spid="49" grpId="0"/>
          <p:bldP spid="50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0" y="2722470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1042" y="1220880"/>
            <a:ext cx="1578042" cy="2993146"/>
            <a:chOff x="1595438" y="1219202"/>
            <a:chExt cx="2104056" cy="4419596"/>
          </a:xfrm>
        </p:grpSpPr>
        <p:sp>
          <p:nvSpPr>
            <p:cNvPr id="35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695919" y="2408991"/>
              <a:ext cx="1920996" cy="2317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724917" y="1220880"/>
            <a:ext cx="1578042" cy="2993146"/>
            <a:chOff x="5043972" y="1219202"/>
            <a:chExt cx="2104056" cy="4419596"/>
          </a:xfrm>
        </p:grpSpPr>
        <p:sp>
          <p:nvSpPr>
            <p:cNvPr id="38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140056" y="2348704"/>
              <a:ext cx="1923780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852888" y="1220880"/>
            <a:ext cx="1578042" cy="2993146"/>
            <a:chOff x="8492507" y="1219202"/>
            <a:chExt cx="2104056" cy="4419596"/>
          </a:xfrm>
        </p:grpSpPr>
        <p:sp>
          <p:nvSpPr>
            <p:cNvPr id="41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568495" y="2348704"/>
              <a:ext cx="1960571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971094" y="1220880"/>
            <a:ext cx="1578042" cy="2993146"/>
            <a:chOff x="8492507" y="1219202"/>
            <a:chExt cx="2104056" cy="4419596"/>
          </a:xfrm>
        </p:grpSpPr>
        <p:sp>
          <p:nvSpPr>
            <p:cNvPr id="53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8558447" y="2348704"/>
              <a:ext cx="1997312" cy="2437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 algn="ctr">
                <a:lnSpc>
                  <a:spcPct val="125000"/>
                </a:lnSpc>
              </a:pPr>
              <a:r>
                <a:rPr lang="en-US" altLang="zh-CN" sz="2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39098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主要贡献与创新</a:t>
            </a: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0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A000120140530A99PPBG">
  <a:themeElements>
    <a:clrScheme name="自定义 95">
      <a:dk1>
        <a:sysClr val="windowText" lastClr="000000"/>
      </a:dk1>
      <a:lt1>
        <a:sysClr val="window" lastClr="FFFFFF"/>
      </a:lt1>
      <a:dk2>
        <a:srgbClr val="3F3F3F"/>
      </a:dk2>
      <a:lt2>
        <a:srgbClr val="E3DED1"/>
      </a:lt2>
      <a:accent1>
        <a:srgbClr val="071F65"/>
      </a:accent1>
      <a:accent2>
        <a:srgbClr val="7F7F7F"/>
      </a:accent2>
      <a:accent3>
        <a:srgbClr val="414456"/>
      </a:accent3>
      <a:accent4>
        <a:srgbClr val="444455"/>
      </a:accent4>
      <a:accent5>
        <a:srgbClr val="444455"/>
      </a:accent5>
      <a:accent6>
        <a:srgbClr val="7F7F7F"/>
      </a:accent6>
      <a:hlink>
        <a:srgbClr val="002060"/>
      </a:hlink>
      <a:folHlink>
        <a:srgbClr val="B26B0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A000120140627A33KPBG</Template>
  <TotalTime>1</TotalTime>
  <Words>4273</Words>
  <Application>Microsoft Office PowerPoint</Application>
  <PresentationFormat>全屏显示(16:9)</PresentationFormat>
  <Paragraphs>404</Paragraphs>
  <Slides>36</Slides>
  <Notes>36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5" baseType="lpstr">
      <vt:lpstr>Swiss911 UCm BT</vt:lpstr>
      <vt:lpstr>微软雅黑</vt:lpstr>
      <vt:lpstr>幼圆</vt:lpstr>
      <vt:lpstr>Arial</vt:lpstr>
      <vt:lpstr>Arial Black</vt:lpstr>
      <vt:lpstr>Calibri</vt:lpstr>
      <vt:lpstr>Impact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458</cp:revision>
  <dcterms:created xsi:type="dcterms:W3CDTF">2014-06-03T07:56:00Z</dcterms:created>
  <dcterms:modified xsi:type="dcterms:W3CDTF">2021-01-05T22:32:58Z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