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2" r:id="rId2"/>
    <p:sldId id="265" r:id="rId3"/>
    <p:sldId id="267" r:id="rId4"/>
    <p:sldId id="269" r:id="rId5"/>
    <p:sldId id="278" r:id="rId6"/>
    <p:sldId id="284" r:id="rId7"/>
    <p:sldId id="283"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p15:clr>
            <a:srgbClr val="A4A3A4"/>
          </p15:clr>
        </p15:guide>
        <p15:guide id="2" pos="5654">
          <p15:clr>
            <a:srgbClr val="A4A3A4"/>
          </p15:clr>
        </p15:guide>
        <p15:guide id="3" pos="756">
          <p15:clr>
            <a:srgbClr val="A4A3A4"/>
          </p15:clr>
        </p15:guide>
        <p15:guide id="4" orient="horz" pos="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65"/>
    <a:srgbClr val="287184"/>
    <a:srgbClr val="89A67A"/>
    <a:srgbClr val="E49B35"/>
    <a:srgbClr val="508799"/>
    <a:srgbClr val="ED7167"/>
    <a:srgbClr val="ED6E64"/>
    <a:srgbClr val="D57053"/>
    <a:srgbClr val="EBCEBC"/>
    <a:srgbClr val="EBD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4" autoAdjust="0"/>
    <p:restoredTop sz="94660"/>
  </p:normalViewPr>
  <p:slideViewPr>
    <p:cSldViewPr snapToGrid="0">
      <p:cViewPr varScale="1">
        <p:scale>
          <a:sx n="89" d="100"/>
          <a:sy n="89" d="100"/>
        </p:scale>
        <p:origin x="90" y="150"/>
      </p:cViewPr>
      <p:guideLst>
        <p:guide orient="horz" pos="3566"/>
        <p:guide pos="5654"/>
        <p:guide pos="756"/>
        <p:guide orient="horz" pos="8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A3E77-8F22-493D-ACBE-B56E5C87970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1428-AFFE-40BA-A2D2-A8E25095A37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E10778-D782-46AB-918C-02950C9E19C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0778-D782-46AB-918C-02950C9E19C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3C713-0A25-4B27-8294-86EE1C308F4F}" type="slidenum">
              <a:rPr lang="zh-CN" altLang="en-US" smtClean="0"/>
              <a:t>‹#›</a:t>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96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F756B">
              <a:alpha val="88000"/>
            </a:srgbClr>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任意多边形 823"/>
          <p:cNvSpPr/>
          <p:nvPr/>
        </p:nvSpPr>
        <p:spPr>
          <a:xfrm flipH="1" flipV="1">
            <a:off x="4399933" y="4206056"/>
            <a:ext cx="2239155" cy="2690045"/>
          </a:xfrm>
          <a:custGeom>
            <a:avLst/>
            <a:gdLst>
              <a:gd name="connsiteX0" fmla="*/ 1850042 w 2239155"/>
              <a:gd name="connsiteY0" fmla="*/ 2690045 h 2690045"/>
              <a:gd name="connsiteX1" fmla="*/ 0 w 2239155"/>
              <a:gd name="connsiteY1" fmla="*/ 0 h 2690045"/>
              <a:gd name="connsiteX2" fmla="*/ 798132 w 2239155"/>
              <a:gd name="connsiteY2" fmla="*/ 0 h 2690045"/>
              <a:gd name="connsiteX3" fmla="*/ 2239155 w 2239155"/>
              <a:gd name="connsiteY3" fmla="*/ 2095312 h 2690045"/>
              <a:gd name="connsiteX4" fmla="*/ 1865159 w 2239155"/>
              <a:gd name="connsiteY4" fmla="*/ 2679648 h 2690045"/>
              <a:gd name="connsiteX5" fmla="*/ 1850042 w 2239155"/>
              <a:gd name="connsiteY5" fmla="*/ 2690045 h 269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155" h="2690045">
                <a:moveTo>
                  <a:pt x="1850042" y="2690045"/>
                </a:moveTo>
                <a:lnTo>
                  <a:pt x="0" y="0"/>
                </a:lnTo>
                <a:lnTo>
                  <a:pt x="798132" y="0"/>
                </a:lnTo>
                <a:lnTo>
                  <a:pt x="2239155" y="2095312"/>
                </a:lnTo>
                <a:lnTo>
                  <a:pt x="1865159" y="2679648"/>
                </a:lnTo>
                <a:lnTo>
                  <a:pt x="1850042" y="2690045"/>
                </a:lnTo>
                <a:close/>
              </a:path>
            </a:pathLst>
          </a:custGeom>
          <a:solidFill>
            <a:srgbClr val="A9BD9C"/>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V="1">
            <a:off x="500062" y="2101122"/>
            <a:ext cx="8896350" cy="51086"/>
          </a:xfrm>
          <a:prstGeom prst="ellipse">
            <a:avLst/>
          </a:prstGeom>
          <a:gradFill flip="none" rotWithShape="1">
            <a:gsLst>
              <a:gs pos="62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V="1">
            <a:off x="500062" y="3463196"/>
            <a:ext cx="8896350" cy="51086"/>
          </a:xfrm>
          <a:prstGeom prst="ellipse">
            <a:avLst/>
          </a:prstGeom>
          <a:gradFill flip="none" rotWithShape="1">
            <a:gsLst>
              <a:gs pos="70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2" cstate="print">
            <a:extLst>
              <a:ext uri="{28A0092B-C50C-407E-A947-70E740481C1C}">
                <a14:useLocalDpi xmlns:a14="http://schemas.microsoft.com/office/drawing/2010/main" val="0"/>
              </a:ext>
            </a:extLst>
          </a:blip>
          <a:srcRect l="156" t="30898" r="26794" b="49213"/>
          <a:stretch>
            <a:fillRect/>
          </a:stretch>
        </p:blipFill>
        <p:spPr>
          <a:xfrm>
            <a:off x="495119" y="2123164"/>
            <a:ext cx="8906237" cy="1371601"/>
          </a:xfrm>
          <a:prstGeom prst="rect">
            <a:avLst/>
          </a:prstGeom>
        </p:spPr>
      </p:pic>
      <p:sp>
        <p:nvSpPr>
          <p:cNvPr id="534" name="任意多边形 533"/>
          <p:cNvSpPr/>
          <p:nvPr/>
        </p:nvSpPr>
        <p:spPr>
          <a:xfrm flipH="1" flipV="1">
            <a:off x="4012411" y="420605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solidFill>
          <a:ln>
            <a:solidFill>
              <a:srgbClr val="89A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147990" y="4206055"/>
            <a:ext cx="2243162" cy="2702024"/>
          </a:xfrm>
          <a:custGeom>
            <a:avLst/>
            <a:gdLst>
              <a:gd name="connsiteX0" fmla="*/ 296787 w 2243162"/>
              <a:gd name="connsiteY0" fmla="*/ 2270482 h 2702024"/>
              <a:gd name="connsiteX1" fmla="*/ 593574 w 2243162"/>
              <a:gd name="connsiteY1" fmla="*/ 2702024 h 2702024"/>
              <a:gd name="connsiteX2" fmla="*/ 0 w 2243162"/>
              <a:gd name="connsiteY2" fmla="*/ 2702024 h 2702024"/>
              <a:gd name="connsiteX3" fmla="*/ 1852001 w 2243162"/>
              <a:gd name="connsiteY3" fmla="*/ 0 h 2702024"/>
              <a:gd name="connsiteX4" fmla="*/ 1874186 w 2243162"/>
              <a:gd name="connsiteY4" fmla="*/ 15258 h 2702024"/>
              <a:gd name="connsiteX5" fmla="*/ 2101791 w 2243162"/>
              <a:gd name="connsiteY5" fmla="*/ 370872 h 2702024"/>
              <a:gd name="connsiteX6" fmla="*/ 2099207 w 2243162"/>
              <a:gd name="connsiteY6" fmla="*/ 372649 h 2702024"/>
              <a:gd name="connsiteX7" fmla="*/ 2152853 w 2243162"/>
              <a:gd name="connsiteY7" fmla="*/ 450653 h 2702024"/>
              <a:gd name="connsiteX8" fmla="*/ 2243162 w 2243162"/>
              <a:gd name="connsiteY8" fmla="*/ 591754 h 2702024"/>
              <a:gd name="connsiteX9" fmla="*/ 800090 w 2243162"/>
              <a:gd name="connsiteY9" fmla="*/ 2690045 h 2702024"/>
              <a:gd name="connsiteX10" fmla="*/ 591618 w 2243162"/>
              <a:gd name="connsiteY10" fmla="*/ 2690045 h 2702024"/>
              <a:gd name="connsiteX11" fmla="*/ 296788 w 2243162"/>
              <a:gd name="connsiteY11" fmla="*/ 2261349 h 270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3162" h="2702024">
                <a:moveTo>
                  <a:pt x="296787" y="2270482"/>
                </a:moveTo>
                <a:lnTo>
                  <a:pt x="593574" y="2702024"/>
                </a:lnTo>
                <a:lnTo>
                  <a:pt x="0" y="2702024"/>
                </a:lnTo>
                <a:close/>
                <a:moveTo>
                  <a:pt x="1852001" y="0"/>
                </a:moveTo>
                <a:lnTo>
                  <a:pt x="1874186" y="15258"/>
                </a:lnTo>
                <a:lnTo>
                  <a:pt x="2101791" y="370872"/>
                </a:lnTo>
                <a:lnTo>
                  <a:pt x="2099207" y="372649"/>
                </a:lnTo>
                <a:lnTo>
                  <a:pt x="2152853" y="450653"/>
                </a:lnTo>
                <a:lnTo>
                  <a:pt x="2243162" y="591754"/>
                </a:lnTo>
                <a:lnTo>
                  <a:pt x="800090" y="2690045"/>
                </a:lnTo>
                <a:lnTo>
                  <a:pt x="591618" y="2690045"/>
                </a:lnTo>
                <a:lnTo>
                  <a:pt x="296788" y="2261349"/>
                </a:lnTo>
                <a:close/>
              </a:path>
            </a:pathLst>
          </a:custGeom>
          <a:solidFill>
            <a:srgbClr val="A2B894">
              <a:alpha val="91000"/>
            </a:srgbClr>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solidFill>
          <a:ln>
            <a:solidFill>
              <a:srgbClr val="5087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D957C"/>
          </a:solidFill>
          <a:ln>
            <a:solidFill>
              <a:srgbClr val="DD9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solidFill>
          <a:ln>
            <a:solidFill>
              <a:srgbClr val="D570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647"/>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solidFill>
          <a:ln>
            <a:solidFill>
              <a:srgbClr val="ED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solidFill>
          <a:ln>
            <a:solidFill>
              <a:srgbClr val="377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30728C">
              <a:alpha val="59000"/>
            </a:srgbClr>
          </a:solidFill>
          <a:ln>
            <a:solidFill>
              <a:srgbClr val="7C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7CA5A8"/>
          </a:solidFill>
          <a:ln>
            <a:solidFill>
              <a:srgbClr val="7B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solidFill>
          <a:ln>
            <a:solidFill>
              <a:srgbClr val="E49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D957C">
              <a:alpha val="76000"/>
            </a:srgbClr>
          </a:solidFill>
          <a:ln>
            <a:solidFill>
              <a:srgbClr val="E2A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矩形 712"/>
          <p:cNvSpPr/>
          <p:nvPr/>
        </p:nvSpPr>
        <p:spPr>
          <a:xfrm>
            <a:off x="0" y="453529"/>
            <a:ext cx="686812" cy="463303"/>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TextBox 40"/>
          <p:cNvSpPr txBox="1"/>
          <p:nvPr/>
        </p:nvSpPr>
        <p:spPr>
          <a:xfrm>
            <a:off x="832747" y="454348"/>
            <a:ext cx="2494628" cy="461665"/>
          </a:xfrm>
          <a:prstGeom prst="rect">
            <a:avLst/>
          </a:prstGeom>
          <a:noFill/>
        </p:spPr>
        <p:txBody>
          <a:bodyPr wrap="square" rtlCol="0" anchor="ctr">
            <a:spAutoFit/>
          </a:bodyPr>
          <a:lstStyle/>
          <a:p>
            <a:r>
              <a:rPr lang="en-US" altLang="zh-CN" sz="2400" dirty="0">
                <a:solidFill>
                  <a:srgbClr val="346182"/>
                </a:solidFill>
                <a:latin typeface="微软雅黑" panose="020B0503020204020204" pitchFamily="34" charset="-122"/>
                <a:ea typeface="微软雅黑" panose="020B0503020204020204" pitchFamily="34" charset="-122"/>
              </a:rPr>
              <a:t>XX</a:t>
            </a:r>
            <a:r>
              <a:rPr lang="zh-CN" altLang="en-US" sz="2400" dirty="0">
                <a:solidFill>
                  <a:srgbClr val="346182"/>
                </a:solidFill>
                <a:latin typeface="微软雅黑" panose="020B0503020204020204" pitchFamily="34" charset="-122"/>
                <a:ea typeface="微软雅黑" panose="020B0503020204020204" pitchFamily="34" charset="-122"/>
              </a:rPr>
              <a:t>大学</a:t>
            </a:r>
            <a:r>
              <a:rPr lang="en-US" altLang="zh-CN" sz="2400" dirty="0">
                <a:solidFill>
                  <a:srgbClr val="346182"/>
                </a:solidFill>
                <a:latin typeface="微软雅黑" panose="020B0503020204020204" pitchFamily="34" charset="-122"/>
                <a:ea typeface="微软雅黑" panose="020B0503020204020204" pitchFamily="34" charset="-122"/>
              </a:rPr>
              <a:t>XX</a:t>
            </a:r>
            <a:r>
              <a:rPr lang="zh-CN" altLang="en-US" sz="2400" dirty="0">
                <a:solidFill>
                  <a:srgbClr val="346182"/>
                </a:solidFill>
                <a:latin typeface="微软雅黑" panose="020B0503020204020204" pitchFamily="34" charset="-122"/>
                <a:ea typeface="微软雅黑" panose="020B0503020204020204" pitchFamily="34" charset="-122"/>
              </a:rPr>
              <a:t>学院</a:t>
            </a:r>
          </a:p>
        </p:txBody>
      </p:sp>
      <p:cxnSp>
        <p:nvCxnSpPr>
          <p:cNvPr id="715" name="直接连接符 714"/>
          <p:cNvCxnSpPr/>
          <p:nvPr/>
        </p:nvCxnSpPr>
        <p:spPr>
          <a:xfrm>
            <a:off x="789728" y="452710"/>
            <a:ext cx="0" cy="464941"/>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828" name="矩形 827"/>
          <p:cNvSpPr/>
          <p:nvPr/>
        </p:nvSpPr>
        <p:spPr>
          <a:xfrm>
            <a:off x="842301" y="2455021"/>
            <a:ext cx="8211872" cy="769441"/>
          </a:xfrm>
          <a:prstGeom prst="rect">
            <a:avLst/>
          </a:prstGeom>
        </p:spPr>
        <p:txBody>
          <a:bodyPr wrap="square">
            <a:spAutoFit/>
          </a:bodyPr>
          <a:lstStyle/>
          <a:p>
            <a:pPr algn="dist">
              <a:spcAft>
                <a:spcPts val="0"/>
              </a:spcAft>
            </a:pPr>
            <a:r>
              <a:rPr lang="zh-CN" altLang="en-US" sz="44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多色复古论文答辩</a:t>
            </a:r>
            <a:r>
              <a:rPr lang="en-US" altLang="zh-CN" sz="44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44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模板</a:t>
            </a:r>
            <a:endParaRPr lang="zh-CN" altLang="zh-CN" sz="28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88000"/>
            </a:srgbClr>
          </a:solidFill>
          <a:ln>
            <a:solidFill>
              <a:srgbClr val="ED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195025" y="3611513"/>
            <a:ext cx="3685305" cy="369332"/>
          </a:xfrm>
          <a:prstGeom prst="rect">
            <a:avLst/>
          </a:prstGeom>
          <a:noFill/>
        </p:spPr>
        <p:txBody>
          <a:bodyPr wrap="square" rtlCol="0">
            <a:spAutoFit/>
          </a:bodyPr>
          <a:lstStyle/>
          <a:p>
            <a:pPr algn="ctr"/>
            <a:r>
              <a:rPr lang="en-US" altLang="zh-CN" dirty="0">
                <a:solidFill>
                  <a:srgbClr val="346182"/>
                </a:solidFill>
                <a:latin typeface="微软雅黑" panose="020B0503020204020204" pitchFamily="34" charset="-122"/>
                <a:ea typeface="微软雅黑" panose="020B0503020204020204" pitchFamily="34" charset="-122"/>
              </a:rPr>
              <a:t>X124-2 </a:t>
            </a:r>
            <a:r>
              <a:rPr lang="zh-CN" altLang="en-US" dirty="0">
                <a:solidFill>
                  <a:srgbClr val="346182"/>
                </a:solidFill>
                <a:latin typeface="微软雅黑" panose="020B0503020204020204" pitchFamily="34" charset="-122"/>
                <a:ea typeface="微软雅黑" panose="020B0503020204020204" pitchFamily="34" charset="-122"/>
              </a:rPr>
              <a:t>蓝梦 学号</a:t>
            </a:r>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82000"/>
            </a:srgbClr>
          </a:solidFill>
          <a:ln>
            <a:solidFill>
              <a:srgbClr val="EE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42000">
                                      <p:stCondLst>
                                        <p:cond delay="0"/>
                                      </p:stCondLst>
                                      <p:childTnLst>
                                        <p:set>
                                          <p:cBhvr>
                                            <p:cTn id="6" dur="1" fill="hold">
                                              <p:stCondLst>
                                                <p:cond delay="0"/>
                                              </p:stCondLst>
                                            </p:cTn>
                                            <p:tgtEl>
                                              <p:spTgt spid="828"/>
                                            </p:tgtEl>
                                            <p:attrNameLst>
                                              <p:attrName>style.visibility</p:attrName>
                                            </p:attrNameLst>
                                          </p:cBhvr>
                                          <p:to>
                                            <p:strVal val="visible"/>
                                          </p:to>
                                        </p:set>
                                        <p:anim calcmode="lin" valueType="num" p14:bounceEnd="42000">
                                          <p:cBhvr additive="base">
                                            <p:cTn id="7" dur="500" fill="hold"/>
                                            <p:tgtEl>
                                              <p:spTgt spid="828"/>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8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34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34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8"/>
                                            </p:tgtEl>
                                            <p:attrNameLst>
                                              <p:attrName>style.visibility</p:attrName>
                                            </p:attrNameLst>
                                          </p:cBhvr>
                                          <p:to>
                                            <p:strVal val="visible"/>
                                          </p:to>
                                        </p:set>
                                        <p:anim calcmode="lin" valueType="num">
                                          <p:cBhvr additive="base">
                                            <p:cTn id="7" dur="500" fill="hold"/>
                                            <p:tgtEl>
                                              <p:spTgt spid="828"/>
                                            </p:tgtEl>
                                            <p:attrNameLst>
                                              <p:attrName>ppt_x</p:attrName>
                                            </p:attrNameLst>
                                          </p:cBhvr>
                                          <p:tavLst>
                                            <p:tav tm="0">
                                              <p:val>
                                                <p:strVal val="#ppt_x"/>
                                              </p:val>
                                            </p:tav>
                                            <p:tav tm="100000">
                                              <p:val>
                                                <p:strVal val="#ppt_x"/>
                                              </p:val>
                                            </p:tav>
                                          </p:tavLst>
                                        </p:anim>
                                        <p:anim calcmode="lin" valueType="num">
                                          <p:cBhvr additive="base">
                                            <p:cTn id="8" dur="500" fill="hold"/>
                                            <p:tgtEl>
                                              <p:spTgt spid="8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647"/>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0" y="411510"/>
            <a:ext cx="539750" cy="576064"/>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600710" y="411510"/>
            <a:ext cx="0" cy="576064"/>
          </a:xfrm>
          <a:prstGeom prst="line">
            <a:avLst/>
          </a:prstGeom>
          <a:ln w="28575">
            <a:solidFill>
              <a:srgbClr val="346182"/>
            </a:solidFill>
          </a:ln>
        </p:spPr>
        <p:style>
          <a:lnRef idx="1">
            <a:schemeClr val="accent1"/>
          </a:lnRef>
          <a:fillRef idx="0">
            <a:schemeClr val="accent1"/>
          </a:fillRef>
          <a:effectRef idx="0">
            <a:schemeClr val="accent1"/>
          </a:effectRef>
          <a:fontRef idx="minor">
            <a:schemeClr val="tx1"/>
          </a:fontRef>
        </p:style>
      </p:cxnSp>
      <p:sp>
        <p:nvSpPr>
          <p:cNvPr id="46" name="TextBox 7"/>
          <p:cNvSpPr txBox="1"/>
          <p:nvPr/>
        </p:nvSpPr>
        <p:spPr>
          <a:xfrm>
            <a:off x="661670" y="345599"/>
            <a:ext cx="1409581" cy="707886"/>
          </a:xfrm>
          <a:prstGeom prst="rect">
            <a:avLst/>
          </a:prstGeom>
          <a:noFill/>
        </p:spPr>
        <p:txBody>
          <a:bodyPr wrap="square" rtlCol="0" anchor="ctr">
            <a:spAutoFit/>
          </a:bodyPr>
          <a:lstStyle/>
          <a:p>
            <a:r>
              <a:rPr lang="zh-CN" altLang="en-US" sz="4000" b="1" dirty="0">
                <a:solidFill>
                  <a:srgbClr val="346182"/>
                </a:solidFill>
                <a:latin typeface="微软雅黑" panose="020B0503020204020204" pitchFamily="34" charset="-122"/>
                <a:ea typeface="微软雅黑" panose="020B0503020204020204" pitchFamily="34" charset="-122"/>
              </a:rPr>
              <a:t>目 录</a:t>
            </a:r>
          </a:p>
        </p:txBody>
      </p:sp>
      <p:sp>
        <p:nvSpPr>
          <p:cNvPr id="47" name="TextBox 8"/>
          <p:cNvSpPr txBox="1"/>
          <p:nvPr/>
        </p:nvSpPr>
        <p:spPr>
          <a:xfrm>
            <a:off x="2071250" y="574322"/>
            <a:ext cx="2284725" cy="461665"/>
          </a:xfrm>
          <a:prstGeom prst="rect">
            <a:avLst/>
          </a:prstGeom>
          <a:noFill/>
        </p:spPr>
        <p:txBody>
          <a:bodyPr wrap="square" rtlCol="0">
            <a:spAutoFit/>
          </a:bodyPr>
          <a:lstStyle/>
          <a:p>
            <a:r>
              <a:rPr lang="en-US" altLang="zh-CN" sz="2400" dirty="0">
                <a:solidFill>
                  <a:schemeClr val="tx1">
                    <a:lumMod val="50000"/>
                    <a:lumOff val="50000"/>
                  </a:schemeClr>
                </a:solidFill>
                <a:latin typeface="Arial" panose="020B0604020202020204" pitchFamily="34" charset="0"/>
                <a:cs typeface="Arial" panose="020B0604020202020204" pitchFamily="34" charset="0"/>
              </a:rPr>
              <a:t>CONTENTS</a:t>
            </a:r>
            <a:endParaRPr lang="zh-CN" altLang="en-US" sz="240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16" name="组合 15"/>
          <p:cNvGrpSpPr/>
          <p:nvPr/>
        </p:nvGrpSpPr>
        <p:grpSpPr>
          <a:xfrm>
            <a:off x="2189533" y="1756083"/>
            <a:ext cx="6332495" cy="523220"/>
            <a:chOff x="2929753" y="1756083"/>
            <a:chExt cx="6332495" cy="523220"/>
          </a:xfrm>
        </p:grpSpPr>
        <p:cxnSp>
          <p:nvCxnSpPr>
            <p:cNvPr id="6" name="直接连接符 5"/>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929753" y="1756083"/>
              <a:ext cx="590550" cy="523220"/>
              <a:chOff x="2929753" y="1794183"/>
              <a:chExt cx="590550" cy="523220"/>
            </a:xfrm>
          </p:grpSpPr>
          <p:sp>
            <p:nvSpPr>
              <p:cNvPr id="3" name="平行四边形 2"/>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934922" y="1794183"/>
                <a:ext cx="58021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2189533" y="2806878"/>
            <a:ext cx="6332495" cy="523220"/>
            <a:chOff x="2929753" y="1756083"/>
            <a:chExt cx="6332495" cy="523220"/>
          </a:xfrm>
        </p:grpSpPr>
        <p:cxnSp>
          <p:nvCxnSpPr>
            <p:cNvPr id="77" name="直接连接符 76"/>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2929753" y="1756083"/>
              <a:ext cx="590550" cy="523220"/>
              <a:chOff x="2929753" y="1794183"/>
              <a:chExt cx="590550" cy="523220"/>
            </a:xfrm>
          </p:grpSpPr>
          <p:sp>
            <p:nvSpPr>
              <p:cNvPr id="79" name="平行四边形 78"/>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2934922" y="1794183"/>
                <a:ext cx="58021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82" name="组合 81"/>
          <p:cNvGrpSpPr/>
          <p:nvPr/>
        </p:nvGrpSpPr>
        <p:grpSpPr>
          <a:xfrm>
            <a:off x="2189533" y="3857673"/>
            <a:ext cx="6332495" cy="523220"/>
            <a:chOff x="2929753" y="1756083"/>
            <a:chExt cx="6332495" cy="523220"/>
          </a:xfrm>
        </p:grpSpPr>
        <p:cxnSp>
          <p:nvCxnSpPr>
            <p:cNvPr id="83" name="直接连接符 82"/>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2929753" y="1756083"/>
              <a:ext cx="590550" cy="523220"/>
              <a:chOff x="2929753" y="1794183"/>
              <a:chExt cx="590550" cy="523220"/>
            </a:xfrm>
          </p:grpSpPr>
          <p:sp>
            <p:nvSpPr>
              <p:cNvPr id="86" name="平行四边形 85"/>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2934922" y="1794183"/>
                <a:ext cx="58021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89" name="组合 88"/>
          <p:cNvGrpSpPr/>
          <p:nvPr/>
        </p:nvGrpSpPr>
        <p:grpSpPr>
          <a:xfrm>
            <a:off x="2189533" y="4908467"/>
            <a:ext cx="6332495" cy="523220"/>
            <a:chOff x="2929753" y="1756083"/>
            <a:chExt cx="6332495" cy="523220"/>
          </a:xfrm>
        </p:grpSpPr>
        <p:cxnSp>
          <p:nvCxnSpPr>
            <p:cNvPr id="90" name="直接连接符 89"/>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2929753" y="1756083"/>
              <a:ext cx="590550" cy="523220"/>
              <a:chOff x="2929753" y="1794183"/>
              <a:chExt cx="590550" cy="523220"/>
            </a:xfrm>
          </p:grpSpPr>
          <p:sp>
            <p:nvSpPr>
              <p:cNvPr id="92" name="平行四边形 91"/>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2934922" y="1794183"/>
                <a:ext cx="580212"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p:nvPr/>
        </p:nvSpPr>
        <p:spPr>
          <a:xfrm>
            <a:off x="3237124" y="1797236"/>
            <a:ext cx="800219" cy="461665"/>
          </a:xfrm>
          <a:prstGeom prst="rect">
            <a:avLst/>
          </a:prstGeom>
        </p:spPr>
        <p:txBody>
          <a:bodyPr wrap="none">
            <a:spAutoFit/>
          </a:bodyPr>
          <a:lstStyle/>
          <a:p>
            <a:r>
              <a:rPr lang="zh-CN" altLang="zh-CN" sz="2400" b="1"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摘要</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sp>
        <p:nvSpPr>
          <p:cNvPr id="95" name="矩形 94"/>
          <p:cNvSpPr/>
          <p:nvPr/>
        </p:nvSpPr>
        <p:spPr>
          <a:xfrm>
            <a:off x="3237124" y="2846819"/>
            <a:ext cx="2339102" cy="461665"/>
          </a:xfrm>
          <a:prstGeom prst="rect">
            <a:avLst/>
          </a:prstGeom>
        </p:spPr>
        <p:txBody>
          <a:bodyPr wrap="none">
            <a:spAutoFit/>
          </a:bodyPr>
          <a:lstStyle/>
          <a:p>
            <a:r>
              <a:rPr lang="zh-CN" altLang="en-US" sz="2400" b="1" dirty="0">
                <a:solidFill>
                  <a:srgbClr val="346182"/>
                </a:solidFill>
                <a:latin typeface="微软雅黑" panose="020B0503020204020204" pitchFamily="34" charset="-122"/>
                <a:ea typeface="微软雅黑" panose="020B0503020204020204" pitchFamily="34" charset="-122"/>
              </a:rPr>
              <a:t>此处输入文本框</a:t>
            </a:r>
          </a:p>
        </p:txBody>
      </p:sp>
      <p:sp>
        <p:nvSpPr>
          <p:cNvPr id="20" name="矩形 19"/>
          <p:cNvSpPr/>
          <p:nvPr/>
        </p:nvSpPr>
        <p:spPr>
          <a:xfrm>
            <a:off x="3237124" y="3767849"/>
            <a:ext cx="2339102" cy="646331"/>
          </a:xfrm>
          <a:prstGeom prst="rect">
            <a:avLst/>
          </a:prstGeom>
        </p:spPr>
        <p:txBody>
          <a:bodyPr wrap="none">
            <a:spAutoFit/>
          </a:bodyPr>
          <a:lstStyle/>
          <a:p>
            <a:pPr lvl="0">
              <a:lnSpc>
                <a:spcPct val="150000"/>
              </a:lnSpc>
            </a:pPr>
            <a:r>
              <a:rPr lang="zh-CN" altLang="en-US" sz="2400"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此处输入文本框</a:t>
            </a:r>
            <a:endParaRPr lang="zh-CN" altLang="zh-CN" sz="2400"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6" name="矩形 95"/>
          <p:cNvSpPr/>
          <p:nvPr/>
        </p:nvSpPr>
        <p:spPr>
          <a:xfrm>
            <a:off x="3237124" y="4942426"/>
            <a:ext cx="800219" cy="461665"/>
          </a:xfrm>
          <a:prstGeom prst="rect">
            <a:avLst/>
          </a:prstGeom>
        </p:spPr>
        <p:txBody>
          <a:bodyPr wrap="none">
            <a:spAutoFit/>
          </a:bodyPr>
          <a:lstStyle/>
          <a:p>
            <a:r>
              <a:rPr lang="zh-CN" altLang="en-US" sz="2400" b="1" dirty="0">
                <a:solidFill>
                  <a:srgbClr val="346182"/>
                </a:solidFill>
                <a:latin typeface="微软雅黑" panose="020B0503020204020204" pitchFamily="34" charset="-122"/>
                <a:ea typeface="微软雅黑" panose="020B0503020204020204" pitchFamily="34" charset="-122"/>
              </a:rPr>
              <a:t>结论</a:t>
            </a:r>
          </a:p>
        </p:txBody>
      </p:sp>
      <p:sp>
        <p:nvSpPr>
          <p:cNvPr id="63" name="任意多边形 62"/>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2" fill="hold" grpId="0" nodeType="afterEffect" p14:presetBounceEnd="36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36000">
                                          <p:cBhvr additive="base">
                                            <p:cTn id="11" dur="500" fill="hold"/>
                                            <p:tgtEl>
                                              <p:spTgt spid="18"/>
                                            </p:tgtEl>
                                            <p:attrNameLst>
                                              <p:attrName>ppt_x</p:attrName>
                                            </p:attrNameLst>
                                          </p:cBhvr>
                                          <p:tavLst>
                                            <p:tav tm="0">
                                              <p:val>
                                                <p:strVal val="1+#ppt_w/2"/>
                                              </p:val>
                                            </p:tav>
                                            <p:tav tm="100000">
                                              <p:val>
                                                <p:strVal val="#ppt_x"/>
                                              </p:val>
                                            </p:tav>
                                          </p:tavLst>
                                        </p:anim>
                                        <p:anim calcmode="lin" valueType="num" p14:bounceEnd="36000">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500"/>
                                            <p:tgtEl>
                                              <p:spTgt spid="75"/>
                                            </p:tgtEl>
                                          </p:cBhvr>
                                        </p:animEffect>
                                      </p:childTnLst>
                                    </p:cTn>
                                  </p:par>
                                </p:childTnLst>
                              </p:cTn>
                            </p:par>
                            <p:par>
                              <p:cTn id="17" fill="hold">
                                <p:stCondLst>
                                  <p:cond delay="1500"/>
                                </p:stCondLst>
                                <p:childTnLst>
                                  <p:par>
                                    <p:cTn id="18" presetID="2" presetClass="entr" presetSubtype="2" fill="hold" grpId="0" nodeType="afterEffect" p14:presetBounceEnd="36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36000">
                                          <p:cBhvr additive="base">
                                            <p:cTn id="20" dur="500" fill="hold"/>
                                            <p:tgtEl>
                                              <p:spTgt spid="95"/>
                                            </p:tgtEl>
                                            <p:attrNameLst>
                                              <p:attrName>ppt_x</p:attrName>
                                            </p:attrNameLst>
                                          </p:cBhvr>
                                          <p:tavLst>
                                            <p:tav tm="0">
                                              <p:val>
                                                <p:strVal val="1+#ppt_w/2"/>
                                              </p:val>
                                            </p:tav>
                                            <p:tav tm="100000">
                                              <p:val>
                                                <p:strVal val="#ppt_x"/>
                                              </p:val>
                                            </p:tav>
                                          </p:tavLst>
                                        </p:anim>
                                        <p:anim calcmode="lin" valueType="num" p14:bounceEnd="36000">
                                          <p:cBhvr additive="base">
                                            <p:cTn id="21" dur="500" fill="hold"/>
                                            <p:tgtEl>
                                              <p:spTgt spid="9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childTnLst>
                              </p:cTn>
                            </p:par>
                            <p:par>
                              <p:cTn id="26" fill="hold">
                                <p:stCondLst>
                                  <p:cond delay="2500"/>
                                </p:stCondLst>
                                <p:childTnLst>
                                  <p:par>
                                    <p:cTn id="27" presetID="2" presetClass="entr" presetSubtype="2" fill="hold" grpId="0" nodeType="afterEffect" p14:presetBounceEnd="36000">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14:bounceEnd="36000">
                                          <p:cBhvr additive="base">
                                            <p:cTn id="29" dur="500" fill="hold"/>
                                            <p:tgtEl>
                                              <p:spTgt spid="20"/>
                                            </p:tgtEl>
                                            <p:attrNameLst>
                                              <p:attrName>ppt_x</p:attrName>
                                            </p:attrNameLst>
                                          </p:cBhvr>
                                          <p:tavLst>
                                            <p:tav tm="0">
                                              <p:val>
                                                <p:strVal val="1+#ppt_w/2"/>
                                              </p:val>
                                            </p:tav>
                                            <p:tav tm="100000">
                                              <p:val>
                                                <p:strVal val="#ppt_x"/>
                                              </p:val>
                                            </p:tav>
                                          </p:tavLst>
                                        </p:anim>
                                        <p:anim calcmode="lin" valueType="num" p14:bounceEnd="36000">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left)">
                                          <p:cBhvr>
                                            <p:cTn id="34" dur="500"/>
                                            <p:tgtEl>
                                              <p:spTgt spid="89"/>
                                            </p:tgtEl>
                                          </p:cBhvr>
                                        </p:animEffect>
                                      </p:childTnLst>
                                    </p:cTn>
                                  </p:par>
                                </p:childTnLst>
                              </p:cTn>
                            </p:par>
                            <p:par>
                              <p:cTn id="35" fill="hold">
                                <p:stCondLst>
                                  <p:cond delay="3500"/>
                                </p:stCondLst>
                                <p:childTnLst>
                                  <p:par>
                                    <p:cTn id="36" presetID="2" presetClass="entr" presetSubtype="2" fill="hold" grpId="0" nodeType="afterEffect" p14:presetBounceEnd="36000">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14:bounceEnd="36000">
                                          <p:cBhvr additive="base">
                                            <p:cTn id="38" dur="500" fill="hold"/>
                                            <p:tgtEl>
                                              <p:spTgt spid="96"/>
                                            </p:tgtEl>
                                            <p:attrNameLst>
                                              <p:attrName>ppt_x</p:attrName>
                                            </p:attrNameLst>
                                          </p:cBhvr>
                                          <p:tavLst>
                                            <p:tav tm="0">
                                              <p:val>
                                                <p:strVal val="1+#ppt_w/2"/>
                                              </p:val>
                                            </p:tav>
                                            <p:tav tm="100000">
                                              <p:val>
                                                <p:strVal val="#ppt_x"/>
                                              </p:val>
                                            </p:tav>
                                          </p:tavLst>
                                        </p:anim>
                                        <p:anim calcmode="lin" valueType="num" p14:bounceEnd="36000">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5" grpId="0"/>
          <p:bldP spid="20" grpId="0"/>
          <p:bldP spid="9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500"/>
                                            <p:tgtEl>
                                              <p:spTgt spid="7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1+#ppt_w/2"/>
                                              </p:val>
                                            </p:tav>
                                            <p:tav tm="100000">
                                              <p:val>
                                                <p:strVal val="#ppt_x"/>
                                              </p:val>
                                            </p:tav>
                                          </p:tavLst>
                                        </p:anim>
                                        <p:anim calcmode="lin" valueType="num">
                                          <p:cBhvr additive="base">
                                            <p:cTn id="21" dur="500" fill="hold"/>
                                            <p:tgtEl>
                                              <p:spTgt spid="9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left)">
                                          <p:cBhvr>
                                            <p:cTn id="34" dur="500"/>
                                            <p:tgtEl>
                                              <p:spTgt spid="89"/>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1+#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5" grpId="0"/>
          <p:bldP spid="20" grpId="0"/>
          <p:bldP spid="9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8771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826288" y="344811"/>
            <a:ext cx="800219" cy="461665"/>
          </a:xfrm>
          <a:prstGeom prst="rect">
            <a:avLst/>
          </a:prstGeom>
        </p:spPr>
        <p:txBody>
          <a:bodyPr wrap="none">
            <a:spAutoFit/>
          </a:bodyPr>
          <a:lstStyle/>
          <a:p>
            <a:r>
              <a:rPr lang="zh-CN" altLang="zh-CN" sz="2400" b="1"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摘要</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285643" y="1772435"/>
            <a:ext cx="7135479" cy="3572664"/>
            <a:chOff x="1285643" y="1772435"/>
            <a:chExt cx="7135479" cy="3572664"/>
          </a:xfrm>
        </p:grpSpPr>
        <p:sp>
          <p:nvSpPr>
            <p:cNvPr id="54" name="矩形 53"/>
            <p:cNvSpPr/>
            <p:nvPr/>
          </p:nvSpPr>
          <p:spPr>
            <a:xfrm>
              <a:off x="1285644" y="2104682"/>
              <a:ext cx="7135478" cy="3240417"/>
            </a:xfrm>
            <a:prstGeom prst="rect">
              <a:avLst/>
            </a:prstGeom>
            <a:noFill/>
            <a:ln w="12700">
              <a:solidFill>
                <a:srgbClr val="346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285643" y="1772435"/>
              <a:ext cx="4389016" cy="338554"/>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2063"/>
          <p:cNvSpPr txBox="1"/>
          <p:nvPr/>
        </p:nvSpPr>
        <p:spPr>
          <a:xfrm>
            <a:off x="1356950" y="1761571"/>
            <a:ext cx="4725744" cy="338554"/>
          </a:xfrm>
          <a:prstGeom prst="rect">
            <a:avLst/>
          </a:prstGeom>
          <a:noFill/>
        </p:spPr>
        <p:txBody>
          <a:bodyPr wrap="square" rtlCol="0" anchor="ctr">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关键词：文本框；文本框；文本框；文本框</a:t>
            </a:r>
          </a:p>
        </p:txBody>
      </p:sp>
      <p:sp>
        <p:nvSpPr>
          <p:cNvPr id="5" name="矩形 4"/>
          <p:cNvSpPr/>
          <p:nvPr/>
        </p:nvSpPr>
        <p:spPr>
          <a:xfrm>
            <a:off x="1484971" y="2524562"/>
            <a:ext cx="6736824" cy="2400657"/>
          </a:xfrm>
          <a:prstGeom prst="rect">
            <a:avLst/>
          </a:prstGeom>
        </p:spPr>
        <p:txBody>
          <a:bodyPr wrap="square">
            <a:spAutoFit/>
          </a:bodyPr>
          <a:lstStyle/>
          <a:p>
            <a:pPr algn="just">
              <a:lnSpc>
                <a:spcPct val="150000"/>
              </a:lnSpc>
            </a:pPr>
            <a:r>
              <a:rPr lang="zh-CN" altLang="en-US" sz="2800" b="1" dirty="0">
                <a:solidFill>
                  <a:srgbClr val="ED6E64"/>
                </a:solidFill>
                <a:latin typeface="微软雅黑" panose="020B0503020204020204" pitchFamily="34" charset="-122"/>
                <a:ea typeface="微软雅黑" panose="020B0503020204020204" pitchFamily="34" charset="-122"/>
                <a:cs typeface="Times New Roman" panose="02020603050405020304" pitchFamily="18" charset="0"/>
              </a:rPr>
              <a:t>摘要</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又称概要、内容提要。摘要是以提供文献内容梗概为目的，不加评论和补充解释，简明、确切地记述文献重要内容的短文。其基本要素包括研究目的、方法、结果和结论。具体地讲就是研究工作的主要对象和范围，采用的手段和方法，得出的结果和重要的结论，有时也包括具有情报价值的其它重要的信息</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30000">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14:bounceEnd="30000">
                                          <p:cBhvr additive="base">
                                            <p:cTn id="11" dur="500" fill="hold"/>
                                            <p:tgtEl>
                                              <p:spTgt spid="57"/>
                                            </p:tgtEl>
                                            <p:attrNameLst>
                                              <p:attrName>ppt_x</p:attrName>
                                            </p:attrNameLst>
                                          </p:cBhvr>
                                          <p:tavLst>
                                            <p:tav tm="0">
                                              <p:val>
                                                <p:strVal val="#ppt_x"/>
                                              </p:val>
                                            </p:tav>
                                            <p:tav tm="100000">
                                              <p:val>
                                                <p:strVal val="#ppt_x"/>
                                              </p:val>
                                            </p:tav>
                                          </p:tavLst>
                                        </p:anim>
                                        <p:anim calcmode="lin" valueType="num" p14:bounceEnd="30000">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14:presetBounceEnd="62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62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08048" y="4473911"/>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826288" y="344811"/>
            <a:ext cx="2339102" cy="461665"/>
          </a:xfrm>
          <a:prstGeom prst="rect">
            <a:avLst/>
          </a:prstGeom>
        </p:spPr>
        <p:txBody>
          <a:bodyPr wrap="none">
            <a:spAutoFit/>
          </a:bodyPr>
          <a:lstStyle/>
          <a:p>
            <a:r>
              <a:rPr lang="zh-CN" altLang="en-US" sz="2400" b="1"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sp>
        <p:nvSpPr>
          <p:cNvPr id="57" name="任意多边形 56"/>
          <p:cNvSpPr/>
          <p:nvPr/>
        </p:nvSpPr>
        <p:spPr>
          <a:xfrm>
            <a:off x="3624163" y="2073081"/>
            <a:ext cx="2336641" cy="1601848"/>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8685588" y="1922149"/>
            <a:ext cx="3403312" cy="1379512"/>
            <a:chOff x="8685588" y="2083513"/>
            <a:chExt cx="3403312" cy="1379512"/>
          </a:xfrm>
        </p:grpSpPr>
        <p:sp>
          <p:nvSpPr>
            <p:cNvPr id="59" name="文本框 58"/>
            <p:cNvSpPr txBox="1"/>
            <p:nvPr/>
          </p:nvSpPr>
          <p:spPr>
            <a:xfrm>
              <a:off x="8685588" y="2650495"/>
              <a:ext cx="3403312" cy="812530"/>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sp>
          <p:nvSpPr>
            <p:cNvPr id="60" name="文本框 59"/>
            <p:cNvSpPr txBox="1"/>
            <p:nvPr/>
          </p:nvSpPr>
          <p:spPr>
            <a:xfrm>
              <a:off x="8704637" y="2083513"/>
              <a:ext cx="1217867" cy="525657"/>
            </a:xfrm>
            <a:prstGeom prst="rect">
              <a:avLst/>
            </a:prstGeom>
            <a:noFill/>
          </p:spPr>
          <p:txBody>
            <a:bodyPr wrap="square" rtlCol="0">
              <a:spAutoFit/>
            </a:bodyPr>
            <a:lstStyle/>
            <a:p>
              <a:pPr>
                <a:lnSpc>
                  <a:spcPct val="130000"/>
                </a:lnSpc>
              </a:pPr>
              <a:r>
                <a:rPr lang="zh-CN" altLang="en-US" sz="2400" dirty="0">
                  <a:solidFill>
                    <a:srgbClr val="ED6F65"/>
                  </a:solidFill>
                  <a:latin typeface="微软雅黑" panose="020B0503020204020204" pitchFamily="34" charset="-122"/>
                  <a:ea typeface="微软雅黑" panose="020B0503020204020204" pitchFamily="34" charset="-122"/>
                </a:rPr>
                <a:t>标题</a:t>
              </a:r>
            </a:p>
          </p:txBody>
        </p:sp>
      </p:grpSp>
      <p:grpSp>
        <p:nvGrpSpPr>
          <p:cNvPr id="61" name="组合 60"/>
          <p:cNvGrpSpPr/>
          <p:nvPr/>
        </p:nvGrpSpPr>
        <p:grpSpPr>
          <a:xfrm>
            <a:off x="8716746" y="4175200"/>
            <a:ext cx="3403312" cy="1379512"/>
            <a:chOff x="8716746" y="4336564"/>
            <a:chExt cx="3403312" cy="1379512"/>
          </a:xfrm>
        </p:grpSpPr>
        <p:sp>
          <p:nvSpPr>
            <p:cNvPr id="63" name="文本框 62"/>
            <p:cNvSpPr txBox="1"/>
            <p:nvPr/>
          </p:nvSpPr>
          <p:spPr>
            <a:xfrm>
              <a:off x="8716746" y="4903546"/>
              <a:ext cx="3403312" cy="812530"/>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sp>
          <p:nvSpPr>
            <p:cNvPr id="64" name="文本框 63"/>
            <p:cNvSpPr txBox="1"/>
            <p:nvPr/>
          </p:nvSpPr>
          <p:spPr>
            <a:xfrm>
              <a:off x="8735795" y="4336564"/>
              <a:ext cx="1217867" cy="525657"/>
            </a:xfrm>
            <a:prstGeom prst="rect">
              <a:avLst/>
            </a:prstGeom>
            <a:noFill/>
          </p:spPr>
          <p:txBody>
            <a:bodyPr wrap="square" rtlCol="0">
              <a:spAutoFit/>
            </a:bodyPr>
            <a:lstStyle/>
            <a:p>
              <a:pPr>
                <a:lnSpc>
                  <a:spcPct val="130000"/>
                </a:lnSpc>
              </a:pPr>
              <a:r>
                <a:rPr lang="zh-CN" altLang="en-US" sz="2400" dirty="0">
                  <a:solidFill>
                    <a:srgbClr val="508799"/>
                  </a:solidFill>
                  <a:latin typeface="微软雅黑" panose="020B0503020204020204" pitchFamily="34" charset="-122"/>
                  <a:ea typeface="微软雅黑" panose="020B0503020204020204" pitchFamily="34" charset="-122"/>
                </a:rPr>
                <a:t>标题</a:t>
              </a:r>
            </a:p>
          </p:txBody>
        </p:sp>
      </p:grpSp>
      <p:grpSp>
        <p:nvGrpSpPr>
          <p:cNvPr id="65" name="组合 64"/>
          <p:cNvGrpSpPr/>
          <p:nvPr/>
        </p:nvGrpSpPr>
        <p:grpSpPr>
          <a:xfrm>
            <a:off x="78181" y="1924670"/>
            <a:ext cx="3403312" cy="1327353"/>
            <a:chOff x="78181" y="2086034"/>
            <a:chExt cx="3403312" cy="1327353"/>
          </a:xfrm>
        </p:grpSpPr>
        <p:sp>
          <p:nvSpPr>
            <p:cNvPr id="66" name="文本框 65"/>
            <p:cNvSpPr txBox="1"/>
            <p:nvPr/>
          </p:nvSpPr>
          <p:spPr>
            <a:xfrm>
              <a:off x="78181" y="2635930"/>
              <a:ext cx="3403312" cy="777457"/>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sp>
          <p:nvSpPr>
            <p:cNvPr id="67" name="文本框 66"/>
            <p:cNvSpPr txBox="1"/>
            <p:nvPr/>
          </p:nvSpPr>
          <p:spPr>
            <a:xfrm>
              <a:off x="2263626" y="2086034"/>
              <a:ext cx="1217867" cy="525657"/>
            </a:xfrm>
            <a:prstGeom prst="rect">
              <a:avLst/>
            </a:prstGeom>
            <a:noFill/>
          </p:spPr>
          <p:txBody>
            <a:bodyPr wrap="square" rtlCol="0">
              <a:spAutoFit/>
            </a:bodyPr>
            <a:lstStyle/>
            <a:p>
              <a:pPr algn="r">
                <a:lnSpc>
                  <a:spcPct val="130000"/>
                </a:lnSpc>
              </a:pPr>
              <a:r>
                <a:rPr lang="zh-CN" altLang="en-US" sz="2400" dirty="0">
                  <a:solidFill>
                    <a:srgbClr val="E49B35"/>
                  </a:solidFill>
                  <a:latin typeface="微软雅黑" panose="020B0503020204020204" pitchFamily="34" charset="-122"/>
                  <a:ea typeface="微软雅黑" panose="020B0503020204020204" pitchFamily="34" charset="-122"/>
                </a:rPr>
                <a:t>标题</a:t>
              </a:r>
            </a:p>
          </p:txBody>
        </p:sp>
      </p:grpSp>
      <p:grpSp>
        <p:nvGrpSpPr>
          <p:cNvPr id="68" name="组合 67"/>
          <p:cNvGrpSpPr/>
          <p:nvPr/>
        </p:nvGrpSpPr>
        <p:grpSpPr>
          <a:xfrm>
            <a:off x="71942" y="4175200"/>
            <a:ext cx="3403312" cy="1327353"/>
            <a:chOff x="71942" y="4336564"/>
            <a:chExt cx="3403312" cy="1327353"/>
          </a:xfrm>
        </p:grpSpPr>
        <p:sp>
          <p:nvSpPr>
            <p:cNvPr id="71" name="文本框 70"/>
            <p:cNvSpPr txBox="1"/>
            <p:nvPr/>
          </p:nvSpPr>
          <p:spPr>
            <a:xfrm>
              <a:off x="71942" y="4886460"/>
              <a:ext cx="3403312" cy="777457"/>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sp>
          <p:nvSpPr>
            <p:cNvPr id="72" name="文本框 71"/>
            <p:cNvSpPr txBox="1"/>
            <p:nvPr/>
          </p:nvSpPr>
          <p:spPr>
            <a:xfrm>
              <a:off x="2257387" y="4336564"/>
              <a:ext cx="1217867" cy="525657"/>
            </a:xfrm>
            <a:prstGeom prst="rect">
              <a:avLst/>
            </a:prstGeom>
            <a:noFill/>
          </p:spPr>
          <p:txBody>
            <a:bodyPr wrap="square" rtlCol="0">
              <a:spAutoFit/>
            </a:bodyPr>
            <a:lstStyle/>
            <a:p>
              <a:pPr algn="r">
                <a:lnSpc>
                  <a:spcPct val="130000"/>
                </a:lnSpc>
              </a:pPr>
              <a:r>
                <a:rPr lang="zh-CN" altLang="en-US" sz="2400" dirty="0">
                  <a:solidFill>
                    <a:srgbClr val="89A67A"/>
                  </a:solidFill>
                  <a:latin typeface="微软雅黑" panose="020B0503020204020204" pitchFamily="34" charset="-122"/>
                  <a:ea typeface="微软雅黑" panose="020B0503020204020204" pitchFamily="34" charset="-122"/>
                </a:rPr>
                <a:t>标题</a:t>
              </a:r>
            </a:p>
          </p:txBody>
        </p:sp>
      </p:grpSp>
      <p:sp>
        <p:nvSpPr>
          <p:cNvPr id="73" name="任意多边形 72"/>
          <p:cNvSpPr/>
          <p:nvPr/>
        </p:nvSpPr>
        <p:spPr>
          <a:xfrm>
            <a:off x="3624163" y="3902064"/>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6253595" y="2073082"/>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6253595" y="3857780"/>
            <a:ext cx="2336641" cy="1601848"/>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135810" y="2817107"/>
            <a:ext cx="1942779" cy="1942779"/>
            <a:chOff x="5135810" y="2978471"/>
            <a:chExt cx="1942779" cy="1942779"/>
          </a:xfrm>
        </p:grpSpPr>
        <p:sp>
          <p:nvSpPr>
            <p:cNvPr id="78" name="椭圆 77"/>
            <p:cNvSpPr/>
            <p:nvPr/>
          </p:nvSpPr>
          <p:spPr>
            <a:xfrm>
              <a:off x="5135810" y="2978471"/>
              <a:ext cx="1942779" cy="1942779"/>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5530473" y="3688250"/>
              <a:ext cx="1153452"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grpSp>
      <p:grpSp>
        <p:nvGrpSpPr>
          <p:cNvPr id="93" name="组合 92"/>
          <p:cNvGrpSpPr/>
          <p:nvPr/>
        </p:nvGrpSpPr>
        <p:grpSpPr>
          <a:xfrm>
            <a:off x="4183550" y="4209361"/>
            <a:ext cx="1217867" cy="954509"/>
            <a:chOff x="4183550" y="4370725"/>
            <a:chExt cx="1217867" cy="954509"/>
          </a:xfrm>
        </p:grpSpPr>
        <p:grpSp>
          <p:nvGrpSpPr>
            <p:cNvPr id="95" name="组合 94"/>
            <p:cNvGrpSpPr/>
            <p:nvPr/>
          </p:nvGrpSpPr>
          <p:grpSpPr>
            <a:xfrm>
              <a:off x="4513083" y="4370725"/>
              <a:ext cx="558800" cy="387351"/>
              <a:chOff x="5808663" y="542925"/>
              <a:chExt cx="558800" cy="387351"/>
            </a:xfrm>
          </p:grpSpPr>
          <p:sp>
            <p:nvSpPr>
              <p:cNvPr id="97" name="Freeform 11034"/>
              <p:cNvSpPr>
                <a:spLocks noEditPoints="1"/>
              </p:cNvSpPr>
              <p:nvPr/>
            </p:nvSpPr>
            <p:spPr bwMode="auto">
              <a:xfrm>
                <a:off x="5865813" y="542925"/>
                <a:ext cx="442913" cy="315913"/>
              </a:xfrm>
              <a:custGeom>
                <a:avLst/>
                <a:gdLst>
                  <a:gd name="T0" fmla="*/ 104 w 118"/>
                  <a:gd name="T1" fmla="*/ 0 h 84"/>
                  <a:gd name="T2" fmla="*/ 14 w 118"/>
                  <a:gd name="T3" fmla="*/ 0 h 84"/>
                  <a:gd name="T4" fmla="*/ 0 w 118"/>
                  <a:gd name="T5" fmla="*/ 16 h 84"/>
                  <a:gd name="T6" fmla="*/ 0 w 118"/>
                  <a:gd name="T7" fmla="*/ 68 h 84"/>
                  <a:gd name="T8" fmla="*/ 14 w 118"/>
                  <a:gd name="T9" fmla="*/ 84 h 84"/>
                  <a:gd name="T10" fmla="*/ 104 w 118"/>
                  <a:gd name="T11" fmla="*/ 84 h 84"/>
                  <a:gd name="T12" fmla="*/ 118 w 118"/>
                  <a:gd name="T13" fmla="*/ 68 h 84"/>
                  <a:gd name="T14" fmla="*/ 118 w 118"/>
                  <a:gd name="T15" fmla="*/ 16 h 84"/>
                  <a:gd name="T16" fmla="*/ 104 w 118"/>
                  <a:gd name="T17" fmla="*/ 0 h 84"/>
                  <a:gd name="T18" fmla="*/ 111 w 118"/>
                  <a:gd name="T19" fmla="*/ 63 h 84"/>
                  <a:gd name="T20" fmla="*/ 99 w 118"/>
                  <a:gd name="T21" fmla="*/ 77 h 84"/>
                  <a:gd name="T22" fmla="*/ 19 w 118"/>
                  <a:gd name="T23" fmla="*/ 77 h 84"/>
                  <a:gd name="T24" fmla="*/ 7 w 118"/>
                  <a:gd name="T25" fmla="*/ 63 h 84"/>
                  <a:gd name="T26" fmla="*/ 7 w 118"/>
                  <a:gd name="T27" fmla="*/ 19 h 84"/>
                  <a:gd name="T28" fmla="*/ 19 w 118"/>
                  <a:gd name="T29" fmla="*/ 6 h 84"/>
                  <a:gd name="T30" fmla="*/ 99 w 118"/>
                  <a:gd name="T31" fmla="*/ 6 h 84"/>
                  <a:gd name="T32" fmla="*/ 111 w 118"/>
                  <a:gd name="T33" fmla="*/ 19 h 84"/>
                  <a:gd name="T34" fmla="*/ 111 w 118"/>
                  <a:gd name="T35"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4">
                    <a:moveTo>
                      <a:pt x="104" y="0"/>
                    </a:moveTo>
                    <a:cubicBezTo>
                      <a:pt x="14" y="0"/>
                      <a:pt x="14" y="0"/>
                      <a:pt x="14" y="0"/>
                    </a:cubicBezTo>
                    <a:cubicBezTo>
                      <a:pt x="6" y="0"/>
                      <a:pt x="0" y="7"/>
                      <a:pt x="0" y="16"/>
                    </a:cubicBezTo>
                    <a:cubicBezTo>
                      <a:pt x="0" y="68"/>
                      <a:pt x="0" y="68"/>
                      <a:pt x="0" y="68"/>
                    </a:cubicBezTo>
                    <a:cubicBezTo>
                      <a:pt x="0" y="77"/>
                      <a:pt x="6" y="84"/>
                      <a:pt x="14" y="84"/>
                    </a:cubicBezTo>
                    <a:cubicBezTo>
                      <a:pt x="104" y="84"/>
                      <a:pt x="104" y="84"/>
                      <a:pt x="104" y="84"/>
                    </a:cubicBezTo>
                    <a:cubicBezTo>
                      <a:pt x="112" y="84"/>
                      <a:pt x="118" y="77"/>
                      <a:pt x="118" y="68"/>
                    </a:cubicBezTo>
                    <a:cubicBezTo>
                      <a:pt x="118" y="16"/>
                      <a:pt x="118" y="16"/>
                      <a:pt x="118" y="16"/>
                    </a:cubicBezTo>
                    <a:cubicBezTo>
                      <a:pt x="118" y="7"/>
                      <a:pt x="112" y="0"/>
                      <a:pt x="104" y="0"/>
                    </a:cubicBezTo>
                    <a:close/>
                    <a:moveTo>
                      <a:pt x="111" y="63"/>
                    </a:moveTo>
                    <a:cubicBezTo>
                      <a:pt x="111" y="71"/>
                      <a:pt x="106" y="77"/>
                      <a:pt x="99" y="77"/>
                    </a:cubicBezTo>
                    <a:cubicBezTo>
                      <a:pt x="19" y="77"/>
                      <a:pt x="19" y="77"/>
                      <a:pt x="19" y="77"/>
                    </a:cubicBezTo>
                    <a:cubicBezTo>
                      <a:pt x="13" y="77"/>
                      <a:pt x="7" y="71"/>
                      <a:pt x="7" y="63"/>
                    </a:cubicBezTo>
                    <a:cubicBezTo>
                      <a:pt x="7" y="19"/>
                      <a:pt x="7" y="19"/>
                      <a:pt x="7" y="19"/>
                    </a:cubicBezTo>
                    <a:cubicBezTo>
                      <a:pt x="7" y="12"/>
                      <a:pt x="13" y="6"/>
                      <a:pt x="19" y="6"/>
                    </a:cubicBezTo>
                    <a:cubicBezTo>
                      <a:pt x="99" y="6"/>
                      <a:pt x="99" y="6"/>
                      <a:pt x="99" y="6"/>
                    </a:cubicBezTo>
                    <a:cubicBezTo>
                      <a:pt x="106" y="6"/>
                      <a:pt x="111" y="12"/>
                      <a:pt x="111" y="19"/>
                    </a:cubicBezTo>
                    <a:lnTo>
                      <a:pt x="111"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035"/>
              <p:cNvSpPr>
                <a:spLocks noEditPoints="1"/>
              </p:cNvSpPr>
              <p:nvPr/>
            </p:nvSpPr>
            <p:spPr bwMode="auto">
              <a:xfrm>
                <a:off x="5808663" y="877888"/>
                <a:ext cx="558800" cy="52388"/>
              </a:xfrm>
              <a:custGeom>
                <a:avLst/>
                <a:gdLst>
                  <a:gd name="T0" fmla="*/ 0 w 149"/>
                  <a:gd name="T1" fmla="*/ 7 h 14"/>
                  <a:gd name="T2" fmla="*/ 11 w 149"/>
                  <a:gd name="T3" fmla="*/ 14 h 14"/>
                  <a:gd name="T4" fmla="*/ 138 w 149"/>
                  <a:gd name="T5" fmla="*/ 14 h 14"/>
                  <a:gd name="T6" fmla="*/ 149 w 149"/>
                  <a:gd name="T7" fmla="*/ 7 h 14"/>
                  <a:gd name="T8" fmla="*/ 149 w 149"/>
                  <a:gd name="T9" fmla="*/ 0 h 14"/>
                  <a:gd name="T10" fmla="*/ 0 w 149"/>
                  <a:gd name="T11" fmla="*/ 0 h 14"/>
                  <a:gd name="T12" fmla="*/ 0 w 149"/>
                  <a:gd name="T13" fmla="*/ 7 h 14"/>
                  <a:gd name="T14" fmla="*/ 61 w 149"/>
                  <a:gd name="T15" fmla="*/ 5 h 14"/>
                  <a:gd name="T16" fmla="*/ 87 w 149"/>
                  <a:gd name="T17" fmla="*/ 5 h 14"/>
                  <a:gd name="T18" fmla="*/ 87 w 149"/>
                  <a:gd name="T19" fmla="*/ 9 h 14"/>
                  <a:gd name="T20" fmla="*/ 61 w 149"/>
                  <a:gd name="T21" fmla="*/ 9 h 14"/>
                  <a:gd name="T22" fmla="*/ 61 w 149"/>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
                    <a:moveTo>
                      <a:pt x="0" y="7"/>
                    </a:moveTo>
                    <a:cubicBezTo>
                      <a:pt x="0" y="11"/>
                      <a:pt x="5" y="14"/>
                      <a:pt x="11" y="14"/>
                    </a:cubicBezTo>
                    <a:cubicBezTo>
                      <a:pt x="138" y="14"/>
                      <a:pt x="138" y="14"/>
                      <a:pt x="138" y="14"/>
                    </a:cubicBezTo>
                    <a:cubicBezTo>
                      <a:pt x="144" y="14"/>
                      <a:pt x="149" y="11"/>
                      <a:pt x="149" y="7"/>
                    </a:cubicBezTo>
                    <a:cubicBezTo>
                      <a:pt x="149" y="0"/>
                      <a:pt x="149" y="0"/>
                      <a:pt x="149" y="0"/>
                    </a:cubicBezTo>
                    <a:cubicBezTo>
                      <a:pt x="0" y="0"/>
                      <a:pt x="0" y="0"/>
                      <a:pt x="0" y="0"/>
                    </a:cubicBezTo>
                    <a:lnTo>
                      <a:pt x="0" y="7"/>
                    </a:lnTo>
                    <a:close/>
                    <a:moveTo>
                      <a:pt x="61" y="5"/>
                    </a:moveTo>
                    <a:cubicBezTo>
                      <a:pt x="87" y="5"/>
                      <a:pt x="87" y="5"/>
                      <a:pt x="87" y="5"/>
                    </a:cubicBezTo>
                    <a:cubicBezTo>
                      <a:pt x="87" y="9"/>
                      <a:pt x="87" y="9"/>
                      <a:pt x="87" y="9"/>
                    </a:cubicBezTo>
                    <a:cubicBezTo>
                      <a:pt x="61" y="9"/>
                      <a:pt x="61" y="9"/>
                      <a:pt x="61" y="9"/>
                    </a:cubicBez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6" name="文本框 95"/>
            <p:cNvSpPr txBox="1"/>
            <p:nvPr/>
          </p:nvSpPr>
          <p:spPr>
            <a:xfrm>
              <a:off x="4183550" y="4799577"/>
              <a:ext cx="1217867" cy="525657"/>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标题四</a:t>
              </a:r>
            </a:p>
          </p:txBody>
        </p:sp>
      </p:grpSp>
      <p:grpSp>
        <p:nvGrpSpPr>
          <p:cNvPr id="99" name="组合 98"/>
          <p:cNvGrpSpPr/>
          <p:nvPr/>
        </p:nvGrpSpPr>
        <p:grpSpPr>
          <a:xfrm>
            <a:off x="6812982" y="4150640"/>
            <a:ext cx="1217867" cy="968946"/>
            <a:chOff x="6812982" y="4312004"/>
            <a:chExt cx="1217867" cy="968946"/>
          </a:xfrm>
        </p:grpSpPr>
        <p:grpSp>
          <p:nvGrpSpPr>
            <p:cNvPr id="100" name="组合 99"/>
            <p:cNvGrpSpPr/>
            <p:nvPr/>
          </p:nvGrpSpPr>
          <p:grpSpPr>
            <a:xfrm>
              <a:off x="7156009" y="4312004"/>
              <a:ext cx="531813" cy="461963"/>
              <a:chOff x="8915400" y="531812"/>
              <a:chExt cx="531813" cy="461963"/>
            </a:xfrm>
          </p:grpSpPr>
          <p:sp>
            <p:nvSpPr>
              <p:cNvPr id="102" name="Rectangle 476"/>
              <p:cNvSpPr>
                <a:spLocks noChangeArrowheads="1"/>
              </p:cNvSpPr>
              <p:nvPr/>
            </p:nvSpPr>
            <p:spPr bwMode="auto">
              <a:xfrm>
                <a:off x="9083675" y="531812"/>
                <a:ext cx="195263"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477"/>
              <p:cNvSpPr/>
              <p:nvPr/>
            </p:nvSpPr>
            <p:spPr bwMode="auto">
              <a:xfrm>
                <a:off x="8997950" y="628650"/>
                <a:ext cx="366713" cy="244475"/>
              </a:xfrm>
              <a:custGeom>
                <a:avLst/>
                <a:gdLst>
                  <a:gd name="T0" fmla="*/ 177 w 231"/>
                  <a:gd name="T1" fmla="*/ 0 h 154"/>
                  <a:gd name="T2" fmla="*/ 54 w 231"/>
                  <a:gd name="T3" fmla="*/ 0 h 154"/>
                  <a:gd name="T4" fmla="*/ 54 w 231"/>
                  <a:gd name="T5" fmla="*/ 41 h 154"/>
                  <a:gd name="T6" fmla="*/ 0 w 231"/>
                  <a:gd name="T7" fmla="*/ 41 h 154"/>
                  <a:gd name="T8" fmla="*/ 59 w 231"/>
                  <a:gd name="T9" fmla="*/ 97 h 154"/>
                  <a:gd name="T10" fmla="*/ 115 w 231"/>
                  <a:gd name="T11" fmla="*/ 154 h 154"/>
                  <a:gd name="T12" fmla="*/ 172 w 231"/>
                  <a:gd name="T13" fmla="*/ 97 h 154"/>
                  <a:gd name="T14" fmla="*/ 231 w 231"/>
                  <a:gd name="T15" fmla="*/ 41 h 154"/>
                  <a:gd name="T16" fmla="*/ 177 w 231"/>
                  <a:gd name="T17" fmla="*/ 41 h 154"/>
                  <a:gd name="T18" fmla="*/ 177 w 231"/>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54">
                    <a:moveTo>
                      <a:pt x="177" y="0"/>
                    </a:moveTo>
                    <a:lnTo>
                      <a:pt x="54" y="0"/>
                    </a:lnTo>
                    <a:lnTo>
                      <a:pt x="54" y="41"/>
                    </a:lnTo>
                    <a:lnTo>
                      <a:pt x="0" y="41"/>
                    </a:lnTo>
                    <a:lnTo>
                      <a:pt x="59" y="97"/>
                    </a:lnTo>
                    <a:lnTo>
                      <a:pt x="115" y="154"/>
                    </a:lnTo>
                    <a:lnTo>
                      <a:pt x="172" y="97"/>
                    </a:lnTo>
                    <a:lnTo>
                      <a:pt x="231" y="41"/>
                    </a:lnTo>
                    <a:lnTo>
                      <a:pt x="177" y="41"/>
                    </a:ln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78"/>
              <p:cNvSpPr/>
              <p:nvPr/>
            </p:nvSpPr>
            <p:spPr bwMode="auto">
              <a:xfrm>
                <a:off x="8915400" y="817562"/>
                <a:ext cx="531813" cy="176213"/>
              </a:xfrm>
              <a:custGeom>
                <a:avLst/>
                <a:gdLst>
                  <a:gd name="T0" fmla="*/ 124 w 142"/>
                  <a:gd name="T1" fmla="*/ 8 h 47"/>
                  <a:gd name="T2" fmla="*/ 105 w 142"/>
                  <a:gd name="T3" fmla="*/ 30 h 47"/>
                  <a:gd name="T4" fmla="*/ 37 w 142"/>
                  <a:gd name="T5" fmla="*/ 30 h 47"/>
                  <a:gd name="T6" fmla="*/ 18 w 142"/>
                  <a:gd name="T7" fmla="*/ 8 h 47"/>
                  <a:gd name="T8" fmla="*/ 18 w 142"/>
                  <a:gd name="T9" fmla="*/ 0 h 47"/>
                  <a:gd name="T10" fmla="*/ 0 w 142"/>
                  <a:gd name="T11" fmla="*/ 0 h 47"/>
                  <a:gd name="T12" fmla="*/ 0 w 142"/>
                  <a:gd name="T13" fmla="*/ 21 h 47"/>
                  <a:gd name="T14" fmla="*/ 26 w 142"/>
                  <a:gd name="T15" fmla="*/ 47 h 47"/>
                  <a:gd name="T16" fmla="*/ 116 w 142"/>
                  <a:gd name="T17" fmla="*/ 47 h 47"/>
                  <a:gd name="T18" fmla="*/ 142 w 142"/>
                  <a:gd name="T19" fmla="*/ 21 h 47"/>
                  <a:gd name="T20" fmla="*/ 142 w 142"/>
                  <a:gd name="T21" fmla="*/ 0 h 47"/>
                  <a:gd name="T22" fmla="*/ 124 w 142"/>
                  <a:gd name="T23" fmla="*/ 0 h 47"/>
                  <a:gd name="T24" fmla="*/ 124 w 142"/>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47">
                    <a:moveTo>
                      <a:pt x="124" y="8"/>
                    </a:moveTo>
                    <a:cubicBezTo>
                      <a:pt x="124" y="26"/>
                      <a:pt x="121" y="30"/>
                      <a:pt x="105" y="30"/>
                    </a:cubicBezTo>
                    <a:cubicBezTo>
                      <a:pt x="37" y="30"/>
                      <a:pt x="37" y="30"/>
                      <a:pt x="37" y="30"/>
                    </a:cubicBezTo>
                    <a:cubicBezTo>
                      <a:pt x="20" y="30"/>
                      <a:pt x="18" y="29"/>
                      <a:pt x="18" y="8"/>
                    </a:cubicBezTo>
                    <a:cubicBezTo>
                      <a:pt x="18" y="0"/>
                      <a:pt x="18" y="0"/>
                      <a:pt x="18" y="0"/>
                    </a:cubicBezTo>
                    <a:cubicBezTo>
                      <a:pt x="0" y="0"/>
                      <a:pt x="0" y="0"/>
                      <a:pt x="0" y="0"/>
                    </a:cubicBezTo>
                    <a:cubicBezTo>
                      <a:pt x="0" y="21"/>
                      <a:pt x="0" y="21"/>
                      <a:pt x="0" y="21"/>
                    </a:cubicBezTo>
                    <a:cubicBezTo>
                      <a:pt x="0" y="35"/>
                      <a:pt x="11" y="47"/>
                      <a:pt x="26" y="47"/>
                    </a:cubicBezTo>
                    <a:cubicBezTo>
                      <a:pt x="116" y="47"/>
                      <a:pt x="116" y="47"/>
                      <a:pt x="116" y="47"/>
                    </a:cubicBezTo>
                    <a:cubicBezTo>
                      <a:pt x="130" y="47"/>
                      <a:pt x="142" y="35"/>
                      <a:pt x="142" y="21"/>
                    </a:cubicBezTo>
                    <a:cubicBezTo>
                      <a:pt x="142" y="0"/>
                      <a:pt x="142" y="0"/>
                      <a:pt x="142" y="0"/>
                    </a:cubicBezTo>
                    <a:cubicBezTo>
                      <a:pt x="124" y="0"/>
                      <a:pt x="124" y="0"/>
                      <a:pt x="124" y="0"/>
                    </a:cubicBezTo>
                    <a:lnTo>
                      <a:pt x="124"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文本框 100"/>
            <p:cNvSpPr txBox="1"/>
            <p:nvPr/>
          </p:nvSpPr>
          <p:spPr>
            <a:xfrm>
              <a:off x="6812982" y="4755293"/>
              <a:ext cx="1217867" cy="525657"/>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标题三</a:t>
              </a:r>
            </a:p>
          </p:txBody>
        </p:sp>
      </p:grpSp>
      <p:grpSp>
        <p:nvGrpSpPr>
          <p:cNvPr id="6" name="组合 5"/>
          <p:cNvGrpSpPr/>
          <p:nvPr/>
        </p:nvGrpSpPr>
        <p:grpSpPr>
          <a:xfrm>
            <a:off x="6812982" y="2374256"/>
            <a:ext cx="1217867" cy="960632"/>
            <a:chOff x="6812982" y="2374256"/>
            <a:chExt cx="1217867" cy="960632"/>
          </a:xfrm>
        </p:grpSpPr>
        <p:grpSp>
          <p:nvGrpSpPr>
            <p:cNvPr id="105" name="组合 104"/>
            <p:cNvGrpSpPr/>
            <p:nvPr/>
          </p:nvGrpSpPr>
          <p:grpSpPr>
            <a:xfrm>
              <a:off x="7234107" y="2374256"/>
              <a:ext cx="419100" cy="427038"/>
              <a:chOff x="5876926" y="2830512"/>
              <a:chExt cx="419100" cy="427038"/>
            </a:xfrm>
          </p:grpSpPr>
          <p:sp>
            <p:nvSpPr>
              <p:cNvPr id="106" name="Freeform 281"/>
              <p:cNvSpPr>
                <a:spLocks noEditPoints="1"/>
              </p:cNvSpPr>
              <p:nvPr/>
            </p:nvSpPr>
            <p:spPr bwMode="auto">
              <a:xfrm>
                <a:off x="5876926" y="2830512"/>
                <a:ext cx="419100" cy="104775"/>
              </a:xfrm>
              <a:custGeom>
                <a:avLst/>
                <a:gdLst>
                  <a:gd name="T0" fmla="*/ 0 w 112"/>
                  <a:gd name="T1" fmla="*/ 28 h 28"/>
                  <a:gd name="T2" fmla="*/ 112 w 112"/>
                  <a:gd name="T3" fmla="*/ 28 h 28"/>
                  <a:gd name="T4" fmla="*/ 112 w 112"/>
                  <a:gd name="T5" fmla="*/ 0 h 28"/>
                  <a:gd name="T6" fmla="*/ 0 w 112"/>
                  <a:gd name="T7" fmla="*/ 0 h 28"/>
                  <a:gd name="T8" fmla="*/ 0 w 112"/>
                  <a:gd name="T9" fmla="*/ 28 h 28"/>
                  <a:gd name="T10" fmla="*/ 93 w 112"/>
                  <a:gd name="T11" fmla="*/ 9 h 28"/>
                  <a:gd name="T12" fmla="*/ 98 w 112"/>
                  <a:gd name="T13" fmla="*/ 14 h 28"/>
                  <a:gd name="T14" fmla="*/ 93 w 112"/>
                  <a:gd name="T15" fmla="*/ 19 h 28"/>
                  <a:gd name="T16" fmla="*/ 89 w 112"/>
                  <a:gd name="T17" fmla="*/ 14 h 28"/>
                  <a:gd name="T18" fmla="*/ 93 w 112"/>
                  <a:gd name="T19" fmla="*/ 9 h 28"/>
                  <a:gd name="T20" fmla="*/ 20 w 112"/>
                  <a:gd name="T21" fmla="*/ 9 h 28"/>
                  <a:gd name="T22" fmla="*/ 25 w 112"/>
                  <a:gd name="T23" fmla="*/ 14 h 28"/>
                  <a:gd name="T24" fmla="*/ 20 w 112"/>
                  <a:gd name="T25" fmla="*/ 19 h 28"/>
                  <a:gd name="T26" fmla="*/ 15 w 112"/>
                  <a:gd name="T27" fmla="*/ 14 h 28"/>
                  <a:gd name="T28" fmla="*/ 20 w 112"/>
                  <a:gd name="T2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28">
                    <a:moveTo>
                      <a:pt x="0" y="28"/>
                    </a:moveTo>
                    <a:cubicBezTo>
                      <a:pt x="112" y="28"/>
                      <a:pt x="112" y="28"/>
                      <a:pt x="112" y="28"/>
                    </a:cubicBezTo>
                    <a:cubicBezTo>
                      <a:pt x="112" y="0"/>
                      <a:pt x="112" y="0"/>
                      <a:pt x="112" y="0"/>
                    </a:cubicBezTo>
                    <a:cubicBezTo>
                      <a:pt x="0" y="0"/>
                      <a:pt x="0" y="0"/>
                      <a:pt x="0" y="0"/>
                    </a:cubicBezTo>
                    <a:lnTo>
                      <a:pt x="0" y="28"/>
                    </a:lnTo>
                    <a:close/>
                    <a:moveTo>
                      <a:pt x="93" y="9"/>
                    </a:moveTo>
                    <a:cubicBezTo>
                      <a:pt x="96" y="9"/>
                      <a:pt x="98" y="11"/>
                      <a:pt x="98" y="14"/>
                    </a:cubicBezTo>
                    <a:cubicBezTo>
                      <a:pt x="98" y="17"/>
                      <a:pt x="96" y="19"/>
                      <a:pt x="93" y="19"/>
                    </a:cubicBezTo>
                    <a:cubicBezTo>
                      <a:pt x="91" y="19"/>
                      <a:pt x="89" y="17"/>
                      <a:pt x="89" y="14"/>
                    </a:cubicBezTo>
                    <a:cubicBezTo>
                      <a:pt x="89" y="11"/>
                      <a:pt x="91" y="9"/>
                      <a:pt x="93" y="9"/>
                    </a:cubicBezTo>
                    <a:close/>
                    <a:moveTo>
                      <a:pt x="20" y="9"/>
                    </a:moveTo>
                    <a:cubicBezTo>
                      <a:pt x="23" y="9"/>
                      <a:pt x="25" y="11"/>
                      <a:pt x="25" y="14"/>
                    </a:cubicBezTo>
                    <a:cubicBezTo>
                      <a:pt x="25" y="17"/>
                      <a:pt x="23" y="19"/>
                      <a:pt x="20" y="19"/>
                    </a:cubicBezTo>
                    <a:cubicBezTo>
                      <a:pt x="17" y="19"/>
                      <a:pt x="15" y="17"/>
                      <a:pt x="15" y="14"/>
                    </a:cubicBezTo>
                    <a:cubicBezTo>
                      <a:pt x="15" y="11"/>
                      <a:pt x="17"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2"/>
              <p:cNvSpPr>
                <a:spLocks noEditPoints="1"/>
              </p:cNvSpPr>
              <p:nvPr/>
            </p:nvSpPr>
            <p:spPr bwMode="auto">
              <a:xfrm>
                <a:off x="5876926" y="2979737"/>
                <a:ext cx="419100" cy="277813"/>
              </a:xfrm>
              <a:custGeom>
                <a:avLst/>
                <a:gdLst>
                  <a:gd name="T0" fmla="*/ 0 w 112"/>
                  <a:gd name="T1" fmla="*/ 74 h 74"/>
                  <a:gd name="T2" fmla="*/ 112 w 112"/>
                  <a:gd name="T3" fmla="*/ 74 h 74"/>
                  <a:gd name="T4" fmla="*/ 112 w 112"/>
                  <a:gd name="T5" fmla="*/ 0 h 74"/>
                  <a:gd name="T6" fmla="*/ 0 w 112"/>
                  <a:gd name="T7" fmla="*/ 0 h 74"/>
                  <a:gd name="T8" fmla="*/ 0 w 112"/>
                  <a:gd name="T9" fmla="*/ 74 h 74"/>
                  <a:gd name="T10" fmla="*/ 56 w 112"/>
                  <a:gd name="T11" fmla="*/ 47 h 74"/>
                  <a:gd name="T12" fmla="*/ 69 w 112"/>
                  <a:gd name="T13" fmla="*/ 47 h 74"/>
                  <a:gd name="T14" fmla="*/ 69 w 112"/>
                  <a:gd name="T15" fmla="*/ 51 h 74"/>
                  <a:gd name="T16" fmla="*/ 70 w 112"/>
                  <a:gd name="T17" fmla="*/ 54 h 74"/>
                  <a:gd name="T18" fmla="*/ 72 w 112"/>
                  <a:gd name="T19" fmla="*/ 55 h 74"/>
                  <a:gd name="T20" fmla="*/ 75 w 112"/>
                  <a:gd name="T21" fmla="*/ 54 h 74"/>
                  <a:gd name="T22" fmla="*/ 75 w 112"/>
                  <a:gd name="T23" fmla="*/ 52 h 74"/>
                  <a:gd name="T24" fmla="*/ 75 w 112"/>
                  <a:gd name="T25" fmla="*/ 41 h 74"/>
                  <a:gd name="T26" fmla="*/ 75 w 112"/>
                  <a:gd name="T27" fmla="*/ 38 h 74"/>
                  <a:gd name="T28" fmla="*/ 72 w 112"/>
                  <a:gd name="T29" fmla="*/ 37 h 74"/>
                  <a:gd name="T30" fmla="*/ 70 w 112"/>
                  <a:gd name="T31" fmla="*/ 38 h 74"/>
                  <a:gd name="T32" fmla="*/ 69 w 112"/>
                  <a:gd name="T33" fmla="*/ 41 h 74"/>
                  <a:gd name="T34" fmla="*/ 57 w 112"/>
                  <a:gd name="T35" fmla="*/ 41 h 74"/>
                  <a:gd name="T36" fmla="*/ 57 w 112"/>
                  <a:gd name="T37" fmla="*/ 14 h 74"/>
                  <a:gd name="T38" fmla="*/ 88 w 112"/>
                  <a:gd name="T39" fmla="*/ 14 h 74"/>
                  <a:gd name="T40" fmla="*/ 88 w 112"/>
                  <a:gd name="T41" fmla="*/ 23 h 74"/>
                  <a:gd name="T42" fmla="*/ 68 w 112"/>
                  <a:gd name="T43" fmla="*/ 23 h 74"/>
                  <a:gd name="T44" fmla="*/ 68 w 112"/>
                  <a:gd name="T45" fmla="*/ 31 h 74"/>
                  <a:gd name="T46" fmla="*/ 72 w 112"/>
                  <a:gd name="T47" fmla="*/ 29 h 74"/>
                  <a:gd name="T48" fmla="*/ 76 w 112"/>
                  <a:gd name="T49" fmla="*/ 29 h 74"/>
                  <a:gd name="T50" fmla="*/ 86 w 112"/>
                  <a:gd name="T51" fmla="*/ 32 h 74"/>
                  <a:gd name="T52" fmla="*/ 89 w 112"/>
                  <a:gd name="T53" fmla="*/ 42 h 74"/>
                  <a:gd name="T54" fmla="*/ 89 w 112"/>
                  <a:gd name="T55" fmla="*/ 48 h 74"/>
                  <a:gd name="T56" fmla="*/ 85 w 112"/>
                  <a:gd name="T57" fmla="*/ 60 h 74"/>
                  <a:gd name="T58" fmla="*/ 72 w 112"/>
                  <a:gd name="T59" fmla="*/ 64 h 74"/>
                  <a:gd name="T60" fmla="*/ 60 w 112"/>
                  <a:gd name="T61" fmla="*/ 60 h 74"/>
                  <a:gd name="T62" fmla="*/ 56 w 112"/>
                  <a:gd name="T63" fmla="*/ 50 h 74"/>
                  <a:gd name="T64" fmla="*/ 56 w 112"/>
                  <a:gd name="T65" fmla="*/ 47 h 74"/>
                  <a:gd name="T66" fmla="*/ 21 w 112"/>
                  <a:gd name="T67" fmla="*/ 19 h 74"/>
                  <a:gd name="T68" fmla="*/ 21 w 112"/>
                  <a:gd name="T69" fmla="*/ 19 h 74"/>
                  <a:gd name="T70" fmla="*/ 28 w 112"/>
                  <a:gd name="T71" fmla="*/ 18 h 74"/>
                  <a:gd name="T72" fmla="*/ 32 w 112"/>
                  <a:gd name="T73" fmla="*/ 14 h 74"/>
                  <a:gd name="T74" fmla="*/ 44 w 112"/>
                  <a:gd name="T75" fmla="*/ 14 h 74"/>
                  <a:gd name="T76" fmla="*/ 44 w 112"/>
                  <a:gd name="T77" fmla="*/ 63 h 74"/>
                  <a:gd name="T78" fmla="*/ 31 w 112"/>
                  <a:gd name="T79" fmla="*/ 63 h 74"/>
                  <a:gd name="T80" fmla="*/ 31 w 112"/>
                  <a:gd name="T81" fmla="*/ 26 h 74"/>
                  <a:gd name="T82" fmla="*/ 27 w 112"/>
                  <a:gd name="T83" fmla="*/ 27 h 74"/>
                  <a:gd name="T84" fmla="*/ 26 w 112"/>
                  <a:gd name="T85" fmla="*/ 27 h 74"/>
                  <a:gd name="T86" fmla="*/ 21 w 112"/>
                  <a:gd name="T87" fmla="*/ 27 h 74"/>
                  <a:gd name="T88" fmla="*/ 21 w 112"/>
                  <a:gd name="T89"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74">
                    <a:moveTo>
                      <a:pt x="0" y="74"/>
                    </a:moveTo>
                    <a:cubicBezTo>
                      <a:pt x="112" y="74"/>
                      <a:pt x="112" y="74"/>
                      <a:pt x="112" y="74"/>
                    </a:cubicBezTo>
                    <a:cubicBezTo>
                      <a:pt x="112" y="0"/>
                      <a:pt x="112" y="0"/>
                      <a:pt x="112" y="0"/>
                    </a:cubicBezTo>
                    <a:cubicBezTo>
                      <a:pt x="0" y="0"/>
                      <a:pt x="0" y="0"/>
                      <a:pt x="0" y="0"/>
                    </a:cubicBezTo>
                    <a:lnTo>
                      <a:pt x="0" y="74"/>
                    </a:lnTo>
                    <a:close/>
                    <a:moveTo>
                      <a:pt x="56" y="47"/>
                    </a:moveTo>
                    <a:cubicBezTo>
                      <a:pt x="69" y="47"/>
                      <a:pt x="69" y="47"/>
                      <a:pt x="69" y="47"/>
                    </a:cubicBezTo>
                    <a:cubicBezTo>
                      <a:pt x="69" y="51"/>
                      <a:pt x="69" y="51"/>
                      <a:pt x="69" y="51"/>
                    </a:cubicBezTo>
                    <a:cubicBezTo>
                      <a:pt x="69" y="52"/>
                      <a:pt x="69" y="53"/>
                      <a:pt x="70" y="54"/>
                    </a:cubicBezTo>
                    <a:cubicBezTo>
                      <a:pt x="70" y="55"/>
                      <a:pt x="71" y="55"/>
                      <a:pt x="72" y="55"/>
                    </a:cubicBezTo>
                    <a:cubicBezTo>
                      <a:pt x="73" y="55"/>
                      <a:pt x="74" y="55"/>
                      <a:pt x="75" y="54"/>
                    </a:cubicBezTo>
                    <a:cubicBezTo>
                      <a:pt x="75" y="54"/>
                      <a:pt x="75" y="53"/>
                      <a:pt x="75" y="52"/>
                    </a:cubicBezTo>
                    <a:cubicBezTo>
                      <a:pt x="75" y="41"/>
                      <a:pt x="75" y="41"/>
                      <a:pt x="75" y="41"/>
                    </a:cubicBezTo>
                    <a:cubicBezTo>
                      <a:pt x="75" y="40"/>
                      <a:pt x="75" y="39"/>
                      <a:pt x="75" y="38"/>
                    </a:cubicBezTo>
                    <a:cubicBezTo>
                      <a:pt x="74" y="38"/>
                      <a:pt x="73" y="37"/>
                      <a:pt x="72" y="37"/>
                    </a:cubicBezTo>
                    <a:cubicBezTo>
                      <a:pt x="71" y="37"/>
                      <a:pt x="70" y="38"/>
                      <a:pt x="70" y="38"/>
                    </a:cubicBezTo>
                    <a:cubicBezTo>
                      <a:pt x="69" y="39"/>
                      <a:pt x="69" y="40"/>
                      <a:pt x="69" y="41"/>
                    </a:cubicBezTo>
                    <a:cubicBezTo>
                      <a:pt x="57" y="41"/>
                      <a:pt x="57" y="41"/>
                      <a:pt x="57" y="41"/>
                    </a:cubicBezTo>
                    <a:cubicBezTo>
                      <a:pt x="57" y="14"/>
                      <a:pt x="57" y="14"/>
                      <a:pt x="57" y="14"/>
                    </a:cubicBezTo>
                    <a:cubicBezTo>
                      <a:pt x="88" y="14"/>
                      <a:pt x="88" y="14"/>
                      <a:pt x="88" y="14"/>
                    </a:cubicBezTo>
                    <a:cubicBezTo>
                      <a:pt x="88" y="23"/>
                      <a:pt x="88" y="23"/>
                      <a:pt x="88" y="23"/>
                    </a:cubicBezTo>
                    <a:cubicBezTo>
                      <a:pt x="68" y="23"/>
                      <a:pt x="68" y="23"/>
                      <a:pt x="68" y="23"/>
                    </a:cubicBezTo>
                    <a:cubicBezTo>
                      <a:pt x="68" y="31"/>
                      <a:pt x="68" y="31"/>
                      <a:pt x="68" y="31"/>
                    </a:cubicBezTo>
                    <a:cubicBezTo>
                      <a:pt x="69" y="30"/>
                      <a:pt x="70" y="29"/>
                      <a:pt x="72" y="29"/>
                    </a:cubicBezTo>
                    <a:cubicBezTo>
                      <a:pt x="73" y="29"/>
                      <a:pt x="75" y="29"/>
                      <a:pt x="76" y="29"/>
                    </a:cubicBezTo>
                    <a:cubicBezTo>
                      <a:pt x="80" y="29"/>
                      <a:pt x="84" y="30"/>
                      <a:pt x="86" y="32"/>
                    </a:cubicBezTo>
                    <a:cubicBezTo>
                      <a:pt x="88" y="34"/>
                      <a:pt x="89" y="37"/>
                      <a:pt x="89" y="42"/>
                    </a:cubicBezTo>
                    <a:cubicBezTo>
                      <a:pt x="89" y="48"/>
                      <a:pt x="89" y="48"/>
                      <a:pt x="89" y="48"/>
                    </a:cubicBezTo>
                    <a:cubicBezTo>
                      <a:pt x="89" y="53"/>
                      <a:pt x="88" y="57"/>
                      <a:pt x="85" y="60"/>
                    </a:cubicBezTo>
                    <a:cubicBezTo>
                      <a:pt x="82" y="62"/>
                      <a:pt x="78" y="64"/>
                      <a:pt x="72" y="64"/>
                    </a:cubicBezTo>
                    <a:cubicBezTo>
                      <a:pt x="66" y="64"/>
                      <a:pt x="62" y="62"/>
                      <a:pt x="60" y="60"/>
                    </a:cubicBezTo>
                    <a:cubicBezTo>
                      <a:pt x="57" y="58"/>
                      <a:pt x="56" y="54"/>
                      <a:pt x="56" y="50"/>
                    </a:cubicBezTo>
                    <a:lnTo>
                      <a:pt x="56" y="47"/>
                    </a:lnTo>
                    <a:close/>
                    <a:moveTo>
                      <a:pt x="21" y="19"/>
                    </a:moveTo>
                    <a:cubicBezTo>
                      <a:pt x="21" y="19"/>
                      <a:pt x="21" y="19"/>
                      <a:pt x="21" y="19"/>
                    </a:cubicBezTo>
                    <a:cubicBezTo>
                      <a:pt x="24" y="19"/>
                      <a:pt x="26" y="19"/>
                      <a:pt x="28" y="18"/>
                    </a:cubicBezTo>
                    <a:cubicBezTo>
                      <a:pt x="30" y="17"/>
                      <a:pt x="31" y="16"/>
                      <a:pt x="32" y="14"/>
                    </a:cubicBezTo>
                    <a:cubicBezTo>
                      <a:pt x="44" y="14"/>
                      <a:pt x="44" y="14"/>
                      <a:pt x="44" y="14"/>
                    </a:cubicBezTo>
                    <a:cubicBezTo>
                      <a:pt x="44" y="63"/>
                      <a:pt x="44" y="63"/>
                      <a:pt x="44" y="63"/>
                    </a:cubicBezTo>
                    <a:cubicBezTo>
                      <a:pt x="31" y="63"/>
                      <a:pt x="31" y="63"/>
                      <a:pt x="31" y="63"/>
                    </a:cubicBezTo>
                    <a:cubicBezTo>
                      <a:pt x="31" y="26"/>
                      <a:pt x="31" y="26"/>
                      <a:pt x="31" y="26"/>
                    </a:cubicBezTo>
                    <a:cubicBezTo>
                      <a:pt x="29" y="27"/>
                      <a:pt x="28" y="27"/>
                      <a:pt x="27" y="27"/>
                    </a:cubicBezTo>
                    <a:cubicBezTo>
                      <a:pt x="27" y="27"/>
                      <a:pt x="26" y="27"/>
                      <a:pt x="26" y="27"/>
                    </a:cubicBezTo>
                    <a:cubicBezTo>
                      <a:pt x="21" y="27"/>
                      <a:pt x="21" y="27"/>
                      <a:pt x="21" y="27"/>
                    </a:cubicBezTo>
                    <a:lnTo>
                      <a:pt x="21"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文本框 82"/>
            <p:cNvSpPr txBox="1"/>
            <p:nvPr/>
          </p:nvSpPr>
          <p:spPr>
            <a:xfrm>
              <a:off x="6812982" y="2809231"/>
              <a:ext cx="1217867" cy="525657"/>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标题二</a:t>
              </a:r>
            </a:p>
          </p:txBody>
        </p:sp>
      </p:grpSp>
      <p:grpSp>
        <p:nvGrpSpPr>
          <p:cNvPr id="10" name="组合 9"/>
          <p:cNvGrpSpPr/>
          <p:nvPr/>
        </p:nvGrpSpPr>
        <p:grpSpPr>
          <a:xfrm>
            <a:off x="4183550" y="2361173"/>
            <a:ext cx="1217867" cy="1020521"/>
            <a:chOff x="4183550" y="2361173"/>
            <a:chExt cx="1217867" cy="1020521"/>
          </a:xfrm>
        </p:grpSpPr>
        <p:grpSp>
          <p:nvGrpSpPr>
            <p:cNvPr id="108" name="组合 107"/>
            <p:cNvGrpSpPr/>
            <p:nvPr/>
          </p:nvGrpSpPr>
          <p:grpSpPr>
            <a:xfrm>
              <a:off x="4540458" y="2361173"/>
              <a:ext cx="461963" cy="368301"/>
              <a:chOff x="7377113" y="5132388"/>
              <a:chExt cx="461963" cy="368301"/>
            </a:xfrm>
          </p:grpSpPr>
          <p:sp>
            <p:nvSpPr>
              <p:cNvPr id="109" name="Freeform 120"/>
              <p:cNvSpPr/>
              <p:nvPr/>
            </p:nvSpPr>
            <p:spPr bwMode="auto">
              <a:xfrm>
                <a:off x="7431088" y="5132388"/>
                <a:ext cx="352425" cy="184150"/>
              </a:xfrm>
              <a:custGeom>
                <a:avLst/>
                <a:gdLst>
                  <a:gd name="T0" fmla="*/ 47 w 94"/>
                  <a:gd name="T1" fmla="*/ 0 h 49"/>
                  <a:gd name="T2" fmla="*/ 0 w 94"/>
                  <a:gd name="T3" fmla="*/ 49 h 49"/>
                  <a:gd name="T4" fmla="*/ 10 w 94"/>
                  <a:gd name="T5" fmla="*/ 49 h 49"/>
                  <a:gd name="T6" fmla="*/ 47 w 94"/>
                  <a:gd name="T7" fmla="*/ 7 h 49"/>
                  <a:gd name="T8" fmla="*/ 84 w 94"/>
                  <a:gd name="T9" fmla="*/ 49 h 49"/>
                  <a:gd name="T10" fmla="*/ 94 w 94"/>
                  <a:gd name="T11" fmla="*/ 49 h 49"/>
                  <a:gd name="T12" fmla="*/ 47 w 9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94" h="49">
                    <a:moveTo>
                      <a:pt x="47" y="0"/>
                    </a:moveTo>
                    <a:cubicBezTo>
                      <a:pt x="21" y="0"/>
                      <a:pt x="0" y="22"/>
                      <a:pt x="0" y="49"/>
                    </a:cubicBezTo>
                    <a:cubicBezTo>
                      <a:pt x="10" y="49"/>
                      <a:pt x="10" y="49"/>
                      <a:pt x="10" y="49"/>
                    </a:cubicBezTo>
                    <a:cubicBezTo>
                      <a:pt x="10" y="26"/>
                      <a:pt x="27" y="7"/>
                      <a:pt x="47" y="7"/>
                    </a:cubicBezTo>
                    <a:cubicBezTo>
                      <a:pt x="68" y="7"/>
                      <a:pt x="84" y="26"/>
                      <a:pt x="84" y="49"/>
                    </a:cubicBezTo>
                    <a:cubicBezTo>
                      <a:pt x="94" y="49"/>
                      <a:pt x="94" y="49"/>
                      <a:pt x="94" y="49"/>
                    </a:cubicBezTo>
                    <a:cubicBezTo>
                      <a:pt x="94" y="22"/>
                      <a:pt x="73" y="0"/>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121"/>
              <p:cNvSpPr>
                <a:spLocks noChangeArrowheads="1"/>
              </p:cNvSpPr>
              <p:nvPr/>
            </p:nvSpPr>
            <p:spPr bwMode="auto">
              <a:xfrm>
                <a:off x="7412038" y="5327651"/>
                <a:ext cx="82550"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122"/>
              <p:cNvSpPr>
                <a:spLocks noChangeArrowheads="1"/>
              </p:cNvSpPr>
              <p:nvPr/>
            </p:nvSpPr>
            <p:spPr bwMode="auto">
              <a:xfrm>
                <a:off x="7726363" y="5327651"/>
                <a:ext cx="76200"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123"/>
              <p:cNvSpPr>
                <a:spLocks noChangeArrowheads="1"/>
              </p:cNvSpPr>
              <p:nvPr/>
            </p:nvSpPr>
            <p:spPr bwMode="auto">
              <a:xfrm>
                <a:off x="7816851" y="5364163"/>
                <a:ext cx="22225"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124"/>
              <p:cNvSpPr>
                <a:spLocks noChangeArrowheads="1"/>
              </p:cNvSpPr>
              <p:nvPr/>
            </p:nvSpPr>
            <p:spPr bwMode="auto">
              <a:xfrm>
                <a:off x="7377113" y="5364163"/>
                <a:ext cx="23813"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87" name="文本框 86"/>
            <p:cNvSpPr txBox="1"/>
            <p:nvPr/>
          </p:nvSpPr>
          <p:spPr>
            <a:xfrm>
              <a:off x="4183550" y="2809230"/>
              <a:ext cx="1217867" cy="572464"/>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标题一</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right)">
                                          <p:cBhvr>
                                            <p:cTn id="14" dur="500"/>
                                            <p:tgtEl>
                                              <p:spTgt spid="5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000"/>
                                </p:stCondLst>
                                <p:childTnLst>
                                  <p:par>
                                    <p:cTn id="20" presetID="2" presetClass="entr" presetSubtype="8" fill="hold" nodeType="afterEffect" p14:presetBounceEnd="56000">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14:bounceEnd="56000">
                                          <p:cBhvr additive="base">
                                            <p:cTn id="22" dur="500" fill="hold"/>
                                            <p:tgtEl>
                                              <p:spTgt spid="65"/>
                                            </p:tgtEl>
                                            <p:attrNameLst>
                                              <p:attrName>ppt_x</p:attrName>
                                            </p:attrNameLst>
                                          </p:cBhvr>
                                          <p:tavLst>
                                            <p:tav tm="0">
                                              <p:val>
                                                <p:strVal val="0-#ppt_w/2"/>
                                              </p:val>
                                            </p:tav>
                                            <p:tav tm="100000">
                                              <p:val>
                                                <p:strVal val="#ppt_x"/>
                                              </p:val>
                                            </p:tav>
                                          </p:tavLst>
                                        </p:anim>
                                        <p:anim calcmode="lin" valueType="num" p14:bounceEnd="56000">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1000"/>
                                </p:stCondLst>
                                <p:childTnLst>
                                  <p:par>
                                    <p:cTn id="34" presetID="2" presetClass="entr" presetSubtype="2" fill="hold" nodeType="afterEffect" p14:presetBounceEnd="38000">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14:bounceEnd="38000">
                                          <p:cBhvr additive="base">
                                            <p:cTn id="36" dur="500" fill="hold"/>
                                            <p:tgtEl>
                                              <p:spTgt spid="58"/>
                                            </p:tgtEl>
                                            <p:attrNameLst>
                                              <p:attrName>ppt_x</p:attrName>
                                            </p:attrNameLst>
                                          </p:cBhvr>
                                          <p:tavLst>
                                            <p:tav tm="0">
                                              <p:val>
                                                <p:strVal val="1+#ppt_w/2"/>
                                              </p:val>
                                            </p:tav>
                                            <p:tav tm="100000">
                                              <p:val>
                                                <p:strVal val="#ppt_x"/>
                                              </p:val>
                                            </p:tav>
                                          </p:tavLst>
                                        </p:anim>
                                        <p:anim calcmode="lin" valueType="num" p14:bounceEnd="38000">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up)">
                                          <p:cBhvr>
                                            <p:cTn id="46" dur="500"/>
                                            <p:tgtEl>
                                              <p:spTgt spid="99"/>
                                            </p:tgtEl>
                                          </p:cBhvr>
                                        </p:animEffect>
                                      </p:childTnLst>
                                    </p:cTn>
                                  </p:par>
                                </p:childTnLst>
                              </p:cTn>
                            </p:par>
                            <p:par>
                              <p:cTn id="47" fill="hold">
                                <p:stCondLst>
                                  <p:cond delay="1000"/>
                                </p:stCondLst>
                                <p:childTnLst>
                                  <p:par>
                                    <p:cTn id="48" presetID="2" presetClass="entr" presetSubtype="2" fill="hold" nodeType="afterEffect" p14:presetBounceEnd="38000">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14:bounceEnd="38000">
                                          <p:cBhvr additive="base">
                                            <p:cTn id="50" dur="500" fill="hold"/>
                                            <p:tgtEl>
                                              <p:spTgt spid="61"/>
                                            </p:tgtEl>
                                            <p:attrNameLst>
                                              <p:attrName>ppt_x</p:attrName>
                                            </p:attrNameLst>
                                          </p:cBhvr>
                                          <p:tavLst>
                                            <p:tav tm="0">
                                              <p:val>
                                                <p:strVal val="1+#ppt_w/2"/>
                                              </p:val>
                                            </p:tav>
                                            <p:tav tm="100000">
                                              <p:val>
                                                <p:strVal val="#ppt_x"/>
                                              </p:val>
                                            </p:tav>
                                          </p:tavLst>
                                        </p:anim>
                                        <p:anim calcmode="lin" valueType="num" p14:bounceEnd="38000">
                                          <p:cBhvr additive="base">
                                            <p:cTn id="51"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right)">
                                          <p:cBhvr>
                                            <p:cTn id="56" dur="500"/>
                                            <p:tgtEl>
                                              <p:spTgt spid="73"/>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childTnLst>
                              </p:cTn>
                            </p:par>
                            <p:par>
                              <p:cTn id="61" fill="hold">
                                <p:stCondLst>
                                  <p:cond delay="1000"/>
                                </p:stCondLst>
                                <p:childTnLst>
                                  <p:par>
                                    <p:cTn id="62" presetID="2" presetClass="entr" presetSubtype="8" fill="hold" nodeType="afterEffect" p14:presetBounceEnd="38000">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14:bounceEnd="38000">
                                          <p:cBhvr additive="base">
                                            <p:cTn id="64" dur="500" fill="hold"/>
                                            <p:tgtEl>
                                              <p:spTgt spid="68"/>
                                            </p:tgtEl>
                                            <p:attrNameLst>
                                              <p:attrName>ppt_x</p:attrName>
                                            </p:attrNameLst>
                                          </p:cBhvr>
                                          <p:tavLst>
                                            <p:tav tm="0">
                                              <p:val>
                                                <p:strVal val="0-#ppt_w/2"/>
                                              </p:val>
                                            </p:tav>
                                            <p:tav tm="100000">
                                              <p:val>
                                                <p:strVal val="#ppt_x"/>
                                              </p:val>
                                            </p:tav>
                                          </p:tavLst>
                                        </p:anim>
                                        <p:anim calcmode="lin" valueType="num" p14:bounceEnd="38000">
                                          <p:cBhvr additive="base">
                                            <p:cTn id="6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74" grpId="0" animBg="1"/>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right)">
                                          <p:cBhvr>
                                            <p:cTn id="14" dur="500"/>
                                            <p:tgtEl>
                                              <p:spTgt spid="5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1000"/>
                                </p:stCondLst>
                                <p:childTnLst>
                                  <p:par>
                                    <p:cTn id="34" presetID="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1+#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up)">
                                          <p:cBhvr>
                                            <p:cTn id="46" dur="500"/>
                                            <p:tgtEl>
                                              <p:spTgt spid="99"/>
                                            </p:tgtEl>
                                          </p:cBhvr>
                                        </p:animEffect>
                                      </p:childTnLst>
                                    </p:cTn>
                                  </p:par>
                                </p:childTnLst>
                              </p:cTn>
                            </p:par>
                            <p:par>
                              <p:cTn id="47" fill="hold">
                                <p:stCondLst>
                                  <p:cond delay="1000"/>
                                </p:stCondLst>
                                <p:childTnLst>
                                  <p:par>
                                    <p:cTn id="48" presetID="2" presetClass="entr" presetSubtype="2"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1+#ppt_w/2"/>
                                              </p:val>
                                            </p:tav>
                                            <p:tav tm="100000">
                                              <p:val>
                                                <p:strVal val="#ppt_x"/>
                                              </p:val>
                                            </p:tav>
                                          </p:tavLst>
                                        </p:anim>
                                        <p:anim calcmode="lin" valueType="num">
                                          <p:cBhvr additive="base">
                                            <p:cTn id="51"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right)">
                                          <p:cBhvr>
                                            <p:cTn id="56" dur="500"/>
                                            <p:tgtEl>
                                              <p:spTgt spid="73"/>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childTnLst>
                              </p:cTn>
                            </p:par>
                            <p:par>
                              <p:cTn id="61" fill="hold">
                                <p:stCondLst>
                                  <p:cond delay="1000"/>
                                </p:stCondLst>
                                <p:childTnLst>
                                  <p:par>
                                    <p:cTn id="62" presetID="2" presetClass="entr" presetSubtype="8"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additive="base">
                                            <p:cTn id="64" dur="500" fill="hold"/>
                                            <p:tgtEl>
                                              <p:spTgt spid="68"/>
                                            </p:tgtEl>
                                            <p:attrNameLst>
                                              <p:attrName>ppt_x</p:attrName>
                                            </p:attrNameLst>
                                          </p:cBhvr>
                                          <p:tavLst>
                                            <p:tav tm="0">
                                              <p:val>
                                                <p:strVal val="0-#ppt_w/2"/>
                                              </p:val>
                                            </p:tav>
                                            <p:tav tm="100000">
                                              <p:val>
                                                <p:strVal val="#ppt_x"/>
                                              </p:val>
                                            </p:tav>
                                          </p:tavLst>
                                        </p:anim>
                                        <p:anim calcmode="lin" valueType="num">
                                          <p:cBhvr additive="base">
                                            <p:cTn id="6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74" grpId="0" animBg="1"/>
          <p:bldP spid="7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26288" y="207944"/>
            <a:ext cx="2339102" cy="581057"/>
          </a:xfrm>
          <a:prstGeom prst="rect">
            <a:avLst/>
          </a:prstGeom>
        </p:spPr>
        <p:txBody>
          <a:bodyPr wrap="none">
            <a:spAutoFit/>
          </a:bodyPr>
          <a:lstStyle/>
          <a:p>
            <a:pPr lvl="0">
              <a:lnSpc>
                <a:spcPct val="150000"/>
              </a:lnSpc>
            </a:pPr>
            <a:r>
              <a:rPr lang="zh-CN" altLang="en-US" sz="2400" b="1" kern="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endParaRPr lang="zh-CN" altLang="zh-CN"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87190" y="2423869"/>
            <a:ext cx="658265" cy="423548"/>
          </a:xfrm>
          <a:prstGeom prst="rect">
            <a:avLst/>
          </a:prstGeom>
          <a:solidFill>
            <a:srgbClr val="ED7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187190" y="3339537"/>
            <a:ext cx="658265" cy="423548"/>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187190" y="5170872"/>
            <a:ext cx="658265" cy="423548"/>
          </a:xfrm>
          <a:prstGeom prst="rect">
            <a:avLst/>
          </a:prstGeom>
          <a:solidFill>
            <a:srgbClr val="D57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87190" y="4255205"/>
            <a:ext cx="658265" cy="423548"/>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188069" y="1551212"/>
            <a:ext cx="2502541" cy="423548"/>
            <a:chOff x="1188069" y="1551212"/>
            <a:chExt cx="2502541" cy="423548"/>
          </a:xfrm>
        </p:grpSpPr>
        <p:sp>
          <p:nvSpPr>
            <p:cNvPr id="47" name="矩形 46"/>
            <p:cNvSpPr/>
            <p:nvPr/>
          </p:nvSpPr>
          <p:spPr>
            <a:xfrm>
              <a:off x="1188069" y="1551212"/>
              <a:ext cx="2502541" cy="423548"/>
            </a:xfrm>
            <a:prstGeom prst="rect">
              <a:avLst/>
            </a:pr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02239" y="1562931"/>
              <a:ext cx="1723549"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研究结果表明</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1950042" y="2440702"/>
            <a:ext cx="8238541" cy="507831"/>
          </a:xfrm>
          <a:prstGeom prst="rect">
            <a:avLst/>
          </a:prstGeom>
        </p:spPr>
        <p:txBody>
          <a:bodyPr wrap="square">
            <a:spAutoFit/>
          </a:bodyPr>
          <a:lstStyle/>
          <a:p>
            <a:pPr>
              <a:lnSpc>
                <a:spcPct val="150000"/>
              </a:lnSpc>
            </a:pP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a:xfrm>
            <a:off x="1950042" y="3355410"/>
            <a:ext cx="6863758" cy="507831"/>
          </a:xfrm>
          <a:prstGeom prst="rect">
            <a:avLst/>
          </a:prstGeom>
        </p:spPr>
        <p:txBody>
          <a:bodyPr wrap="square">
            <a:spAutoFit/>
          </a:bodyPr>
          <a:lstStyle/>
          <a:p>
            <a:pPr>
              <a:lnSpc>
                <a:spcPct val="150000"/>
              </a:lnSpc>
            </a:pP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矩形 51"/>
          <p:cNvSpPr/>
          <p:nvPr/>
        </p:nvSpPr>
        <p:spPr>
          <a:xfrm>
            <a:off x="1950042" y="5184826"/>
            <a:ext cx="8756058" cy="507831"/>
          </a:xfrm>
          <a:prstGeom prst="rect">
            <a:avLst/>
          </a:prstGeom>
        </p:spPr>
        <p:txBody>
          <a:bodyPr wrap="square">
            <a:spAutoFit/>
          </a:bodyPr>
          <a:lstStyle/>
          <a:p>
            <a:pPr>
              <a:lnSpc>
                <a:spcPct val="150000"/>
              </a:lnSpc>
            </a:pP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矩形 52"/>
          <p:cNvSpPr/>
          <p:nvPr/>
        </p:nvSpPr>
        <p:spPr>
          <a:xfrm>
            <a:off x="1950042" y="4270118"/>
            <a:ext cx="5299739" cy="507831"/>
          </a:xfrm>
          <a:prstGeom prst="rect">
            <a:avLst/>
          </a:prstGeom>
        </p:spPr>
        <p:txBody>
          <a:bodyPr wrap="square">
            <a:spAutoFit/>
          </a:bodyPr>
          <a:lstStyle/>
          <a:p>
            <a:pPr>
              <a:lnSpc>
                <a:spcPct val="150000"/>
              </a:lnSpc>
            </a:pP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4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6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46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14:presetBounceEnd="46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6000">
                                          <p:cBhvr additive="base">
                                            <p:cTn id="17"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14:presetBounceEnd="46000">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14:bounceEnd="46000">
                                          <p:cBhvr additive="base">
                                            <p:cTn id="22" dur="500" fill="hold"/>
                                            <p:tgtEl>
                                              <p:spTgt spid="43"/>
                                            </p:tgtEl>
                                            <p:attrNameLst>
                                              <p:attrName>ppt_x</p:attrName>
                                            </p:attrNameLst>
                                          </p:cBhvr>
                                          <p:tavLst>
                                            <p:tav tm="0">
                                              <p:val>
                                                <p:strVal val="0-#ppt_w/2"/>
                                              </p:val>
                                            </p:tav>
                                            <p:tav tm="100000">
                                              <p:val>
                                                <p:strVal val="#ppt_x"/>
                                              </p:val>
                                            </p:tav>
                                          </p:tavLst>
                                        </p:anim>
                                        <p:anim calcmode="lin" valueType="num" p14:bounceEnd="46000">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14:presetBounceEnd="46000">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14:bounceEnd="46000">
                                          <p:cBhvr additive="base">
                                            <p:cTn id="27" dur="500" fill="hold"/>
                                            <p:tgtEl>
                                              <p:spTgt spid="48"/>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14:presetBounceEnd="46000">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14:bounceEnd="46000">
                                          <p:cBhvr additive="base">
                                            <p:cTn id="32" dur="500" fill="hold"/>
                                            <p:tgtEl>
                                              <p:spTgt spid="46"/>
                                            </p:tgtEl>
                                            <p:attrNameLst>
                                              <p:attrName>ppt_x</p:attrName>
                                            </p:attrNameLst>
                                          </p:cBhvr>
                                          <p:tavLst>
                                            <p:tav tm="0">
                                              <p:val>
                                                <p:strVal val="0-#ppt_w/2"/>
                                              </p:val>
                                            </p:tav>
                                            <p:tav tm="100000">
                                              <p:val>
                                                <p:strVal val="#ppt_x"/>
                                              </p:val>
                                            </p:tav>
                                          </p:tavLst>
                                        </p:anim>
                                        <p:anim calcmode="lin" valueType="num" p14:bounceEnd="46000">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14:presetBounceEnd="46000">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14:bounceEnd="46000">
                                          <p:cBhvr additive="base">
                                            <p:cTn id="37" dur="500" fill="hold"/>
                                            <p:tgtEl>
                                              <p:spTgt spid="53"/>
                                            </p:tgtEl>
                                            <p:attrNameLst>
                                              <p:attrName>ppt_x</p:attrName>
                                            </p:attrNameLst>
                                          </p:cBhvr>
                                          <p:tavLst>
                                            <p:tav tm="0">
                                              <p:val>
                                                <p:strVal val="1+#ppt_w/2"/>
                                              </p:val>
                                            </p:tav>
                                            <p:tav tm="100000">
                                              <p:val>
                                                <p:strVal val="#ppt_x"/>
                                              </p:val>
                                            </p:tav>
                                          </p:tavLst>
                                        </p:anim>
                                        <p:anim calcmode="lin" valueType="num" p14:bounceEnd="46000">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14:presetBounceEnd="46000">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14:bounceEnd="46000">
                                          <p:cBhvr additive="base">
                                            <p:cTn id="42" dur="500" fill="hold"/>
                                            <p:tgtEl>
                                              <p:spTgt spid="44"/>
                                            </p:tgtEl>
                                            <p:attrNameLst>
                                              <p:attrName>ppt_x</p:attrName>
                                            </p:attrNameLst>
                                          </p:cBhvr>
                                          <p:tavLst>
                                            <p:tav tm="0">
                                              <p:val>
                                                <p:strVal val="0-#ppt_w/2"/>
                                              </p:val>
                                            </p:tav>
                                            <p:tav tm="100000">
                                              <p:val>
                                                <p:strVal val="#ppt_x"/>
                                              </p:val>
                                            </p:tav>
                                          </p:tavLst>
                                        </p:anim>
                                        <p:anim calcmode="lin" valueType="num" p14:bounceEnd="46000">
                                          <p:cBhvr additive="base">
                                            <p:cTn id="43" dur="500" fill="hold"/>
                                            <p:tgtEl>
                                              <p:spTgt spid="4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14:presetBounceEnd="46000">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14:bounceEnd="46000">
                                          <p:cBhvr additive="base">
                                            <p:cTn id="47" dur="500" fill="hold"/>
                                            <p:tgtEl>
                                              <p:spTgt spid="52"/>
                                            </p:tgtEl>
                                            <p:attrNameLst>
                                              <p:attrName>ppt_x</p:attrName>
                                            </p:attrNameLst>
                                          </p:cBhvr>
                                          <p:tavLst>
                                            <p:tav tm="0">
                                              <p:val>
                                                <p:strVal val="1+#ppt_w/2"/>
                                              </p:val>
                                            </p:tav>
                                            <p:tav tm="100000">
                                              <p:val>
                                                <p:strVal val="#ppt_x"/>
                                              </p:val>
                                            </p:tav>
                                          </p:tavLst>
                                        </p:anim>
                                        <p:anim calcmode="lin" valueType="num" p14:bounceEnd="46000">
                                          <p:cBhvr additive="base">
                                            <p:cTn id="4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6" grpId="0" animBg="1"/>
          <p:bldP spid="6" grpId="0"/>
          <p:bldP spid="48"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0-#ppt_w/2"/>
                                              </p:val>
                                            </p:tav>
                                            <p:tav tm="100000">
                                              <p:val>
                                                <p:strVal val="#ppt_x"/>
                                              </p:val>
                                            </p:tav>
                                          </p:tavLst>
                                        </p:anim>
                                        <p:anim calcmode="lin" valueType="num">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0-#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0-#ppt_w/2"/>
                                              </p:val>
                                            </p:tav>
                                            <p:tav tm="100000">
                                              <p:val>
                                                <p:strVal val="#ppt_x"/>
                                              </p:val>
                                            </p:tav>
                                          </p:tavLst>
                                        </p:anim>
                                        <p:anim calcmode="lin" valueType="num">
                                          <p:cBhvr additive="base">
                                            <p:cTn id="43" dur="500" fill="hold"/>
                                            <p:tgtEl>
                                              <p:spTgt spid="4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1+#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6" grpId="0" animBg="1"/>
          <p:bldP spid="6" grpId="0"/>
          <p:bldP spid="48" grpId="0"/>
          <p:bldP spid="52" grpId="0"/>
          <p:bldP spid="5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26288" y="207944"/>
            <a:ext cx="2339102" cy="581057"/>
          </a:xfrm>
          <a:prstGeom prst="rect">
            <a:avLst/>
          </a:prstGeom>
        </p:spPr>
        <p:txBody>
          <a:bodyPr wrap="none">
            <a:spAutoFit/>
          </a:bodyPr>
          <a:lstStyle/>
          <a:p>
            <a:pPr lvl="0">
              <a:lnSpc>
                <a:spcPct val="150000"/>
              </a:lnSpc>
            </a:pPr>
            <a:r>
              <a:rPr lang="zh-CN" altLang="en-US" sz="2400" b="1" kern="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endParaRPr lang="zh-CN" altLang="zh-CN"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165098" y="1025227"/>
            <a:ext cx="1981879" cy="4713419"/>
            <a:chOff x="5165098" y="1146250"/>
            <a:chExt cx="1981879" cy="4713419"/>
          </a:xfrm>
        </p:grpSpPr>
        <p:grpSp>
          <p:nvGrpSpPr>
            <p:cNvPr id="54" name="组合 53"/>
            <p:cNvGrpSpPr/>
            <p:nvPr/>
          </p:nvGrpSpPr>
          <p:grpSpPr>
            <a:xfrm>
              <a:off x="5165100" y="1146250"/>
              <a:ext cx="1981877" cy="4713419"/>
              <a:chOff x="6059488" y="1466844"/>
              <a:chExt cx="1981877" cy="4713419"/>
            </a:xfrm>
          </p:grpSpPr>
          <p:sp>
            <p:nvSpPr>
              <p:cNvPr id="56" name="等腰三角形 55"/>
              <p:cNvSpPr/>
              <p:nvPr/>
            </p:nvSpPr>
            <p:spPr>
              <a:xfrm rot="10800000">
                <a:off x="6343598" y="5798128"/>
                <a:ext cx="469009" cy="382134"/>
              </a:xfrm>
              <a:prstGeom prst="triangle">
                <a:avLst/>
              </a:prstGeom>
              <a:solidFill>
                <a:srgbClr val="324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流程图: 手动操作 56"/>
              <p:cNvSpPr/>
              <p:nvPr/>
            </p:nvSpPr>
            <p:spPr>
              <a:xfrm>
                <a:off x="6059488" y="5345643"/>
                <a:ext cx="1037229" cy="377422"/>
              </a:xfrm>
              <a:prstGeom prst="flowChartManualOperation">
                <a:avLst/>
              </a:prstGeom>
              <a:solidFill>
                <a:srgbClr val="C79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6059488" y="2449609"/>
                <a:ext cx="1037229" cy="2820972"/>
              </a:xfrm>
              <a:custGeom>
                <a:avLst/>
                <a:gdLst>
                  <a:gd name="connsiteX0" fmla="*/ 0 w 1037229"/>
                  <a:gd name="connsiteY0" fmla="*/ 0 h 2820972"/>
                  <a:gd name="connsiteX1" fmla="*/ 486988 w 1037229"/>
                  <a:gd name="connsiteY1" fmla="*/ 0 h 2820972"/>
                  <a:gd name="connsiteX2" fmla="*/ 486988 w 1037229"/>
                  <a:gd name="connsiteY2" fmla="*/ 532263 h 2820972"/>
                  <a:gd name="connsiteX3" fmla="*/ 1037229 w 1037229"/>
                  <a:gd name="connsiteY3" fmla="*/ 532263 h 2820972"/>
                  <a:gd name="connsiteX4" fmla="*/ 1037229 w 1037229"/>
                  <a:gd name="connsiteY4" fmla="*/ 2820972 h 2820972"/>
                  <a:gd name="connsiteX5" fmla="*/ 0 w 1037229"/>
                  <a:gd name="connsiteY5" fmla="*/ 2820972 h 2820972"/>
                  <a:gd name="connsiteX6" fmla="*/ 0 w 1037229"/>
                  <a:gd name="connsiteY6" fmla="*/ 0 h 282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29" h="2820972">
                    <a:moveTo>
                      <a:pt x="0" y="0"/>
                    </a:moveTo>
                    <a:lnTo>
                      <a:pt x="486988" y="0"/>
                    </a:lnTo>
                    <a:lnTo>
                      <a:pt x="486988" y="532263"/>
                    </a:lnTo>
                    <a:lnTo>
                      <a:pt x="1037229" y="532263"/>
                    </a:lnTo>
                    <a:lnTo>
                      <a:pt x="1037229" y="2820972"/>
                    </a:lnTo>
                    <a:lnTo>
                      <a:pt x="0" y="2820972"/>
                    </a:lnTo>
                    <a:lnTo>
                      <a:pt x="0" y="0"/>
                    </a:ln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698660" y="2340259"/>
                <a:ext cx="550242" cy="532263"/>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051107" y="1922226"/>
                <a:ext cx="197795" cy="191332"/>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838807" y="1466844"/>
                <a:ext cx="202558" cy="195939"/>
              </a:xfrm>
              <a:prstGeom prst="rect">
                <a:avLst/>
              </a:prstGeom>
              <a:solidFill>
                <a:srgbClr val="C79B6C"/>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374668" y="1642477"/>
                <a:ext cx="275120" cy="266131"/>
              </a:xfrm>
              <a:prstGeom prst="rect">
                <a:avLst/>
              </a:prstGeom>
              <a:solidFill>
                <a:srgbClr val="324554">
                  <a:alpha val="8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460769" y="2266766"/>
                <a:ext cx="378038" cy="365686"/>
              </a:xfrm>
              <a:prstGeom prst="rect">
                <a:avLst/>
              </a:prstGeom>
              <a:solidFill>
                <a:srgbClr val="50879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a:off x="6857071" y="6180262"/>
                <a:ext cx="1184294" cy="1"/>
              </a:xfrm>
              <a:prstGeom prst="line">
                <a:avLst/>
              </a:prstGeom>
              <a:ln w="57150">
                <a:solidFill>
                  <a:srgbClr val="324554"/>
                </a:solidFill>
              </a:ln>
            </p:spPr>
            <p:style>
              <a:lnRef idx="1">
                <a:schemeClr val="accent1"/>
              </a:lnRef>
              <a:fillRef idx="0">
                <a:schemeClr val="accent1"/>
              </a:fillRef>
              <a:effectRef idx="0">
                <a:schemeClr val="accent1"/>
              </a:effectRef>
              <a:fontRef idx="minor">
                <a:schemeClr val="tx1"/>
              </a:fontRef>
            </p:style>
          </p:cxnSp>
        </p:grpSp>
        <p:sp>
          <p:nvSpPr>
            <p:cNvPr id="66" name="矩形 65"/>
            <p:cNvSpPr/>
            <p:nvPr/>
          </p:nvSpPr>
          <p:spPr>
            <a:xfrm>
              <a:off x="5165100" y="4292763"/>
              <a:ext cx="1037229" cy="654131"/>
            </a:xfrm>
            <a:prstGeom prst="rect">
              <a:avLst/>
            </a:pr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165099" y="3638632"/>
              <a:ext cx="1037229" cy="654131"/>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5165098" y="2986088"/>
              <a:ext cx="1037229" cy="654131"/>
            </a:xfrm>
            <a:prstGeom prst="rect">
              <a:avLst/>
            </a:prstGeom>
            <a:solidFill>
              <a:srgbClr val="287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439808" y="2361920"/>
            <a:ext cx="3966029" cy="0"/>
          </a:xfrm>
          <a:prstGeom prst="line">
            <a:avLst/>
          </a:prstGeom>
          <a:ln w="19050">
            <a:solidFill>
              <a:srgbClr val="E49B35"/>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084091" y="2419947"/>
            <a:ext cx="3686041" cy="777457"/>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cxnSp>
        <p:nvCxnSpPr>
          <p:cNvPr id="73" name="直接连接符 72"/>
          <p:cNvCxnSpPr/>
          <p:nvPr/>
        </p:nvCxnSpPr>
        <p:spPr>
          <a:xfrm>
            <a:off x="1439808" y="3842230"/>
            <a:ext cx="3966029" cy="0"/>
          </a:xfrm>
          <a:prstGeom prst="line">
            <a:avLst/>
          </a:prstGeom>
          <a:ln w="19050">
            <a:solidFill>
              <a:srgbClr val="89A67A"/>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084091" y="3900257"/>
            <a:ext cx="3686041" cy="777457"/>
          </a:xfrm>
          <a:prstGeom prst="rect">
            <a:avLst/>
          </a:prstGeom>
          <a:noFill/>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cxnSp>
        <p:nvCxnSpPr>
          <p:cNvPr id="75" name="直接连接符 74"/>
          <p:cNvCxnSpPr/>
          <p:nvPr/>
        </p:nvCxnSpPr>
        <p:spPr>
          <a:xfrm flipH="1">
            <a:off x="5933314" y="3159745"/>
            <a:ext cx="3966029" cy="0"/>
          </a:xfrm>
          <a:prstGeom prst="line">
            <a:avLst/>
          </a:prstGeom>
          <a:ln w="19050">
            <a:solidFill>
              <a:srgbClr val="287184"/>
            </a:solidFill>
            <a:prstDash val="dash"/>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flipH="1">
            <a:off x="6580895" y="3228214"/>
            <a:ext cx="3686041" cy="777457"/>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cxnSp>
        <p:nvCxnSpPr>
          <p:cNvPr id="78" name="直接连接符 77"/>
          <p:cNvCxnSpPr/>
          <p:nvPr/>
        </p:nvCxnSpPr>
        <p:spPr>
          <a:xfrm flipH="1">
            <a:off x="5940574" y="4458775"/>
            <a:ext cx="3966029" cy="0"/>
          </a:xfrm>
          <a:prstGeom prst="line">
            <a:avLst/>
          </a:prstGeom>
          <a:ln w="19050">
            <a:solidFill>
              <a:srgbClr val="ED6F65"/>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flipH="1">
            <a:off x="6588155" y="4527244"/>
            <a:ext cx="3686041" cy="777457"/>
          </a:xfrm>
          <a:prstGeom prst="rect">
            <a:avLst/>
          </a:prstGeom>
          <a:noFill/>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此处插入文本框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right)">
                                      <p:cBhvr>
                                        <p:cTn id="15" dur="500"/>
                                        <p:tgtEl>
                                          <p:spTgt spid="7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right)">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77"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F756B">
              <a:alpha val="88000"/>
            </a:srgbClr>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任意多边形 823"/>
          <p:cNvSpPr/>
          <p:nvPr/>
        </p:nvSpPr>
        <p:spPr>
          <a:xfrm flipH="1" flipV="1">
            <a:off x="4399933" y="4206056"/>
            <a:ext cx="2239155" cy="2690045"/>
          </a:xfrm>
          <a:custGeom>
            <a:avLst/>
            <a:gdLst>
              <a:gd name="connsiteX0" fmla="*/ 1850042 w 2239155"/>
              <a:gd name="connsiteY0" fmla="*/ 2690045 h 2690045"/>
              <a:gd name="connsiteX1" fmla="*/ 0 w 2239155"/>
              <a:gd name="connsiteY1" fmla="*/ 0 h 2690045"/>
              <a:gd name="connsiteX2" fmla="*/ 798132 w 2239155"/>
              <a:gd name="connsiteY2" fmla="*/ 0 h 2690045"/>
              <a:gd name="connsiteX3" fmla="*/ 2239155 w 2239155"/>
              <a:gd name="connsiteY3" fmla="*/ 2095312 h 2690045"/>
              <a:gd name="connsiteX4" fmla="*/ 1865159 w 2239155"/>
              <a:gd name="connsiteY4" fmla="*/ 2679648 h 2690045"/>
              <a:gd name="connsiteX5" fmla="*/ 1850042 w 2239155"/>
              <a:gd name="connsiteY5" fmla="*/ 2690045 h 269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155" h="2690045">
                <a:moveTo>
                  <a:pt x="1850042" y="2690045"/>
                </a:moveTo>
                <a:lnTo>
                  <a:pt x="0" y="0"/>
                </a:lnTo>
                <a:lnTo>
                  <a:pt x="798132" y="0"/>
                </a:lnTo>
                <a:lnTo>
                  <a:pt x="2239155" y="2095312"/>
                </a:lnTo>
                <a:lnTo>
                  <a:pt x="1865159" y="2679648"/>
                </a:lnTo>
                <a:lnTo>
                  <a:pt x="1850042" y="2690045"/>
                </a:lnTo>
                <a:close/>
              </a:path>
            </a:pathLst>
          </a:custGeom>
          <a:solidFill>
            <a:srgbClr val="A9BD9C"/>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V="1">
            <a:off x="1822366" y="2101122"/>
            <a:ext cx="8896350" cy="51086"/>
          </a:xfrm>
          <a:prstGeom prst="ellipse">
            <a:avLst/>
          </a:prstGeom>
          <a:gradFill flip="none" rotWithShape="1">
            <a:gsLst>
              <a:gs pos="62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V="1">
            <a:off x="500062" y="3463196"/>
            <a:ext cx="8896350" cy="51086"/>
          </a:xfrm>
          <a:prstGeom prst="ellipse">
            <a:avLst/>
          </a:prstGeom>
          <a:gradFill flip="none" rotWithShape="1">
            <a:gsLst>
              <a:gs pos="70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2" cstate="print">
            <a:extLst>
              <a:ext uri="{28A0092B-C50C-407E-A947-70E740481C1C}">
                <a14:useLocalDpi xmlns:a14="http://schemas.microsoft.com/office/drawing/2010/main" val="0"/>
              </a:ext>
            </a:extLst>
          </a:blip>
          <a:srcRect l="156" t="30898" r="26794" b="49213"/>
          <a:stretch>
            <a:fillRect/>
          </a:stretch>
        </p:blipFill>
        <p:spPr>
          <a:xfrm>
            <a:off x="495119" y="2123164"/>
            <a:ext cx="8906237" cy="1371601"/>
          </a:xfrm>
          <a:prstGeom prst="rect">
            <a:avLst/>
          </a:prstGeom>
        </p:spPr>
      </p:pic>
      <p:sp>
        <p:nvSpPr>
          <p:cNvPr id="534" name="任意多边形 533"/>
          <p:cNvSpPr/>
          <p:nvPr/>
        </p:nvSpPr>
        <p:spPr>
          <a:xfrm flipH="1" flipV="1">
            <a:off x="4012411" y="420605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solidFill>
          <a:ln>
            <a:solidFill>
              <a:srgbClr val="89A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147990" y="4206055"/>
            <a:ext cx="2243162" cy="2702024"/>
          </a:xfrm>
          <a:custGeom>
            <a:avLst/>
            <a:gdLst>
              <a:gd name="connsiteX0" fmla="*/ 296787 w 2243162"/>
              <a:gd name="connsiteY0" fmla="*/ 2270482 h 2702024"/>
              <a:gd name="connsiteX1" fmla="*/ 593574 w 2243162"/>
              <a:gd name="connsiteY1" fmla="*/ 2702024 h 2702024"/>
              <a:gd name="connsiteX2" fmla="*/ 0 w 2243162"/>
              <a:gd name="connsiteY2" fmla="*/ 2702024 h 2702024"/>
              <a:gd name="connsiteX3" fmla="*/ 1852001 w 2243162"/>
              <a:gd name="connsiteY3" fmla="*/ 0 h 2702024"/>
              <a:gd name="connsiteX4" fmla="*/ 1874186 w 2243162"/>
              <a:gd name="connsiteY4" fmla="*/ 15258 h 2702024"/>
              <a:gd name="connsiteX5" fmla="*/ 2101791 w 2243162"/>
              <a:gd name="connsiteY5" fmla="*/ 370872 h 2702024"/>
              <a:gd name="connsiteX6" fmla="*/ 2099207 w 2243162"/>
              <a:gd name="connsiteY6" fmla="*/ 372649 h 2702024"/>
              <a:gd name="connsiteX7" fmla="*/ 2152853 w 2243162"/>
              <a:gd name="connsiteY7" fmla="*/ 450653 h 2702024"/>
              <a:gd name="connsiteX8" fmla="*/ 2243162 w 2243162"/>
              <a:gd name="connsiteY8" fmla="*/ 591754 h 2702024"/>
              <a:gd name="connsiteX9" fmla="*/ 800090 w 2243162"/>
              <a:gd name="connsiteY9" fmla="*/ 2690045 h 2702024"/>
              <a:gd name="connsiteX10" fmla="*/ 591618 w 2243162"/>
              <a:gd name="connsiteY10" fmla="*/ 2690045 h 2702024"/>
              <a:gd name="connsiteX11" fmla="*/ 296788 w 2243162"/>
              <a:gd name="connsiteY11" fmla="*/ 2261349 h 270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3162" h="2702024">
                <a:moveTo>
                  <a:pt x="296787" y="2270482"/>
                </a:moveTo>
                <a:lnTo>
                  <a:pt x="593574" y="2702024"/>
                </a:lnTo>
                <a:lnTo>
                  <a:pt x="0" y="2702024"/>
                </a:lnTo>
                <a:close/>
                <a:moveTo>
                  <a:pt x="1852001" y="0"/>
                </a:moveTo>
                <a:lnTo>
                  <a:pt x="1874186" y="15258"/>
                </a:lnTo>
                <a:lnTo>
                  <a:pt x="2101791" y="370872"/>
                </a:lnTo>
                <a:lnTo>
                  <a:pt x="2099207" y="372649"/>
                </a:lnTo>
                <a:lnTo>
                  <a:pt x="2152853" y="450653"/>
                </a:lnTo>
                <a:lnTo>
                  <a:pt x="2243162" y="591754"/>
                </a:lnTo>
                <a:lnTo>
                  <a:pt x="800090" y="2690045"/>
                </a:lnTo>
                <a:lnTo>
                  <a:pt x="591618" y="2690045"/>
                </a:lnTo>
                <a:lnTo>
                  <a:pt x="296788" y="2261349"/>
                </a:lnTo>
                <a:close/>
              </a:path>
            </a:pathLst>
          </a:custGeom>
          <a:solidFill>
            <a:srgbClr val="A2B894">
              <a:alpha val="91000"/>
            </a:srgbClr>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solidFill>
          <a:ln>
            <a:solidFill>
              <a:srgbClr val="5087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D957C"/>
          </a:solidFill>
          <a:ln>
            <a:solidFill>
              <a:srgbClr val="DD9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solidFill>
          <a:ln>
            <a:solidFill>
              <a:srgbClr val="D570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647"/>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solidFill>
          <a:ln>
            <a:solidFill>
              <a:srgbClr val="ED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solidFill>
          <a:ln>
            <a:solidFill>
              <a:srgbClr val="377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30728C">
              <a:alpha val="59000"/>
            </a:srgbClr>
          </a:solidFill>
          <a:ln>
            <a:solidFill>
              <a:srgbClr val="7C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7CA5A8"/>
          </a:solidFill>
          <a:ln>
            <a:solidFill>
              <a:srgbClr val="7B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solidFill>
          <a:ln>
            <a:solidFill>
              <a:srgbClr val="E49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D957C">
              <a:alpha val="76000"/>
            </a:srgbClr>
          </a:solidFill>
          <a:ln>
            <a:solidFill>
              <a:srgbClr val="E2A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矩形 712"/>
          <p:cNvSpPr/>
          <p:nvPr/>
        </p:nvSpPr>
        <p:spPr>
          <a:xfrm>
            <a:off x="0" y="453529"/>
            <a:ext cx="686812" cy="463303"/>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5" name="直接连接符 714"/>
          <p:cNvCxnSpPr/>
          <p:nvPr/>
        </p:nvCxnSpPr>
        <p:spPr>
          <a:xfrm>
            <a:off x="789728" y="452710"/>
            <a:ext cx="0" cy="464941"/>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828" name="矩形 827"/>
          <p:cNvSpPr/>
          <p:nvPr/>
        </p:nvSpPr>
        <p:spPr>
          <a:xfrm>
            <a:off x="4605237" y="2434371"/>
            <a:ext cx="3186773" cy="769441"/>
          </a:xfrm>
          <a:prstGeom prst="rect">
            <a:avLst/>
          </a:prstGeom>
        </p:spPr>
        <p:txBody>
          <a:bodyPr wrap="square">
            <a:spAutoFit/>
          </a:bodyPr>
          <a:lstStyle/>
          <a:p>
            <a:pPr algn="dist">
              <a:spcAft>
                <a:spcPts val="0"/>
              </a:spcAft>
            </a:pPr>
            <a:r>
              <a:rPr lang="en-US" altLang="zh-CN" sz="44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THE END</a:t>
            </a:r>
            <a:endParaRPr lang="zh-CN" altLang="zh-CN" sz="28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2190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88000"/>
            </a:srgbClr>
          </a:solidFill>
          <a:ln>
            <a:solidFill>
              <a:srgbClr val="ED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748091" y="3711415"/>
            <a:ext cx="901066" cy="368300"/>
          </a:xfrm>
          <a:prstGeom prst="rect">
            <a:avLst/>
          </a:prstGeom>
          <a:noFill/>
        </p:spPr>
        <p:txBody>
          <a:bodyPr wrap="square" rtlCol="0">
            <a:spAutoFit/>
          </a:bodyPr>
          <a:lstStyle/>
          <a:p>
            <a:pPr algn="ctr"/>
            <a:r>
              <a:rPr lang="en-US" altLang="zh-CN">
                <a:solidFill>
                  <a:srgbClr val="346182"/>
                </a:solidFill>
                <a:latin typeface="微软雅黑" panose="020B0503020204020204" pitchFamily="34" charset="-122"/>
                <a:ea typeface="微软雅黑" panose="020B0503020204020204" pitchFamily="34" charset="-122"/>
              </a:rPr>
              <a:t>xiazaii</a:t>
            </a:r>
            <a:endParaRPr lang="zh-CN" altLang="en-US" dirty="0">
              <a:solidFill>
                <a:srgbClr val="346182"/>
              </a:solidFill>
              <a:latin typeface="微软雅黑" panose="020B0503020204020204" pitchFamily="34" charset="-122"/>
              <a:ea typeface="微软雅黑" panose="020B0503020204020204" pitchFamily="34" charset="-122"/>
            </a:endParaRPr>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82000"/>
            </a:srgbClr>
          </a:solidFill>
          <a:ln>
            <a:solidFill>
              <a:srgbClr val="EE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3"/>
          <a:stretch>
            <a:fillRect/>
          </a:stretch>
        </p:blipFill>
        <p:spPr>
          <a:xfrm>
            <a:off x="7618643" y="4988444"/>
            <a:ext cx="4570426" cy="1907656"/>
          </a:xfrm>
          <a:prstGeom prst="rect">
            <a:avLst/>
          </a:prstGeom>
        </p:spPr>
      </p:pic>
      <p:sp>
        <p:nvSpPr>
          <p:cNvPr id="44" name="TextBox 40"/>
          <p:cNvSpPr txBox="1"/>
          <p:nvPr/>
        </p:nvSpPr>
        <p:spPr>
          <a:xfrm>
            <a:off x="832747" y="454348"/>
            <a:ext cx="2494628" cy="461665"/>
          </a:xfrm>
          <a:prstGeom prst="rect">
            <a:avLst/>
          </a:prstGeom>
          <a:noFill/>
        </p:spPr>
        <p:txBody>
          <a:bodyPr wrap="square" rtlCol="0" anchor="ctr">
            <a:spAutoFit/>
          </a:bodyPr>
          <a:lstStyle/>
          <a:p>
            <a:r>
              <a:rPr lang="en-US" altLang="zh-CN" sz="2400" dirty="0">
                <a:solidFill>
                  <a:srgbClr val="346182"/>
                </a:solidFill>
                <a:latin typeface="微软雅黑" panose="020B0503020204020204" pitchFamily="34" charset="-122"/>
                <a:ea typeface="微软雅黑" panose="020B0503020204020204" pitchFamily="34" charset="-122"/>
              </a:rPr>
              <a:t>XX</a:t>
            </a:r>
            <a:r>
              <a:rPr lang="zh-CN" altLang="en-US" sz="2400" dirty="0">
                <a:solidFill>
                  <a:srgbClr val="346182"/>
                </a:solidFill>
                <a:latin typeface="微软雅黑" panose="020B0503020204020204" pitchFamily="34" charset="-122"/>
                <a:ea typeface="微软雅黑" panose="020B0503020204020204" pitchFamily="34" charset="-122"/>
              </a:rPr>
              <a:t>大学</a:t>
            </a:r>
            <a:r>
              <a:rPr lang="en-US" altLang="zh-CN" sz="2400" dirty="0">
                <a:solidFill>
                  <a:srgbClr val="346182"/>
                </a:solidFill>
                <a:latin typeface="微软雅黑" panose="020B0503020204020204" pitchFamily="34" charset="-122"/>
                <a:ea typeface="微软雅黑" panose="020B0503020204020204" pitchFamily="34" charset="-122"/>
              </a:rPr>
              <a:t>XX</a:t>
            </a:r>
            <a:r>
              <a:rPr lang="zh-CN" altLang="en-US" sz="2400" dirty="0">
                <a:solidFill>
                  <a:srgbClr val="346182"/>
                </a:solidFill>
                <a:latin typeface="微软雅黑" panose="020B0503020204020204" pitchFamily="34" charset="-122"/>
                <a:ea typeface="微软雅黑" panose="020B0503020204020204" pitchFamily="34" charset="-122"/>
              </a:rPr>
              <a:t>学院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1000"/>
                                        <p:tgtEl>
                                          <p:spTgt spid="828"/>
                                        </p:tgtEl>
                                      </p:cBhvr>
                                    </p:animEffect>
                                    <p:anim calcmode="lin" valueType="num">
                                      <p:cBhvr>
                                        <p:cTn id="8" dur="1000" fill="hold"/>
                                        <p:tgtEl>
                                          <p:spTgt spid="828"/>
                                        </p:tgtEl>
                                        <p:attrNameLst>
                                          <p:attrName>ppt_x</p:attrName>
                                        </p:attrNameLst>
                                      </p:cBhvr>
                                      <p:tavLst>
                                        <p:tav tm="0">
                                          <p:val>
                                            <p:strVal val="#ppt_x"/>
                                          </p:val>
                                        </p:tav>
                                        <p:tav tm="100000">
                                          <p:val>
                                            <p:strVal val="#ppt_x"/>
                                          </p:val>
                                        </p:tav>
                                      </p:tavLst>
                                    </p:anim>
                                    <p:anim calcmode="lin" valueType="num">
                                      <p:cBhvr>
                                        <p:cTn id="9" dur="1000" fill="hold"/>
                                        <p:tgtEl>
                                          <p:spTgt spid="8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Words>
  <Application>Microsoft Office PowerPoint</Application>
  <PresentationFormat>宽屏</PresentationFormat>
  <Paragraphs>56</Paragraphs>
  <Slides>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vt:i4>
      </vt:variant>
    </vt:vector>
  </HeadingPairs>
  <TitlesOfParts>
    <vt:vector size="12" baseType="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天 下</cp:lastModifiedBy>
  <cp:revision>70</cp:revision>
  <dcterms:created xsi:type="dcterms:W3CDTF">2014-12-17T13:36:00Z</dcterms:created>
  <dcterms:modified xsi:type="dcterms:W3CDTF">2021-01-05T22:43:11Z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