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8" r:id="rId2"/>
    <p:sldId id="257" r:id="rId3"/>
    <p:sldId id="259" r:id="rId4"/>
    <p:sldId id="260" r:id="rId5"/>
    <p:sldId id="261" r:id="rId6"/>
    <p:sldId id="262" r:id="rId7"/>
    <p:sldId id="263"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714" y="11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051BC2-F25C-4BF7-95F7-A74904AC2CE4}"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614C47-D2C0-448D-911B-1324277A7A0B}"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30"/>
            <a:ext cx="103632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pic>
        <p:nvPicPr>
          <p:cNvPr id="10" name="Picture 2" descr="C:\Documents and Settings\Administrator\桌面\logo_副本.png"/>
          <p:cNvPicPr>
            <a:picLocks noChangeAspect="1" noChangeArrowheads="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363201" y="116632"/>
            <a:ext cx="1421432" cy="144016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5"/>
            <a:ext cx="2844800" cy="365125"/>
          </a:xfrm>
          <a:prstGeom prst="rect">
            <a:avLst/>
          </a:prstGeom>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a:xfrm>
            <a:off x="4165600" y="6356355"/>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5"/>
            <a:ext cx="2844800" cy="365125"/>
          </a:xfrm>
          <a:prstGeom prst="rect">
            <a:avLst/>
          </a:prstGeom>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3"/>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43"/>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5"/>
            <a:ext cx="2844800" cy="365125"/>
          </a:xfrm>
          <a:prstGeom prst="rect">
            <a:avLst/>
          </a:prstGeom>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a:xfrm>
            <a:off x="4165600" y="6356355"/>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5"/>
            <a:ext cx="2844800" cy="365125"/>
          </a:xfrm>
          <a:prstGeom prst="rect">
            <a:avLst/>
          </a:prstGeom>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5"/>
            <a:ext cx="2844800" cy="365125"/>
          </a:xfrm>
          <a:prstGeom prst="rect">
            <a:avLst/>
          </a:prstGeom>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a:xfrm>
            <a:off x="4165600" y="6356355"/>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5"/>
            <a:ext cx="2844800" cy="365125"/>
          </a:xfrm>
          <a:prstGeom prst="rect">
            <a:avLst/>
          </a:prstGeom>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5"/>
            <a:ext cx="103632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609600" y="6356355"/>
            <a:ext cx="2844800" cy="365125"/>
          </a:xfrm>
          <a:prstGeom prst="rect">
            <a:avLst/>
          </a:prstGeom>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a:xfrm>
            <a:off x="4165600" y="6356355"/>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5"/>
            <a:ext cx="2844800" cy="365125"/>
          </a:xfrm>
          <a:prstGeom prst="rect">
            <a:avLst/>
          </a:prstGeom>
        </p:spPr>
        <p:txBody>
          <a:bodyPr/>
          <a:lstStyle/>
          <a:p>
            <a:fld id="{0C913308-F349-4B6D-A68A-DD1791B4A57B}" type="slidenum">
              <a:rPr lang="zh-CN" altLang="en-US" smtClean="0"/>
              <a:t>‹#›</a:t>
            </a:fld>
            <a:endParaRPr lang="zh-CN" altLang="en-US"/>
          </a:p>
        </p:txBody>
      </p:sp>
      <p:pic>
        <p:nvPicPr>
          <p:cNvPr id="7" name="Picture 2" descr="C:\Documents and Settings\Administrator\桌面\logo_副本.png"/>
          <p:cNvPicPr>
            <a:picLocks noChangeAspect="1" noChangeArrowheads="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00455" y="116632"/>
            <a:ext cx="1512169" cy="144016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609600" y="6356355"/>
            <a:ext cx="2844800" cy="365125"/>
          </a:xfrm>
          <a:prstGeom prst="rect">
            <a:avLst/>
          </a:prstGeom>
        </p:spPr>
        <p:txBody>
          <a:bodyPr/>
          <a:lstStyle/>
          <a:p>
            <a:fld id="{530820CF-B880-4189-942D-D702A7CBA730}" type="datetimeFigureOut">
              <a:rPr lang="zh-CN" altLang="en-US" smtClean="0"/>
              <a:t>2021/1/6</a:t>
            </a:fld>
            <a:endParaRPr lang="zh-CN" altLang="en-US"/>
          </a:p>
        </p:txBody>
      </p:sp>
      <p:sp>
        <p:nvSpPr>
          <p:cNvPr id="6" name="页脚占位符 5"/>
          <p:cNvSpPr>
            <a:spLocks noGrp="1"/>
          </p:cNvSpPr>
          <p:nvPr>
            <p:ph type="ftr" sz="quarter" idx="11"/>
          </p:nvPr>
        </p:nvSpPr>
        <p:spPr>
          <a:xfrm>
            <a:off x="4165600" y="6356355"/>
            <a:ext cx="3860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737600" y="6356355"/>
            <a:ext cx="2844800" cy="365125"/>
          </a:xfrm>
          <a:prstGeom prst="rect">
            <a:avLst/>
          </a:prstGeom>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609600" y="6356355"/>
            <a:ext cx="2844800" cy="365125"/>
          </a:xfrm>
          <a:prstGeom prst="rect">
            <a:avLst/>
          </a:prstGeom>
        </p:spPr>
        <p:txBody>
          <a:bodyPr/>
          <a:lstStyle/>
          <a:p>
            <a:fld id="{530820CF-B880-4189-942D-D702A7CBA730}" type="datetimeFigureOut">
              <a:rPr lang="zh-CN" altLang="en-US" smtClean="0"/>
              <a:t>2021/1/6</a:t>
            </a:fld>
            <a:endParaRPr lang="zh-CN" altLang="en-US"/>
          </a:p>
        </p:txBody>
      </p:sp>
      <p:sp>
        <p:nvSpPr>
          <p:cNvPr id="8" name="页脚占位符 7"/>
          <p:cNvSpPr>
            <a:spLocks noGrp="1"/>
          </p:cNvSpPr>
          <p:nvPr>
            <p:ph type="ftr" sz="quarter" idx="11"/>
          </p:nvPr>
        </p:nvSpPr>
        <p:spPr>
          <a:xfrm>
            <a:off x="4165600" y="6356355"/>
            <a:ext cx="3860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737600" y="6356355"/>
            <a:ext cx="2844800" cy="365125"/>
          </a:xfrm>
          <a:prstGeom prst="rect">
            <a:avLst/>
          </a:prstGeom>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609600" y="6356355"/>
            <a:ext cx="2844800" cy="365125"/>
          </a:xfrm>
          <a:prstGeom prst="rect">
            <a:avLst/>
          </a:prstGeom>
        </p:spPr>
        <p:txBody>
          <a:bodyPr/>
          <a:lstStyle/>
          <a:p>
            <a:fld id="{530820CF-B880-4189-942D-D702A7CBA730}" type="datetimeFigureOut">
              <a:rPr lang="zh-CN" altLang="en-US" smtClean="0"/>
              <a:t>2021/1/6</a:t>
            </a:fld>
            <a:endParaRPr lang="zh-CN" altLang="en-US"/>
          </a:p>
        </p:txBody>
      </p:sp>
      <p:sp>
        <p:nvSpPr>
          <p:cNvPr id="4" name="页脚占位符 3"/>
          <p:cNvSpPr>
            <a:spLocks noGrp="1"/>
          </p:cNvSpPr>
          <p:nvPr>
            <p:ph type="ftr" sz="quarter" idx="11"/>
          </p:nvPr>
        </p:nvSpPr>
        <p:spPr>
          <a:xfrm>
            <a:off x="4165600" y="6356355"/>
            <a:ext cx="3860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737600" y="6356355"/>
            <a:ext cx="2844800" cy="365125"/>
          </a:xfrm>
          <a:prstGeom prst="rect">
            <a:avLst/>
          </a:prstGeom>
        </p:spPr>
        <p:txBody>
          <a:bodyPr/>
          <a:lstStyle/>
          <a:p>
            <a:fld id="{0C913308-F349-4B6D-A68A-DD1791B4A57B}" type="slidenum">
              <a:rPr lang="zh-CN" altLang="en-US" smtClean="0"/>
              <a:t>‹#›</a:t>
            </a:fld>
            <a:endParaRPr lang="zh-CN" altLang="en-US"/>
          </a:p>
        </p:txBody>
      </p:sp>
      <p:pic>
        <p:nvPicPr>
          <p:cNvPr id="7" name="Picture 2" descr="C:\Documents and Settings\Administrator\桌面\logo_副本.png"/>
          <p:cNvPicPr>
            <a:picLocks noChangeAspect="1" noChangeArrowheads="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00455" y="116632"/>
            <a:ext cx="1512169" cy="144016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3" name="Picture 2" descr="C:\Documents and Settings\Administrator\桌面\logo_副本.png"/>
          <p:cNvPicPr>
            <a:picLocks noChangeAspect="1" noChangeArrowheads="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00455" y="116632"/>
            <a:ext cx="1512169" cy="144016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3" y="273050"/>
            <a:ext cx="4011084"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a:xfrm>
            <a:off x="609600" y="6356355"/>
            <a:ext cx="2844800" cy="365125"/>
          </a:xfrm>
          <a:prstGeom prst="rect">
            <a:avLst/>
          </a:prstGeom>
        </p:spPr>
        <p:txBody>
          <a:bodyPr/>
          <a:lstStyle/>
          <a:p>
            <a:fld id="{530820CF-B880-4189-942D-D702A7CBA730}" type="datetimeFigureOut">
              <a:rPr lang="zh-CN" altLang="en-US" smtClean="0"/>
              <a:t>2021/1/6</a:t>
            </a:fld>
            <a:endParaRPr lang="zh-CN" altLang="en-US"/>
          </a:p>
        </p:txBody>
      </p:sp>
      <p:sp>
        <p:nvSpPr>
          <p:cNvPr id="6" name="页脚占位符 5"/>
          <p:cNvSpPr>
            <a:spLocks noGrp="1"/>
          </p:cNvSpPr>
          <p:nvPr>
            <p:ph type="ftr" sz="quarter" idx="11"/>
          </p:nvPr>
        </p:nvSpPr>
        <p:spPr>
          <a:xfrm>
            <a:off x="4165600" y="6356355"/>
            <a:ext cx="3860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737600" y="6356355"/>
            <a:ext cx="2844800" cy="365125"/>
          </a:xfrm>
          <a:prstGeom prst="rect">
            <a:avLst/>
          </a:prstGeom>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a:xfrm>
            <a:off x="609600" y="6356355"/>
            <a:ext cx="2844800" cy="365125"/>
          </a:xfrm>
          <a:prstGeom prst="rect">
            <a:avLst/>
          </a:prstGeom>
        </p:spPr>
        <p:txBody>
          <a:bodyPr/>
          <a:lstStyle/>
          <a:p>
            <a:fld id="{530820CF-B880-4189-942D-D702A7CBA730}" type="datetimeFigureOut">
              <a:rPr lang="zh-CN" altLang="en-US" smtClean="0"/>
              <a:t>2021/1/6</a:t>
            </a:fld>
            <a:endParaRPr lang="zh-CN" altLang="en-US"/>
          </a:p>
        </p:txBody>
      </p:sp>
      <p:sp>
        <p:nvSpPr>
          <p:cNvPr id="6" name="页脚占位符 5"/>
          <p:cNvSpPr>
            <a:spLocks noGrp="1"/>
          </p:cNvSpPr>
          <p:nvPr>
            <p:ph type="ftr" sz="quarter" idx="11"/>
          </p:nvPr>
        </p:nvSpPr>
        <p:spPr>
          <a:xfrm>
            <a:off x="4165600" y="6356355"/>
            <a:ext cx="3860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737600" y="6356355"/>
            <a:ext cx="2844800" cy="365125"/>
          </a:xfrm>
          <a:prstGeom prst="rect">
            <a:avLst/>
          </a:prstGeom>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cxnSp>
        <p:nvCxnSpPr>
          <p:cNvPr id="8" name="直接连接符 7"/>
          <p:cNvCxnSpPr/>
          <p:nvPr userDrawn="1"/>
        </p:nvCxnSpPr>
        <p:spPr>
          <a:xfrm>
            <a:off x="0" y="6597352"/>
            <a:ext cx="12192000"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矩形 8"/>
          <p:cNvSpPr/>
          <p:nvPr userDrawn="1"/>
        </p:nvSpPr>
        <p:spPr>
          <a:xfrm>
            <a:off x="6960097" y="6453336"/>
            <a:ext cx="4416491"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latin typeface="微软雅黑" panose="020B0503020204020204" pitchFamily="34" charset="-122"/>
                <a:ea typeface="微软雅黑" panose="020B0503020204020204" pitchFamily="34" charset="-122"/>
              </a:rPr>
              <a:t>北京交通大学</a:t>
            </a:r>
            <a:r>
              <a:rPr lang="en-US" altLang="zh-CN" sz="1600" dirty="0">
                <a:latin typeface="微软雅黑" panose="020B0503020204020204" pitchFamily="34" charset="-122"/>
                <a:ea typeface="微软雅黑" panose="020B0503020204020204" pitchFamily="34" charset="-122"/>
              </a:rPr>
              <a:t>MBA</a:t>
            </a:r>
            <a:r>
              <a:rPr lang="zh-CN" altLang="en-US" sz="1600" dirty="0">
                <a:latin typeface="微软雅黑" panose="020B0503020204020204" pitchFamily="34" charset="-122"/>
                <a:ea typeface="微软雅黑" panose="020B0503020204020204" pitchFamily="34" charset="-122"/>
              </a:rPr>
              <a:t>论文开题报告</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2">
              <a:lumMod val="75000"/>
            </a:schemeClr>
          </a:solidFill>
          <a:latin typeface="微软雅黑" panose="020B0503020204020204" pitchFamily="34" charset="-122"/>
          <a:ea typeface="微软雅黑" panose="020B0503020204020204" pitchFamily="34" charset="-122"/>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lumMod val="75000"/>
            </a:schemeClr>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lumMod val="75000"/>
            </a:schemeClr>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lumMod val="75000"/>
            </a:schemeClr>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lumMod val="75000"/>
            </a:schemeClr>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711696" y="1772816"/>
            <a:ext cx="6768608" cy="8640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华康俪金黑W8(P)" pitchFamily="34" charset="-122"/>
                <a:ea typeface="华康俪金黑W8(P)" pitchFamily="34" charset="-122"/>
              </a:rPr>
              <a:t>在这里输入你的论文题目最好不要换行</a:t>
            </a:r>
          </a:p>
        </p:txBody>
      </p:sp>
      <p:sp>
        <p:nvSpPr>
          <p:cNvPr id="6" name="梯形 5"/>
          <p:cNvSpPr/>
          <p:nvPr/>
        </p:nvSpPr>
        <p:spPr>
          <a:xfrm rot="16200000">
            <a:off x="1991616" y="1916832"/>
            <a:ext cx="864096" cy="576064"/>
          </a:xfrm>
          <a:prstGeom prst="trapezoid">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梯形 6"/>
          <p:cNvSpPr/>
          <p:nvPr/>
        </p:nvSpPr>
        <p:spPr>
          <a:xfrm rot="5400000" flipH="1">
            <a:off x="9336288" y="1916832"/>
            <a:ext cx="864096" cy="576064"/>
          </a:xfrm>
          <a:prstGeom prst="trapezoid">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1916864"/>
            <a:ext cx="2135632" cy="57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b="1" dirty="0">
              <a:latin typeface="华康俪金黑W8(P)" pitchFamily="34" charset="-122"/>
              <a:ea typeface="华康俪金黑W8(P)" pitchFamily="34" charset="-122"/>
            </a:endParaRPr>
          </a:p>
        </p:txBody>
      </p:sp>
      <p:sp>
        <p:nvSpPr>
          <p:cNvPr id="9" name="矩形 8"/>
          <p:cNvSpPr/>
          <p:nvPr/>
        </p:nvSpPr>
        <p:spPr>
          <a:xfrm>
            <a:off x="10056368" y="1916864"/>
            <a:ext cx="2135632" cy="57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b="1" dirty="0">
              <a:latin typeface="华康俪金黑W8(P)" pitchFamily="34" charset="-122"/>
              <a:ea typeface="华康俪金黑W8(P)" pitchFamily="34" charset="-122"/>
            </a:endParaRPr>
          </a:p>
        </p:txBody>
      </p:sp>
      <p:graphicFrame>
        <p:nvGraphicFramePr>
          <p:cNvPr id="10" name="表格 9"/>
          <p:cNvGraphicFramePr>
            <a:graphicFrameLocks noGrp="1"/>
          </p:cNvGraphicFramePr>
          <p:nvPr/>
        </p:nvGraphicFramePr>
        <p:xfrm>
          <a:off x="3799756" y="3501008"/>
          <a:ext cx="4592488" cy="1854200"/>
        </p:xfrm>
        <a:graphic>
          <a:graphicData uri="http://schemas.openxmlformats.org/drawingml/2006/table">
            <a:tbl>
              <a:tblPr firstRow="1" bandRow="1">
                <a:tableStyleId>{5C22544A-7EE6-4342-B048-85BDC9FD1C3A}</a:tableStyleId>
              </a:tblPr>
              <a:tblGrid>
                <a:gridCol w="1884334">
                  <a:extLst>
                    <a:ext uri="{9D8B030D-6E8A-4147-A177-3AD203B41FA5}">
                      <a16:colId xmlns:a16="http://schemas.microsoft.com/office/drawing/2014/main" val="20000"/>
                    </a:ext>
                  </a:extLst>
                </a:gridCol>
                <a:gridCol w="2708154">
                  <a:extLst>
                    <a:ext uri="{9D8B030D-6E8A-4147-A177-3AD203B41FA5}">
                      <a16:colId xmlns:a16="http://schemas.microsoft.com/office/drawing/2014/main" val="20001"/>
                    </a:ext>
                  </a:extLst>
                </a:gridCol>
              </a:tblGrid>
              <a:tr h="370840">
                <a:tc>
                  <a:txBody>
                    <a:bodyPr/>
                    <a:lstStyle/>
                    <a:p>
                      <a:pPr algn="ctr"/>
                      <a:r>
                        <a:rPr lang="zh-CN" altLang="en-US" dirty="0">
                          <a:latin typeface="微软雅黑" panose="020B0503020204020204" pitchFamily="34" charset="-122"/>
                          <a:ea typeface="微软雅黑" panose="020B0503020204020204" pitchFamily="34" charset="-122"/>
                        </a:rPr>
                        <a:t>学  院</a:t>
                      </a:r>
                    </a:p>
                  </a:txBody>
                  <a:tcPr/>
                </a:tc>
                <a:tc>
                  <a:txBody>
                    <a:bodyPr/>
                    <a:lstStyle/>
                    <a:p>
                      <a:pPr algn="ctr"/>
                      <a:endParaRPr lang="zh-CN" altLang="en-US" dirty="0"/>
                    </a:p>
                  </a:txBody>
                  <a:tcPr>
                    <a:lnR w="57150" cap="flat" cmpd="sng" algn="ctr">
                      <a:solidFill>
                        <a:schemeClr val="tx2">
                          <a:lumMod val="75000"/>
                        </a:schemeClr>
                      </a:solidFill>
                      <a:prstDash val="solid"/>
                      <a:round/>
                      <a:headEnd type="none" w="med" len="med"/>
                      <a:tailEnd type="none" w="med" len="med"/>
                    </a:lnR>
                    <a:lnB w="12700" cap="flat" cmpd="sng" algn="ctr">
                      <a:solidFill>
                        <a:schemeClr val="tx2">
                          <a:lumMod val="75000"/>
                        </a:schemeClr>
                      </a:solidFill>
                      <a:prstDash val="solid"/>
                      <a:round/>
                      <a:headEnd type="none" w="med" len="med"/>
                      <a:tailEnd type="none" w="med" len="med"/>
                    </a:lnB>
                    <a:noFill/>
                  </a:tcPr>
                </a:tc>
                <a:extLst>
                  <a:ext uri="{0D108BD9-81ED-4DB2-BD59-A6C34878D82A}">
                    <a16:rowId xmlns:a16="http://schemas.microsoft.com/office/drawing/2014/main" val="10000"/>
                  </a:ext>
                </a:extLst>
              </a:tr>
              <a:tr h="370840">
                <a:tc gridSpan="2">
                  <a:txBody>
                    <a:bodyPr/>
                    <a:lstStyle/>
                    <a:p>
                      <a:pPr algn="ctr"/>
                      <a:endParaRPr lang="zh-CN" altLang="en-US" dirty="0"/>
                    </a:p>
                  </a:txBody>
                  <a:tcPr>
                    <a:noFill/>
                  </a:tcPr>
                </a:tc>
                <a:tc hMerge="1">
                  <a:txBody>
                    <a:bodyPr/>
                    <a:lstStyle/>
                    <a:p>
                      <a:endParaRPr lang="zh-CN"/>
                    </a:p>
                  </a:txBody>
                  <a:tcPr/>
                </a:tc>
                <a:extLst>
                  <a:ext uri="{0D108BD9-81ED-4DB2-BD59-A6C34878D82A}">
                    <a16:rowId xmlns:a16="http://schemas.microsoft.com/office/drawing/2014/main" val="10001"/>
                  </a:ext>
                </a:extLst>
              </a:tr>
              <a:tr h="370840">
                <a:tc>
                  <a:txBody>
                    <a:bodyPr/>
                    <a:lstStyle/>
                    <a:p>
                      <a:pPr algn="ctr"/>
                      <a:r>
                        <a:rPr lang="zh-CN" altLang="en-US" sz="1800" b="1" kern="1200" dirty="0">
                          <a:solidFill>
                            <a:schemeClr val="lt1"/>
                          </a:solidFill>
                          <a:latin typeface="微软雅黑" panose="020B0503020204020204" pitchFamily="34" charset="-122"/>
                          <a:ea typeface="微软雅黑" panose="020B0503020204020204" pitchFamily="34" charset="-122"/>
                          <a:cs typeface="+mn-cs"/>
                        </a:rPr>
                        <a:t>专  业</a:t>
                      </a:r>
                    </a:p>
                  </a:txBody>
                  <a:tcPr>
                    <a:solidFill>
                      <a:schemeClr val="tx2">
                        <a:lumMod val="60000"/>
                        <a:lumOff val="40000"/>
                      </a:schemeClr>
                    </a:solidFill>
                  </a:tcPr>
                </a:tc>
                <a:tc>
                  <a:txBody>
                    <a:bodyPr/>
                    <a:lstStyle/>
                    <a:p>
                      <a:pPr algn="ctr"/>
                      <a:endParaRPr lang="zh-CN" altLang="en-US" dirty="0"/>
                    </a:p>
                  </a:txBody>
                  <a:tcPr>
                    <a:lnR w="57150" cap="flat" cmpd="sng" algn="ctr">
                      <a:solidFill>
                        <a:schemeClr val="tx2">
                          <a:lumMod val="75000"/>
                        </a:schemeClr>
                      </a:solidFill>
                      <a:prstDash val="solid"/>
                      <a:round/>
                      <a:headEnd type="none" w="med" len="med"/>
                      <a:tailEnd type="none" w="med" len="med"/>
                    </a:lnR>
                    <a:lnB w="12700" cap="flat" cmpd="sng" algn="ctr">
                      <a:solidFill>
                        <a:schemeClr val="tx2">
                          <a:lumMod val="75000"/>
                        </a:schemeClr>
                      </a:solidFill>
                      <a:prstDash val="solid"/>
                      <a:round/>
                      <a:headEnd type="none" w="med" len="med"/>
                      <a:tailEnd type="none" w="med" len="med"/>
                    </a:lnB>
                    <a:noFill/>
                  </a:tcPr>
                </a:tc>
                <a:extLst>
                  <a:ext uri="{0D108BD9-81ED-4DB2-BD59-A6C34878D82A}">
                    <a16:rowId xmlns:a16="http://schemas.microsoft.com/office/drawing/2014/main" val="10002"/>
                  </a:ext>
                </a:extLst>
              </a:tr>
              <a:tr h="370840">
                <a:tc gridSpan="2">
                  <a:txBody>
                    <a:bodyPr/>
                    <a:lstStyle/>
                    <a:p>
                      <a:pPr algn="ctr"/>
                      <a:endParaRPr lang="zh-CN" altLang="en-US" dirty="0"/>
                    </a:p>
                  </a:txBody>
                  <a:tcPr>
                    <a:noFill/>
                  </a:tcPr>
                </a:tc>
                <a:tc hMerge="1">
                  <a:txBody>
                    <a:bodyPr/>
                    <a:lstStyle/>
                    <a:p>
                      <a:endParaRPr lang="zh-CN"/>
                    </a:p>
                  </a:txBody>
                  <a:tcPr/>
                </a:tc>
                <a:extLst>
                  <a:ext uri="{0D108BD9-81ED-4DB2-BD59-A6C34878D82A}">
                    <a16:rowId xmlns:a16="http://schemas.microsoft.com/office/drawing/2014/main" val="10003"/>
                  </a:ext>
                </a:extLst>
              </a:tr>
              <a:tr h="370840">
                <a:tc>
                  <a:txBody>
                    <a:bodyPr/>
                    <a:lstStyle/>
                    <a:p>
                      <a:pPr algn="ctr"/>
                      <a:r>
                        <a:rPr lang="zh-CN" altLang="en-US" b="1" dirty="0">
                          <a:solidFill>
                            <a:schemeClr val="bg1"/>
                          </a:solidFill>
                          <a:latin typeface="微软雅黑" panose="020B0503020204020204" pitchFamily="34" charset="-122"/>
                          <a:ea typeface="微软雅黑" panose="020B0503020204020204" pitchFamily="34" charset="-122"/>
                        </a:rPr>
                        <a:t>学生姓名</a:t>
                      </a:r>
                    </a:p>
                  </a:txBody>
                  <a:tcPr>
                    <a:solidFill>
                      <a:schemeClr val="tx2">
                        <a:lumMod val="60000"/>
                        <a:lumOff val="40000"/>
                      </a:schemeClr>
                    </a:solidFill>
                  </a:tcPr>
                </a:tc>
                <a:tc>
                  <a:txBody>
                    <a:bodyPr/>
                    <a:lstStyle/>
                    <a:p>
                      <a:pPr algn="ctr"/>
                      <a:endParaRPr lang="zh-CN" altLang="en-US" dirty="0"/>
                    </a:p>
                  </a:txBody>
                  <a:tcPr>
                    <a:lnR w="57150" cap="flat" cmpd="sng" algn="ctr">
                      <a:solidFill>
                        <a:schemeClr val="tx2">
                          <a:lumMod val="75000"/>
                        </a:schemeClr>
                      </a:solidFill>
                      <a:prstDash val="solid"/>
                      <a:round/>
                      <a:headEnd type="none" w="med" len="med"/>
                      <a:tailEnd type="none" w="med" len="med"/>
                    </a:lnR>
                    <a:lnB w="12700" cap="flat" cmpd="sng" algn="ctr">
                      <a:solidFill>
                        <a:schemeClr val="tx2">
                          <a:lumMod val="75000"/>
                        </a:schemeClr>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11" name="TextBox 10"/>
          <p:cNvSpPr txBox="1"/>
          <p:nvPr/>
        </p:nvSpPr>
        <p:spPr>
          <a:xfrm>
            <a:off x="3859204" y="2636912"/>
            <a:ext cx="4469044" cy="369332"/>
          </a:xfrm>
          <a:prstGeom prst="rect">
            <a:avLst/>
          </a:prstGeom>
          <a:noFill/>
        </p:spPr>
        <p:txBody>
          <a:bodyPr wrap="none" rtlCol="0">
            <a:spAutoFit/>
          </a:bodyPr>
          <a:lstStyle/>
          <a:p>
            <a:r>
              <a:rPr lang="en-US" altLang="zh-CN" b="1" dirty="0" err="1">
                <a:solidFill>
                  <a:schemeClr val="accent1">
                    <a:lumMod val="75000"/>
                  </a:schemeClr>
                </a:solidFill>
                <a:latin typeface="微软雅黑" panose="020B0503020204020204" pitchFamily="34" charset="-122"/>
                <a:ea typeface="微软雅黑" panose="020B0503020204020204" pitchFamily="34" charset="-122"/>
              </a:rPr>
              <a:t>Ruguo</a:t>
            </a:r>
            <a:r>
              <a:rPr lang="en-US" altLang="zh-CN" b="1" dirty="0">
                <a:solidFill>
                  <a:schemeClr val="accent1">
                    <a:lumMod val="75000"/>
                  </a:schemeClr>
                </a:solidFill>
                <a:latin typeface="微软雅黑" panose="020B0503020204020204" pitchFamily="34" charset="-122"/>
                <a:ea typeface="微软雅黑" panose="020B0503020204020204" pitchFamily="34" charset="-122"/>
              </a:rPr>
              <a:t> you </a:t>
            </a:r>
            <a:r>
              <a:rPr lang="en-US" altLang="zh-CN" b="1" dirty="0" err="1">
                <a:solidFill>
                  <a:schemeClr val="accent1">
                    <a:lumMod val="75000"/>
                  </a:schemeClr>
                </a:solidFill>
                <a:latin typeface="微软雅黑" panose="020B0503020204020204" pitchFamily="34" charset="-122"/>
                <a:ea typeface="微软雅黑" panose="020B0503020204020204" pitchFamily="34" charset="-122"/>
              </a:rPr>
              <a:t>yingwen</a:t>
            </a:r>
            <a:r>
              <a:rPr lang="en-US" altLang="zh-CN" b="1" dirty="0">
                <a:solidFill>
                  <a:schemeClr val="accent1">
                    <a:lumMod val="75000"/>
                  </a:schemeClr>
                </a:solidFill>
                <a:latin typeface="微软雅黑" panose="020B0503020204020204" pitchFamily="34" charset="-122"/>
                <a:ea typeface="微软雅黑" panose="020B0503020204020204" pitchFamily="34" charset="-122"/>
              </a:rPr>
              <a:t> </a:t>
            </a:r>
            <a:r>
              <a:rPr lang="en-US" altLang="zh-CN" b="1" dirty="0" err="1">
                <a:solidFill>
                  <a:schemeClr val="accent1">
                    <a:lumMod val="75000"/>
                  </a:schemeClr>
                </a:solidFill>
                <a:latin typeface="微软雅黑" panose="020B0503020204020204" pitchFamily="34" charset="-122"/>
                <a:ea typeface="微软雅黑" panose="020B0503020204020204" pitchFamily="34" charset="-122"/>
              </a:rPr>
              <a:t>timu</a:t>
            </a:r>
            <a:r>
              <a:rPr lang="en-US" altLang="zh-CN" b="1" dirty="0">
                <a:solidFill>
                  <a:schemeClr val="accent1">
                    <a:lumMod val="75000"/>
                  </a:schemeClr>
                </a:solidFill>
                <a:latin typeface="微软雅黑" panose="020B0503020204020204" pitchFamily="34" charset="-122"/>
                <a:ea typeface="微软雅黑" panose="020B0503020204020204" pitchFamily="34" charset="-122"/>
              </a:rPr>
              <a:t> da </a:t>
            </a:r>
            <a:r>
              <a:rPr lang="en-US" altLang="zh-CN" b="1" dirty="0" err="1">
                <a:solidFill>
                  <a:schemeClr val="accent1">
                    <a:lumMod val="75000"/>
                  </a:schemeClr>
                </a:solidFill>
                <a:latin typeface="微软雅黑" panose="020B0503020204020204" pitchFamily="34" charset="-122"/>
                <a:ea typeface="微软雅黑" panose="020B0503020204020204" pitchFamily="34" charset="-122"/>
              </a:rPr>
              <a:t>zai</a:t>
            </a:r>
            <a:r>
              <a:rPr lang="en-US" altLang="zh-CN" b="1" dirty="0">
                <a:solidFill>
                  <a:schemeClr val="accent1">
                    <a:lumMod val="75000"/>
                  </a:schemeClr>
                </a:solidFill>
                <a:latin typeface="微软雅黑" panose="020B0503020204020204" pitchFamily="34" charset="-122"/>
                <a:ea typeface="微软雅黑" panose="020B0503020204020204" pitchFamily="34" charset="-122"/>
              </a:rPr>
              <a:t> </a:t>
            </a:r>
            <a:r>
              <a:rPr lang="en-US" altLang="zh-CN" b="1" dirty="0" err="1">
                <a:solidFill>
                  <a:schemeClr val="accent1">
                    <a:lumMod val="75000"/>
                  </a:schemeClr>
                </a:solidFill>
                <a:latin typeface="微软雅黑" panose="020B0503020204020204" pitchFamily="34" charset="-122"/>
                <a:ea typeface="微软雅黑" panose="020B0503020204020204" pitchFamily="34" charset="-122"/>
              </a:rPr>
              <a:t>zheli</a:t>
            </a:r>
            <a:endParaRPr lang="zh-CN" altLang="en-US" b="1" dirty="0">
              <a:solidFill>
                <a:schemeClr val="accent1">
                  <a:lumMod val="75000"/>
                </a:schemeClr>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3129158" y="116632"/>
            <a:ext cx="5960568" cy="1440160"/>
            <a:chOff x="1547664" y="116632"/>
            <a:chExt cx="5960568" cy="1440160"/>
          </a:xfrm>
        </p:grpSpPr>
        <p:pic>
          <p:nvPicPr>
            <p:cNvPr id="4" name="Picture 2" descr="C:\Documents and Settings\Administrator\桌面\logo_副本.png"/>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47664" y="116632"/>
              <a:ext cx="1440160" cy="144016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 name="图片 1"/>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188232" y="255043"/>
              <a:ext cx="4320000" cy="1163338"/>
            </a:xfrm>
            <a:prstGeom prst="rect">
              <a:avLst/>
            </a:prstGeom>
            <a:effectLst>
              <a:outerShdw blurRad="50800" dist="38100" dir="2700000" algn="tl" rotWithShape="0">
                <a:prstClr val="black">
                  <a:alpha val="40000"/>
                </a:prstClr>
              </a:outerShdw>
            </a:effectLst>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2783632" y="548681"/>
          <a:ext cx="3312368" cy="670992"/>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tblGrid>
              <a:tr h="504055">
                <a:tc rowSpan="2">
                  <a:txBody>
                    <a:bodyPr/>
                    <a:lstStyle/>
                    <a:p>
                      <a:pPr algn="ctr"/>
                      <a:r>
                        <a:rPr lang="zh-CN" altLang="en-US" b="1" dirty="0">
                          <a:latin typeface="微软雅黑" panose="020B0503020204020204" pitchFamily="34" charset="-122"/>
                          <a:ea typeface="微软雅黑" panose="020B0503020204020204" pitchFamily="34" charset="-122"/>
                        </a:rPr>
                        <a:t>选题背景</a:t>
                      </a:r>
                      <a:endParaRPr lang="en-US" altLang="zh-CN" b="1" dirty="0">
                        <a:latin typeface="微软雅黑" panose="020B0503020204020204" pitchFamily="34" charset="-122"/>
                        <a:ea typeface="微软雅黑" panose="020B0503020204020204" pitchFamily="34" charset="-122"/>
                      </a:endParaRPr>
                    </a:p>
                    <a:p>
                      <a:pPr algn="ctr"/>
                      <a:r>
                        <a:rPr lang="en-US" altLang="zh-CN" sz="1600" b="0" dirty="0">
                          <a:latin typeface="微软雅黑" panose="020B0503020204020204" pitchFamily="34" charset="-122"/>
                          <a:ea typeface="微软雅黑" panose="020B0503020204020204" pitchFamily="34" charset="-122"/>
                        </a:rPr>
                        <a:t>BACKGROUND</a:t>
                      </a:r>
                      <a:endParaRPr lang="zh-CN" altLang="en-US" sz="1600" b="0" dirty="0">
                        <a:latin typeface="微软雅黑" panose="020B0503020204020204" pitchFamily="34" charset="-122"/>
                        <a:ea typeface="微软雅黑" panose="020B0503020204020204" pitchFamily="34" charset="-122"/>
                      </a:endParaRPr>
                    </a:p>
                  </a:txBody>
                  <a:tcPr anchor="ctr">
                    <a:lnL w="381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CN" altLang="en-US" b="0" dirty="0">
                          <a:solidFill>
                            <a:schemeClr val="accent1">
                              <a:lumMod val="75000"/>
                            </a:schemeClr>
                          </a:solidFill>
                          <a:latin typeface="微软雅黑" panose="020B0503020204020204" pitchFamily="34" charset="-122"/>
                          <a:ea typeface="微软雅黑" panose="020B0503020204020204" pitchFamily="34" charset="-122"/>
                        </a:rPr>
                        <a:t>研究意义</a:t>
                      </a:r>
                    </a:p>
                  </a:txBody>
                  <a:tcPr anchor="b">
                    <a:lnL w="571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66937">
                <a:tc vMerge="1">
                  <a:txBody>
                    <a:bodyPr/>
                    <a:lstStyle/>
                    <a:p>
                      <a:endParaRPr lang="zh-CN"/>
                    </a:p>
                  </a:txBody>
                  <a:tcPr anchor="ctr">
                    <a:lnT w="38100" cap="flat" cmpd="sng" algn="ctr">
                      <a:solidFill>
                        <a:schemeClr val="accent1">
                          <a:lumMod val="75000"/>
                        </a:schemeClr>
                      </a:solidFill>
                      <a:prstDash val="solid"/>
                      <a:round/>
                      <a:headEnd type="none" w="med" len="med"/>
                      <a:tailEnd type="none" w="med" len="med"/>
                    </a:lnT>
                  </a:tcPr>
                </a:tc>
                <a:tc>
                  <a:txBody>
                    <a:bodyPr/>
                    <a:lstStyle/>
                    <a:p>
                      <a:pPr algn="ctr"/>
                      <a:endParaRPr lang="zh-CN" altLang="en-US" sz="100" b="0" dirty="0">
                        <a:solidFill>
                          <a:schemeClr val="accent1">
                            <a:lumMod val="75000"/>
                          </a:schemeClr>
                        </a:solidFill>
                        <a:latin typeface="微软雅黑" panose="020B0503020204020204" pitchFamily="34" charset="-122"/>
                        <a:ea typeface="微软雅黑" panose="020B0503020204020204" pitchFamily="34" charset="-122"/>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bl>
          </a:graphicData>
        </a:graphic>
      </p:graphicFrame>
      <p:sp>
        <p:nvSpPr>
          <p:cNvPr id="4" name="矩形 3"/>
          <p:cNvSpPr/>
          <p:nvPr/>
        </p:nvSpPr>
        <p:spPr>
          <a:xfrm>
            <a:off x="2077207" y="1844824"/>
            <a:ext cx="2664296" cy="37444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图片预留位置</a:t>
            </a:r>
          </a:p>
        </p:txBody>
      </p:sp>
      <p:pic>
        <p:nvPicPr>
          <p:cNvPr id="7" name="Grafik 14" descr="trenner.png"/>
          <p:cNvPicPr>
            <a:picLocks noChangeAspect="1"/>
          </p:cNvPicPr>
          <p:nvPr/>
        </p:nvPicPr>
        <p:blipFill>
          <a:blip r:embed="rId2" cstate="print"/>
          <a:stretch>
            <a:fillRect/>
          </a:stretch>
        </p:blipFill>
        <p:spPr>
          <a:xfrm rot="5400000">
            <a:off x="-1039092" y="3570410"/>
            <a:ext cx="5760000" cy="274792"/>
          </a:xfrm>
          <a:prstGeom prst="rect">
            <a:avLst/>
          </a:prstGeom>
        </p:spPr>
      </p:pic>
      <p:pic>
        <p:nvPicPr>
          <p:cNvPr id="8" name="Grafik 14" descr="trenner.png"/>
          <p:cNvPicPr>
            <a:picLocks noChangeAspect="1"/>
          </p:cNvPicPr>
          <p:nvPr/>
        </p:nvPicPr>
        <p:blipFill>
          <a:blip r:embed="rId2" cstate="print"/>
          <a:stretch>
            <a:fillRect/>
          </a:stretch>
        </p:blipFill>
        <p:spPr>
          <a:xfrm rot="16200000" flipH="1">
            <a:off x="2142916" y="3722810"/>
            <a:ext cx="5760000" cy="274792"/>
          </a:xfrm>
          <a:prstGeom prst="rect">
            <a:avLst/>
          </a:prstGeom>
        </p:spPr>
      </p:pic>
      <p:sp>
        <p:nvSpPr>
          <p:cNvPr id="10" name="TextBox 9"/>
          <p:cNvSpPr txBox="1"/>
          <p:nvPr/>
        </p:nvSpPr>
        <p:spPr>
          <a:xfrm>
            <a:off x="5879976" y="1844824"/>
            <a:ext cx="3960440" cy="3785652"/>
          </a:xfrm>
          <a:prstGeom prst="rect">
            <a:avLst/>
          </a:prstGeom>
          <a:noFill/>
        </p:spPr>
        <p:txBody>
          <a:bodyPr wrap="square" rtlCol="0">
            <a:spAutoFit/>
          </a:bodyPr>
          <a:lstStyle/>
          <a:p>
            <a:pPr>
              <a:lnSpc>
                <a:spcPct val="200000"/>
              </a:lnSpc>
            </a:pPr>
            <a:r>
              <a:rPr lang="en-US" altLang="zh-CN" sz="2000" dirty="0">
                <a:solidFill>
                  <a:schemeClr val="accent1">
                    <a:lumMod val="75000"/>
                  </a:schemeClr>
                </a:solidFill>
                <a:latin typeface="微软雅黑" panose="020B0503020204020204" pitchFamily="34" charset="-122"/>
                <a:ea typeface="微软雅黑" panose="020B0503020204020204" pitchFamily="34" charset="-122"/>
              </a:rPr>
              <a:t>1.</a:t>
            </a:r>
            <a:r>
              <a:rPr lang="zh-CN" altLang="en-US" sz="2000" dirty="0">
                <a:solidFill>
                  <a:schemeClr val="accent1">
                    <a:lumMod val="75000"/>
                  </a:schemeClr>
                </a:solidFill>
                <a:latin typeface="微软雅黑" panose="020B0503020204020204" pitchFamily="34" charset="-122"/>
                <a:ea typeface="微软雅黑" panose="020B0503020204020204" pitchFamily="34" charset="-122"/>
              </a:rPr>
              <a:t>文字内容文字内容文字内容</a:t>
            </a:r>
            <a:endParaRPr lang="en-US" altLang="zh-CN" sz="2000" dirty="0">
              <a:solidFill>
                <a:schemeClr val="accent1">
                  <a:lumMod val="75000"/>
                </a:schemeClr>
              </a:solidFill>
              <a:latin typeface="微软雅黑" panose="020B0503020204020204" pitchFamily="34" charset="-122"/>
              <a:ea typeface="微软雅黑" panose="020B0503020204020204" pitchFamily="34" charset="-122"/>
            </a:endParaRPr>
          </a:p>
          <a:p>
            <a:pPr>
              <a:lnSpc>
                <a:spcPct val="200000"/>
              </a:lnSpc>
            </a:pPr>
            <a:r>
              <a:rPr lang="en-US" altLang="zh-CN" sz="2000" dirty="0">
                <a:solidFill>
                  <a:schemeClr val="accent1">
                    <a:lumMod val="75000"/>
                  </a:schemeClr>
                </a:solidFill>
                <a:latin typeface="微软雅黑" panose="020B0503020204020204" pitchFamily="34" charset="-122"/>
                <a:ea typeface="微软雅黑" panose="020B0503020204020204" pitchFamily="34" charset="-122"/>
              </a:rPr>
              <a:t>2.</a:t>
            </a:r>
            <a:r>
              <a:rPr lang="zh-CN" altLang="en-US" sz="2000" dirty="0">
                <a:solidFill>
                  <a:schemeClr val="accent1">
                    <a:lumMod val="75000"/>
                  </a:schemeClr>
                </a:solidFill>
                <a:latin typeface="微软雅黑" panose="020B0503020204020204" pitchFamily="34" charset="-122"/>
                <a:ea typeface="微软雅黑" panose="020B0503020204020204" pitchFamily="34" charset="-122"/>
              </a:rPr>
              <a:t>文字内容文字内容文字内容</a:t>
            </a:r>
            <a:endParaRPr lang="en-US" altLang="zh-CN" sz="2000" dirty="0">
              <a:solidFill>
                <a:schemeClr val="accent1">
                  <a:lumMod val="75000"/>
                </a:schemeClr>
              </a:solidFill>
              <a:latin typeface="微软雅黑" panose="020B0503020204020204" pitchFamily="34" charset="-122"/>
              <a:ea typeface="微软雅黑" panose="020B0503020204020204" pitchFamily="34" charset="-122"/>
            </a:endParaRPr>
          </a:p>
          <a:p>
            <a:pPr>
              <a:lnSpc>
                <a:spcPct val="200000"/>
              </a:lnSpc>
            </a:pPr>
            <a:r>
              <a:rPr lang="en-US" altLang="zh-CN" sz="2000" dirty="0">
                <a:solidFill>
                  <a:schemeClr val="accent1">
                    <a:lumMod val="75000"/>
                  </a:schemeClr>
                </a:solidFill>
                <a:latin typeface="微软雅黑" panose="020B0503020204020204" pitchFamily="34" charset="-122"/>
                <a:ea typeface="微软雅黑" panose="020B0503020204020204" pitchFamily="34" charset="-122"/>
              </a:rPr>
              <a:t>3.</a:t>
            </a:r>
            <a:r>
              <a:rPr lang="zh-CN" altLang="en-US" sz="2000" dirty="0">
                <a:solidFill>
                  <a:schemeClr val="accent1">
                    <a:lumMod val="75000"/>
                  </a:schemeClr>
                </a:solidFill>
                <a:latin typeface="微软雅黑" panose="020B0503020204020204" pitchFamily="34" charset="-122"/>
                <a:ea typeface="微软雅黑" panose="020B0503020204020204" pitchFamily="34" charset="-122"/>
              </a:rPr>
              <a:t>文字内容文字内容文字内容</a:t>
            </a:r>
            <a:endParaRPr lang="en-US" altLang="zh-CN" sz="2000" dirty="0">
              <a:solidFill>
                <a:schemeClr val="accent1">
                  <a:lumMod val="75000"/>
                </a:schemeClr>
              </a:solidFill>
              <a:latin typeface="微软雅黑" panose="020B0503020204020204" pitchFamily="34" charset="-122"/>
              <a:ea typeface="微软雅黑" panose="020B0503020204020204" pitchFamily="34" charset="-122"/>
            </a:endParaRPr>
          </a:p>
          <a:p>
            <a:pPr>
              <a:lnSpc>
                <a:spcPct val="200000"/>
              </a:lnSpc>
            </a:pPr>
            <a:r>
              <a:rPr lang="en-US" altLang="zh-CN" sz="2000" dirty="0">
                <a:solidFill>
                  <a:schemeClr val="accent1">
                    <a:lumMod val="75000"/>
                  </a:schemeClr>
                </a:solidFill>
                <a:latin typeface="微软雅黑" panose="020B0503020204020204" pitchFamily="34" charset="-122"/>
                <a:ea typeface="微软雅黑" panose="020B0503020204020204" pitchFamily="34" charset="-122"/>
              </a:rPr>
              <a:t>4.</a:t>
            </a:r>
            <a:r>
              <a:rPr lang="zh-CN" altLang="en-US" sz="2000" dirty="0">
                <a:solidFill>
                  <a:schemeClr val="accent1">
                    <a:lumMod val="75000"/>
                  </a:schemeClr>
                </a:solidFill>
                <a:latin typeface="微软雅黑" panose="020B0503020204020204" pitchFamily="34" charset="-122"/>
                <a:ea typeface="微软雅黑" panose="020B0503020204020204" pitchFamily="34" charset="-122"/>
              </a:rPr>
              <a:t>文字内容文字内容文字内容</a:t>
            </a:r>
            <a:endParaRPr lang="en-US" altLang="zh-CN" sz="2000" dirty="0">
              <a:solidFill>
                <a:schemeClr val="accent1">
                  <a:lumMod val="75000"/>
                </a:schemeClr>
              </a:solidFill>
              <a:latin typeface="微软雅黑" panose="020B0503020204020204" pitchFamily="34" charset="-122"/>
              <a:ea typeface="微软雅黑" panose="020B0503020204020204" pitchFamily="34" charset="-122"/>
            </a:endParaRPr>
          </a:p>
          <a:p>
            <a:pPr>
              <a:lnSpc>
                <a:spcPct val="200000"/>
              </a:lnSpc>
            </a:pPr>
            <a:r>
              <a:rPr lang="en-US" altLang="zh-CN" sz="2000" dirty="0">
                <a:solidFill>
                  <a:schemeClr val="accent1">
                    <a:lumMod val="75000"/>
                  </a:schemeClr>
                </a:solidFill>
                <a:latin typeface="微软雅黑" panose="020B0503020204020204" pitchFamily="34" charset="-122"/>
                <a:ea typeface="微软雅黑" panose="020B0503020204020204" pitchFamily="34" charset="-122"/>
              </a:rPr>
              <a:t>5.</a:t>
            </a:r>
            <a:r>
              <a:rPr lang="zh-CN" altLang="en-US" sz="2000" dirty="0">
                <a:solidFill>
                  <a:schemeClr val="accent1">
                    <a:lumMod val="75000"/>
                  </a:schemeClr>
                </a:solidFill>
                <a:latin typeface="微软雅黑" panose="020B0503020204020204" pitchFamily="34" charset="-122"/>
                <a:ea typeface="微软雅黑" panose="020B0503020204020204" pitchFamily="34" charset="-122"/>
              </a:rPr>
              <a:t>文字内容文字内容文字内容</a:t>
            </a:r>
            <a:endParaRPr lang="en-US" altLang="zh-CN" sz="2000" dirty="0">
              <a:solidFill>
                <a:schemeClr val="accent1">
                  <a:lumMod val="75000"/>
                </a:schemeClr>
              </a:solidFill>
              <a:latin typeface="微软雅黑" panose="020B0503020204020204" pitchFamily="34" charset="-122"/>
              <a:ea typeface="微软雅黑" panose="020B0503020204020204" pitchFamily="34" charset="-122"/>
            </a:endParaRPr>
          </a:p>
          <a:p>
            <a:pPr>
              <a:lnSpc>
                <a:spcPct val="200000"/>
              </a:lnSpc>
            </a:pPr>
            <a:r>
              <a:rPr lang="en-US" altLang="zh-CN" sz="2000" dirty="0">
                <a:solidFill>
                  <a:schemeClr val="accent1">
                    <a:lumMod val="75000"/>
                  </a:schemeClr>
                </a:solidFill>
                <a:latin typeface="微软雅黑" panose="020B0503020204020204" pitchFamily="34" charset="-122"/>
                <a:ea typeface="微软雅黑" panose="020B0503020204020204" pitchFamily="34" charset="-122"/>
              </a:rPr>
              <a:t>6.</a:t>
            </a:r>
            <a:r>
              <a:rPr lang="zh-CN" altLang="en-US" sz="2000" dirty="0">
                <a:solidFill>
                  <a:schemeClr val="accent1">
                    <a:lumMod val="75000"/>
                  </a:schemeClr>
                </a:solidFill>
                <a:latin typeface="微软雅黑" panose="020B0503020204020204" pitchFamily="34" charset="-122"/>
                <a:ea typeface="微软雅黑" panose="020B0503020204020204" pitchFamily="34" charset="-122"/>
              </a:rPr>
              <a:t>文字内容文字内容文字内容</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2855640" y="548681"/>
          <a:ext cx="3312368" cy="670992"/>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tblGrid>
              <a:tr h="504055">
                <a:tc>
                  <a:txBody>
                    <a:bodyPr/>
                    <a:lstStyle/>
                    <a:p>
                      <a:pPr algn="ctr"/>
                      <a:r>
                        <a:rPr lang="zh-CN" altLang="en-US" b="0" dirty="0">
                          <a:solidFill>
                            <a:schemeClr val="accent1">
                              <a:lumMod val="75000"/>
                            </a:schemeClr>
                          </a:solidFill>
                          <a:latin typeface="微软雅黑" panose="020B0503020204020204" pitchFamily="34" charset="-122"/>
                          <a:ea typeface="微软雅黑" panose="020B0503020204020204" pitchFamily="34" charset="-122"/>
                        </a:rPr>
                        <a:t>选题背景</a:t>
                      </a:r>
                    </a:p>
                  </a:txBody>
                  <a:tcPr anchor="b">
                    <a:lnL w="5715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zh-CN" altLang="en-US" b="1" dirty="0">
                          <a:solidFill>
                            <a:schemeClr val="bg1"/>
                          </a:solidFill>
                          <a:latin typeface="微软雅黑" panose="020B0503020204020204" pitchFamily="34" charset="-122"/>
                          <a:ea typeface="微软雅黑" panose="020B0503020204020204" pitchFamily="34" charset="-122"/>
                        </a:rPr>
                        <a:t>研究意义</a:t>
                      </a:r>
                      <a:endParaRPr lang="en-US" altLang="zh-CN" b="1" dirty="0">
                        <a:solidFill>
                          <a:schemeClr val="bg1"/>
                        </a:solidFill>
                        <a:latin typeface="微软雅黑" panose="020B0503020204020204" pitchFamily="34" charset="-122"/>
                        <a:ea typeface="微软雅黑" panose="020B0503020204020204" pitchFamily="34" charset="-122"/>
                      </a:endParaRPr>
                    </a:p>
                    <a:p>
                      <a:pPr algn="ctr"/>
                      <a:r>
                        <a:rPr lang="en-US" altLang="zh-CN" sz="1600" b="0" dirty="0">
                          <a:solidFill>
                            <a:schemeClr val="bg1"/>
                          </a:solidFill>
                          <a:latin typeface="微软雅黑" panose="020B0503020204020204" pitchFamily="34" charset="-122"/>
                          <a:ea typeface="微软雅黑" panose="020B0503020204020204" pitchFamily="34" charset="-122"/>
                        </a:rPr>
                        <a:t>SIGNIFICANS</a:t>
                      </a:r>
                      <a:endParaRPr lang="zh-CN" altLang="en-US" sz="1600" b="0" dirty="0">
                        <a:solidFill>
                          <a:schemeClr val="bg1"/>
                        </a:solidFill>
                        <a:latin typeface="微软雅黑" panose="020B0503020204020204" pitchFamily="34" charset="-122"/>
                        <a:ea typeface="微软雅黑" panose="020B0503020204020204" pitchFamily="34" charset="-122"/>
                      </a:endParaRPr>
                    </a:p>
                  </a:txBody>
                  <a:tcPr anchor="ctr">
                    <a:lnL w="57150" cap="flat" cmpd="sng" algn="ctr">
                      <a:solidFill>
                        <a:schemeClr val="bg1"/>
                      </a:solid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166937">
                <a:tc>
                  <a:txBody>
                    <a:bodyPr/>
                    <a:lstStyle/>
                    <a:p>
                      <a:pPr algn="ctr"/>
                      <a:endParaRPr lang="zh-CN" altLang="en-US" sz="100" b="0" dirty="0">
                        <a:solidFill>
                          <a:schemeClr val="accent1">
                            <a:lumMod val="75000"/>
                          </a:schemeClr>
                        </a:solidFill>
                        <a:latin typeface="微软雅黑" panose="020B0503020204020204" pitchFamily="34" charset="-122"/>
                        <a:ea typeface="微软雅黑" panose="020B0503020204020204" pitchFamily="34" charset="-122"/>
                      </a:endParaRPr>
                    </a:p>
                  </a:txBody>
                  <a:tcPr anchor="ctr">
                    <a:lnL w="5715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endParaRPr lang="zh-CN"/>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bl>
          </a:graphicData>
        </a:graphic>
      </p:graphicFrame>
      <p:grpSp>
        <p:nvGrpSpPr>
          <p:cNvPr id="11" name="组合 10"/>
          <p:cNvGrpSpPr/>
          <p:nvPr/>
        </p:nvGrpSpPr>
        <p:grpSpPr>
          <a:xfrm flipH="1">
            <a:off x="6546894" y="2002287"/>
            <a:ext cx="2592288" cy="3600400"/>
            <a:chOff x="1619672" y="1844824"/>
            <a:chExt cx="2592288" cy="3600400"/>
          </a:xfrm>
          <a:effectLst>
            <a:outerShdw blurRad="50800" dist="38100" dir="8100000" algn="tr" rotWithShape="0">
              <a:prstClr val="black">
                <a:alpha val="40000"/>
              </a:prstClr>
            </a:outerShdw>
          </a:effectLst>
        </p:grpSpPr>
        <p:cxnSp>
          <p:nvCxnSpPr>
            <p:cNvPr id="4" name="直接连接符 3"/>
            <p:cNvCxnSpPr/>
            <p:nvPr/>
          </p:nvCxnSpPr>
          <p:spPr>
            <a:xfrm>
              <a:off x="1619672" y="2348880"/>
              <a:ext cx="2592288"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3707904" y="1844824"/>
              <a:ext cx="0" cy="3600400"/>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13" name="组合 12"/>
          <p:cNvGrpSpPr/>
          <p:nvPr/>
        </p:nvGrpSpPr>
        <p:grpSpPr>
          <a:xfrm>
            <a:off x="2994420" y="1997224"/>
            <a:ext cx="2592288" cy="3600400"/>
            <a:chOff x="1619672" y="1844824"/>
            <a:chExt cx="2592288" cy="3600400"/>
          </a:xfrm>
          <a:effectLst>
            <a:outerShdw blurRad="50800" dist="38100" dir="2700000" algn="tl" rotWithShape="0">
              <a:prstClr val="black">
                <a:alpha val="40000"/>
              </a:prstClr>
            </a:outerShdw>
          </a:effectLst>
        </p:grpSpPr>
        <p:cxnSp>
          <p:nvCxnSpPr>
            <p:cNvPr id="14" name="直接连接符 13"/>
            <p:cNvCxnSpPr/>
            <p:nvPr/>
          </p:nvCxnSpPr>
          <p:spPr>
            <a:xfrm>
              <a:off x="1619672" y="2348880"/>
              <a:ext cx="2592288"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3707904" y="1844824"/>
              <a:ext cx="0" cy="360040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3484866" y="2020778"/>
            <a:ext cx="1436612" cy="400110"/>
          </a:xfrm>
          <a:prstGeom prst="rect">
            <a:avLst/>
          </a:prstGeom>
          <a:noFill/>
        </p:spPr>
        <p:txBody>
          <a:bodyPr wrap="none" rtlCol="0">
            <a:spAutoFit/>
          </a:bodyPr>
          <a:lstStyle/>
          <a:p>
            <a:r>
              <a:rPr lang="zh-CN" altLang="en-US" sz="2000" b="1" dirty="0">
                <a:solidFill>
                  <a:schemeClr val="accent1">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理 论 意 义</a:t>
            </a:r>
          </a:p>
        </p:txBody>
      </p:sp>
      <p:sp>
        <p:nvSpPr>
          <p:cNvPr id="17" name="TextBox 16"/>
          <p:cNvSpPr txBox="1"/>
          <p:nvPr/>
        </p:nvSpPr>
        <p:spPr>
          <a:xfrm>
            <a:off x="7198514" y="2020778"/>
            <a:ext cx="1441420" cy="400110"/>
          </a:xfrm>
          <a:prstGeom prst="rect">
            <a:avLst/>
          </a:prstGeom>
          <a:noFill/>
        </p:spPr>
        <p:txBody>
          <a:bodyPr wrap="none" rtlCol="0">
            <a:spAutoFit/>
          </a:bodyPr>
          <a:lstStyle/>
          <a:p>
            <a:r>
              <a:rPr lang="zh-CN" altLang="en-US" sz="2000" b="1" dirty="0">
                <a:solidFill>
                  <a:schemeClr val="accent1">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 践 意 义</a:t>
            </a:r>
          </a:p>
        </p:txBody>
      </p:sp>
      <p:sp>
        <p:nvSpPr>
          <p:cNvPr id="18" name="TextBox 17"/>
          <p:cNvSpPr txBox="1"/>
          <p:nvPr/>
        </p:nvSpPr>
        <p:spPr>
          <a:xfrm>
            <a:off x="2135560" y="2780933"/>
            <a:ext cx="2785918" cy="2554545"/>
          </a:xfrm>
          <a:prstGeom prst="rect">
            <a:avLst/>
          </a:prstGeom>
          <a:noFill/>
        </p:spPr>
        <p:txBody>
          <a:bodyPr wrap="square" rtlCol="0">
            <a:spAutoFit/>
          </a:bodyPr>
          <a:lstStyle/>
          <a:p>
            <a:pPr>
              <a:lnSpc>
                <a:spcPct val="200000"/>
              </a:lnSpc>
            </a:pPr>
            <a:r>
              <a:rPr lang="en-US" altLang="zh-CN" sz="2000" dirty="0">
                <a:solidFill>
                  <a:schemeClr val="accent1">
                    <a:lumMod val="75000"/>
                  </a:schemeClr>
                </a:solidFill>
                <a:latin typeface="微软雅黑" panose="020B0503020204020204" pitchFamily="34" charset="-122"/>
                <a:ea typeface="微软雅黑" panose="020B0503020204020204" pitchFamily="34" charset="-122"/>
              </a:rPr>
              <a:t>1.</a:t>
            </a:r>
            <a:r>
              <a:rPr lang="zh-CN" altLang="en-US" sz="2000" dirty="0">
                <a:solidFill>
                  <a:schemeClr val="accent1">
                    <a:lumMod val="75000"/>
                  </a:schemeClr>
                </a:solidFill>
                <a:latin typeface="微软雅黑" panose="020B0503020204020204" pitchFamily="34" charset="-122"/>
                <a:ea typeface="微软雅黑" panose="020B0503020204020204" pitchFamily="34" charset="-122"/>
              </a:rPr>
              <a:t>文字内容文字内容</a:t>
            </a:r>
            <a:endParaRPr lang="en-US" altLang="zh-CN" sz="2000" dirty="0">
              <a:solidFill>
                <a:schemeClr val="accent1">
                  <a:lumMod val="75000"/>
                </a:schemeClr>
              </a:solidFill>
              <a:latin typeface="微软雅黑" panose="020B0503020204020204" pitchFamily="34" charset="-122"/>
              <a:ea typeface="微软雅黑" panose="020B0503020204020204" pitchFamily="34" charset="-122"/>
            </a:endParaRPr>
          </a:p>
          <a:p>
            <a:pPr>
              <a:lnSpc>
                <a:spcPct val="200000"/>
              </a:lnSpc>
            </a:pPr>
            <a:r>
              <a:rPr lang="en-US" altLang="zh-CN" sz="2000" dirty="0">
                <a:solidFill>
                  <a:schemeClr val="accent1">
                    <a:lumMod val="75000"/>
                  </a:schemeClr>
                </a:solidFill>
                <a:latin typeface="微软雅黑" panose="020B0503020204020204" pitchFamily="34" charset="-122"/>
                <a:ea typeface="微软雅黑" panose="020B0503020204020204" pitchFamily="34" charset="-122"/>
              </a:rPr>
              <a:t>2.</a:t>
            </a:r>
            <a:r>
              <a:rPr lang="zh-CN" altLang="en-US" sz="2000" dirty="0">
                <a:solidFill>
                  <a:schemeClr val="accent1">
                    <a:lumMod val="75000"/>
                  </a:schemeClr>
                </a:solidFill>
                <a:latin typeface="微软雅黑" panose="020B0503020204020204" pitchFamily="34" charset="-122"/>
                <a:ea typeface="微软雅黑" panose="020B0503020204020204" pitchFamily="34" charset="-122"/>
              </a:rPr>
              <a:t>文字内容文字内容</a:t>
            </a:r>
            <a:endParaRPr lang="en-US" altLang="zh-CN" sz="2000" dirty="0">
              <a:solidFill>
                <a:schemeClr val="accent1">
                  <a:lumMod val="75000"/>
                </a:schemeClr>
              </a:solidFill>
              <a:latin typeface="微软雅黑" panose="020B0503020204020204" pitchFamily="34" charset="-122"/>
              <a:ea typeface="微软雅黑" panose="020B0503020204020204" pitchFamily="34" charset="-122"/>
            </a:endParaRPr>
          </a:p>
          <a:p>
            <a:pPr>
              <a:lnSpc>
                <a:spcPct val="200000"/>
              </a:lnSpc>
            </a:pPr>
            <a:r>
              <a:rPr lang="en-US" altLang="zh-CN" sz="2000" dirty="0">
                <a:solidFill>
                  <a:schemeClr val="accent1">
                    <a:lumMod val="75000"/>
                  </a:schemeClr>
                </a:solidFill>
                <a:latin typeface="微软雅黑" panose="020B0503020204020204" pitchFamily="34" charset="-122"/>
                <a:ea typeface="微软雅黑" panose="020B0503020204020204" pitchFamily="34" charset="-122"/>
              </a:rPr>
              <a:t>3.</a:t>
            </a:r>
            <a:r>
              <a:rPr lang="zh-CN" altLang="en-US" sz="2000" dirty="0">
                <a:solidFill>
                  <a:schemeClr val="accent1">
                    <a:lumMod val="75000"/>
                  </a:schemeClr>
                </a:solidFill>
                <a:latin typeface="微软雅黑" panose="020B0503020204020204" pitchFamily="34" charset="-122"/>
                <a:ea typeface="微软雅黑" panose="020B0503020204020204" pitchFamily="34" charset="-122"/>
              </a:rPr>
              <a:t>文字内容文字内容</a:t>
            </a:r>
            <a:endParaRPr lang="en-US" altLang="zh-CN" sz="2000" dirty="0">
              <a:solidFill>
                <a:schemeClr val="accent1">
                  <a:lumMod val="75000"/>
                </a:schemeClr>
              </a:solidFill>
              <a:latin typeface="微软雅黑" panose="020B0503020204020204" pitchFamily="34" charset="-122"/>
              <a:ea typeface="微软雅黑" panose="020B0503020204020204" pitchFamily="34" charset="-122"/>
            </a:endParaRPr>
          </a:p>
          <a:p>
            <a:pPr>
              <a:lnSpc>
                <a:spcPct val="200000"/>
              </a:lnSpc>
            </a:pPr>
            <a:r>
              <a:rPr lang="en-US" altLang="zh-CN" sz="2000" dirty="0">
                <a:solidFill>
                  <a:schemeClr val="accent1">
                    <a:lumMod val="75000"/>
                  </a:schemeClr>
                </a:solidFill>
                <a:latin typeface="微软雅黑" panose="020B0503020204020204" pitchFamily="34" charset="-122"/>
                <a:ea typeface="微软雅黑" panose="020B0503020204020204" pitchFamily="34" charset="-122"/>
              </a:rPr>
              <a:t>4.</a:t>
            </a:r>
            <a:r>
              <a:rPr lang="zh-CN" altLang="en-US" sz="2000" dirty="0">
                <a:solidFill>
                  <a:schemeClr val="accent1">
                    <a:lumMod val="75000"/>
                  </a:schemeClr>
                </a:solidFill>
                <a:latin typeface="微软雅黑" panose="020B0503020204020204" pitchFamily="34" charset="-122"/>
                <a:ea typeface="微软雅黑" panose="020B0503020204020204" pitchFamily="34" charset="-122"/>
              </a:rPr>
              <a:t>文字内容文字内容</a:t>
            </a:r>
            <a:endParaRPr lang="en-US" altLang="zh-CN" sz="2000"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19" name="TextBox 18"/>
          <p:cNvSpPr txBox="1"/>
          <p:nvPr/>
        </p:nvSpPr>
        <p:spPr>
          <a:xfrm>
            <a:off x="7198514" y="2780933"/>
            <a:ext cx="2785918" cy="2554545"/>
          </a:xfrm>
          <a:prstGeom prst="rect">
            <a:avLst/>
          </a:prstGeom>
          <a:noFill/>
        </p:spPr>
        <p:txBody>
          <a:bodyPr wrap="square" rtlCol="0">
            <a:spAutoFit/>
          </a:bodyPr>
          <a:lstStyle/>
          <a:p>
            <a:pPr>
              <a:lnSpc>
                <a:spcPct val="200000"/>
              </a:lnSpc>
            </a:pPr>
            <a:r>
              <a:rPr lang="en-US" altLang="zh-CN" sz="2000" dirty="0">
                <a:solidFill>
                  <a:schemeClr val="accent1">
                    <a:lumMod val="75000"/>
                  </a:schemeClr>
                </a:solidFill>
                <a:latin typeface="微软雅黑" panose="020B0503020204020204" pitchFamily="34" charset="-122"/>
                <a:ea typeface="微软雅黑" panose="020B0503020204020204" pitchFamily="34" charset="-122"/>
              </a:rPr>
              <a:t>1.</a:t>
            </a:r>
            <a:r>
              <a:rPr lang="zh-CN" altLang="en-US" sz="2000" dirty="0">
                <a:solidFill>
                  <a:schemeClr val="accent1">
                    <a:lumMod val="75000"/>
                  </a:schemeClr>
                </a:solidFill>
                <a:latin typeface="微软雅黑" panose="020B0503020204020204" pitchFamily="34" charset="-122"/>
                <a:ea typeface="微软雅黑" panose="020B0503020204020204" pitchFamily="34" charset="-122"/>
              </a:rPr>
              <a:t>文字内容文字内容</a:t>
            </a:r>
            <a:endParaRPr lang="en-US" altLang="zh-CN" sz="2000" dirty="0">
              <a:solidFill>
                <a:schemeClr val="accent1">
                  <a:lumMod val="75000"/>
                </a:schemeClr>
              </a:solidFill>
              <a:latin typeface="微软雅黑" panose="020B0503020204020204" pitchFamily="34" charset="-122"/>
              <a:ea typeface="微软雅黑" panose="020B0503020204020204" pitchFamily="34" charset="-122"/>
            </a:endParaRPr>
          </a:p>
          <a:p>
            <a:pPr>
              <a:lnSpc>
                <a:spcPct val="200000"/>
              </a:lnSpc>
            </a:pPr>
            <a:r>
              <a:rPr lang="en-US" altLang="zh-CN" sz="2000" dirty="0">
                <a:solidFill>
                  <a:schemeClr val="accent1">
                    <a:lumMod val="75000"/>
                  </a:schemeClr>
                </a:solidFill>
                <a:latin typeface="微软雅黑" panose="020B0503020204020204" pitchFamily="34" charset="-122"/>
                <a:ea typeface="微软雅黑" panose="020B0503020204020204" pitchFamily="34" charset="-122"/>
              </a:rPr>
              <a:t>2.</a:t>
            </a:r>
            <a:r>
              <a:rPr lang="zh-CN" altLang="en-US" sz="2000" dirty="0">
                <a:solidFill>
                  <a:schemeClr val="accent1">
                    <a:lumMod val="75000"/>
                  </a:schemeClr>
                </a:solidFill>
                <a:latin typeface="微软雅黑" panose="020B0503020204020204" pitchFamily="34" charset="-122"/>
                <a:ea typeface="微软雅黑" panose="020B0503020204020204" pitchFamily="34" charset="-122"/>
              </a:rPr>
              <a:t>文字内容文字内容</a:t>
            </a:r>
            <a:endParaRPr lang="en-US" altLang="zh-CN" sz="2000" dirty="0">
              <a:solidFill>
                <a:schemeClr val="accent1">
                  <a:lumMod val="75000"/>
                </a:schemeClr>
              </a:solidFill>
              <a:latin typeface="微软雅黑" panose="020B0503020204020204" pitchFamily="34" charset="-122"/>
              <a:ea typeface="微软雅黑" panose="020B0503020204020204" pitchFamily="34" charset="-122"/>
            </a:endParaRPr>
          </a:p>
          <a:p>
            <a:pPr>
              <a:lnSpc>
                <a:spcPct val="200000"/>
              </a:lnSpc>
            </a:pPr>
            <a:r>
              <a:rPr lang="en-US" altLang="zh-CN" sz="2000" dirty="0">
                <a:solidFill>
                  <a:schemeClr val="accent1">
                    <a:lumMod val="75000"/>
                  </a:schemeClr>
                </a:solidFill>
                <a:latin typeface="微软雅黑" panose="020B0503020204020204" pitchFamily="34" charset="-122"/>
                <a:ea typeface="微软雅黑" panose="020B0503020204020204" pitchFamily="34" charset="-122"/>
              </a:rPr>
              <a:t>3.</a:t>
            </a:r>
            <a:r>
              <a:rPr lang="zh-CN" altLang="en-US" sz="2000" dirty="0">
                <a:solidFill>
                  <a:schemeClr val="accent1">
                    <a:lumMod val="75000"/>
                  </a:schemeClr>
                </a:solidFill>
                <a:latin typeface="微软雅黑" panose="020B0503020204020204" pitchFamily="34" charset="-122"/>
                <a:ea typeface="微软雅黑" panose="020B0503020204020204" pitchFamily="34" charset="-122"/>
              </a:rPr>
              <a:t>文字内容文字内容</a:t>
            </a:r>
            <a:endParaRPr lang="en-US" altLang="zh-CN" sz="2000" dirty="0">
              <a:solidFill>
                <a:schemeClr val="accent1">
                  <a:lumMod val="75000"/>
                </a:schemeClr>
              </a:solidFill>
              <a:latin typeface="微软雅黑" panose="020B0503020204020204" pitchFamily="34" charset="-122"/>
              <a:ea typeface="微软雅黑" panose="020B0503020204020204" pitchFamily="34" charset="-122"/>
            </a:endParaRPr>
          </a:p>
          <a:p>
            <a:pPr>
              <a:lnSpc>
                <a:spcPct val="200000"/>
              </a:lnSpc>
            </a:pPr>
            <a:r>
              <a:rPr lang="en-US" altLang="zh-CN" sz="2000" dirty="0">
                <a:solidFill>
                  <a:schemeClr val="accent1">
                    <a:lumMod val="75000"/>
                  </a:schemeClr>
                </a:solidFill>
                <a:latin typeface="微软雅黑" panose="020B0503020204020204" pitchFamily="34" charset="-122"/>
                <a:ea typeface="微软雅黑" panose="020B0503020204020204" pitchFamily="34" charset="-122"/>
              </a:rPr>
              <a:t>4.</a:t>
            </a:r>
            <a:r>
              <a:rPr lang="zh-CN" altLang="en-US" sz="2000" dirty="0">
                <a:solidFill>
                  <a:schemeClr val="accent1">
                    <a:lumMod val="75000"/>
                  </a:schemeClr>
                </a:solidFill>
                <a:latin typeface="微软雅黑" panose="020B0503020204020204" pitchFamily="34" charset="-122"/>
                <a:ea typeface="微软雅黑" panose="020B0503020204020204" pitchFamily="34" charset="-122"/>
              </a:rPr>
              <a:t>文字内容文字内容</a:t>
            </a:r>
            <a:endParaRPr lang="en-US" altLang="zh-CN" sz="2000"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847528" y="548680"/>
          <a:ext cx="6624000" cy="670992"/>
        </p:xfrm>
        <a:graphic>
          <a:graphicData uri="http://schemas.openxmlformats.org/drawingml/2006/table">
            <a:tbl>
              <a:tblPr firstRow="1" bandRow="1">
                <a:tableStyleId>{5C22544A-7EE6-4342-B048-85BDC9FD1C3A}</a:tableStyleId>
              </a:tblPr>
              <a:tblGrid>
                <a:gridCol w="1656000">
                  <a:extLst>
                    <a:ext uri="{9D8B030D-6E8A-4147-A177-3AD203B41FA5}">
                      <a16:colId xmlns:a16="http://schemas.microsoft.com/office/drawing/2014/main" val="20000"/>
                    </a:ext>
                  </a:extLst>
                </a:gridCol>
                <a:gridCol w="1656000">
                  <a:extLst>
                    <a:ext uri="{9D8B030D-6E8A-4147-A177-3AD203B41FA5}">
                      <a16:colId xmlns:a16="http://schemas.microsoft.com/office/drawing/2014/main" val="20001"/>
                    </a:ext>
                  </a:extLst>
                </a:gridCol>
                <a:gridCol w="1656000">
                  <a:extLst>
                    <a:ext uri="{9D8B030D-6E8A-4147-A177-3AD203B41FA5}">
                      <a16:colId xmlns:a16="http://schemas.microsoft.com/office/drawing/2014/main" val="20002"/>
                    </a:ext>
                  </a:extLst>
                </a:gridCol>
                <a:gridCol w="1656000">
                  <a:extLst>
                    <a:ext uri="{9D8B030D-6E8A-4147-A177-3AD203B41FA5}">
                      <a16:colId xmlns:a16="http://schemas.microsoft.com/office/drawing/2014/main" val="20003"/>
                    </a:ext>
                  </a:extLst>
                </a:gridCol>
              </a:tblGrid>
              <a:tr h="504055">
                <a:tc rowSpan="2">
                  <a:txBody>
                    <a:bodyPr/>
                    <a:lstStyle/>
                    <a:p>
                      <a:pPr algn="ctr"/>
                      <a:r>
                        <a:rPr lang="zh-CN" altLang="en-US" sz="1800" b="1" dirty="0">
                          <a:latin typeface="微软雅黑" panose="020B0503020204020204" pitchFamily="34" charset="-122"/>
                          <a:ea typeface="微软雅黑" panose="020B0503020204020204" pitchFamily="34" charset="-122"/>
                        </a:rPr>
                        <a:t>文献综述</a:t>
                      </a:r>
                      <a:r>
                        <a:rPr lang="en-US" altLang="zh-CN" sz="1600" b="0" dirty="0">
                          <a:latin typeface="微软雅黑" panose="020B0503020204020204" pitchFamily="34" charset="-122"/>
                          <a:ea typeface="微软雅黑" panose="020B0503020204020204" pitchFamily="34" charset="-122"/>
                        </a:rPr>
                        <a:t>REVIEW</a:t>
                      </a:r>
                      <a:endParaRPr lang="zh-CN" altLang="en-US" sz="1400" b="0" dirty="0">
                        <a:latin typeface="微软雅黑" panose="020B0503020204020204" pitchFamily="34" charset="-122"/>
                        <a:ea typeface="微软雅黑" panose="020B0503020204020204" pitchFamily="34" charset="-122"/>
                      </a:endParaRPr>
                    </a:p>
                  </a:txBody>
                  <a:tcPr anchor="ctr">
                    <a:lnL w="381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CN" altLang="en-US" b="0" dirty="0">
                          <a:solidFill>
                            <a:schemeClr val="accent1">
                              <a:lumMod val="75000"/>
                            </a:schemeClr>
                          </a:solidFill>
                          <a:latin typeface="微软雅黑" panose="020B0503020204020204" pitchFamily="34" charset="-122"/>
                          <a:ea typeface="微软雅黑" panose="020B0503020204020204" pitchFamily="34" charset="-122"/>
                        </a:rPr>
                        <a:t>研究方法</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b="0" dirty="0">
                          <a:solidFill>
                            <a:schemeClr val="accent1">
                              <a:lumMod val="75000"/>
                            </a:schemeClr>
                          </a:solidFill>
                          <a:latin typeface="微软雅黑" panose="020B0503020204020204" pitchFamily="34" charset="-122"/>
                          <a:ea typeface="微软雅黑" panose="020B0503020204020204" pitchFamily="34" charset="-122"/>
                        </a:rPr>
                        <a:t>研究计划</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b="0" dirty="0">
                          <a:solidFill>
                            <a:schemeClr val="accent1">
                              <a:lumMod val="75000"/>
                            </a:schemeClr>
                          </a:solidFill>
                          <a:latin typeface="微软雅黑" panose="020B0503020204020204" pitchFamily="34" charset="-122"/>
                          <a:ea typeface="微软雅黑" panose="020B0503020204020204" pitchFamily="34" charset="-122"/>
                        </a:rPr>
                        <a:t>论文结构</a:t>
                      </a:r>
                    </a:p>
                  </a:txBody>
                  <a:tcPr anchor="b">
                    <a:lnL w="571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66937">
                <a:tc vMerge="1">
                  <a:txBody>
                    <a:bodyPr/>
                    <a:lstStyle/>
                    <a:p>
                      <a:endParaRPr lang="zh-CN"/>
                    </a:p>
                  </a:txBody>
                  <a:tcPr anchor="ctr">
                    <a:lnT w="38100" cap="flat" cmpd="sng" algn="ctr">
                      <a:solidFill>
                        <a:schemeClr val="accent1">
                          <a:lumMod val="75000"/>
                        </a:schemeClr>
                      </a:solidFill>
                      <a:prstDash val="solid"/>
                      <a:round/>
                      <a:headEnd type="none" w="med" len="med"/>
                      <a:tailEnd type="none" w="med" len="med"/>
                    </a:lnT>
                  </a:tcPr>
                </a:tc>
                <a:tc>
                  <a:txBody>
                    <a:bodyPr/>
                    <a:lstStyle/>
                    <a:p>
                      <a:pPr algn="ctr"/>
                      <a:endParaRPr lang="zh-CN" altLang="en-US" sz="100" b="0" dirty="0">
                        <a:solidFill>
                          <a:schemeClr val="accent1">
                            <a:lumMod val="75000"/>
                          </a:schemeClr>
                        </a:solidFill>
                        <a:latin typeface="微软雅黑" panose="020B0503020204020204" pitchFamily="34" charset="-122"/>
                        <a:ea typeface="微软雅黑" panose="020B0503020204020204" pitchFamily="34" charset="-122"/>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zh-CN" altLang="en-US" sz="100" b="0" dirty="0">
                        <a:solidFill>
                          <a:schemeClr val="accent1">
                            <a:lumMod val="75000"/>
                          </a:schemeClr>
                        </a:solidFill>
                        <a:latin typeface="微软雅黑" panose="020B0503020204020204" pitchFamily="34" charset="-122"/>
                        <a:ea typeface="微软雅黑" panose="020B0503020204020204" pitchFamily="34" charset="-122"/>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zh-CN" altLang="en-US" sz="100" b="0" dirty="0">
                        <a:solidFill>
                          <a:schemeClr val="accent1">
                            <a:lumMod val="75000"/>
                          </a:schemeClr>
                        </a:solidFill>
                        <a:latin typeface="微软雅黑" panose="020B0503020204020204" pitchFamily="34" charset="-122"/>
                        <a:ea typeface="微软雅黑" panose="020B0503020204020204" pitchFamily="34" charset="-122"/>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bl>
          </a:graphicData>
        </a:graphic>
      </p:graphicFrame>
      <p:graphicFrame>
        <p:nvGraphicFramePr>
          <p:cNvPr id="3" name="表格 2"/>
          <p:cNvGraphicFramePr>
            <a:graphicFrameLocks noGrp="1"/>
          </p:cNvGraphicFramePr>
          <p:nvPr/>
        </p:nvGraphicFramePr>
        <p:xfrm>
          <a:off x="2304256" y="2060848"/>
          <a:ext cx="7628014" cy="576064"/>
        </p:xfrm>
        <a:graphic>
          <a:graphicData uri="http://schemas.openxmlformats.org/drawingml/2006/table">
            <a:tbl>
              <a:tblPr firstRow="1" bandRow="1">
                <a:tableStyleId>{5C22544A-7EE6-4342-B048-85BDC9FD1C3A}</a:tableStyleId>
              </a:tblPr>
              <a:tblGrid>
                <a:gridCol w="1148014">
                  <a:extLst>
                    <a:ext uri="{9D8B030D-6E8A-4147-A177-3AD203B41FA5}">
                      <a16:colId xmlns:a16="http://schemas.microsoft.com/office/drawing/2014/main" val="20000"/>
                    </a:ext>
                  </a:extLst>
                </a:gridCol>
                <a:gridCol w="1296000">
                  <a:extLst>
                    <a:ext uri="{9D8B030D-6E8A-4147-A177-3AD203B41FA5}">
                      <a16:colId xmlns:a16="http://schemas.microsoft.com/office/drawing/2014/main" val="20001"/>
                    </a:ext>
                  </a:extLst>
                </a:gridCol>
                <a:gridCol w="1296000">
                  <a:extLst>
                    <a:ext uri="{9D8B030D-6E8A-4147-A177-3AD203B41FA5}">
                      <a16:colId xmlns:a16="http://schemas.microsoft.com/office/drawing/2014/main" val="20002"/>
                    </a:ext>
                  </a:extLst>
                </a:gridCol>
                <a:gridCol w="1296000">
                  <a:extLst>
                    <a:ext uri="{9D8B030D-6E8A-4147-A177-3AD203B41FA5}">
                      <a16:colId xmlns:a16="http://schemas.microsoft.com/office/drawing/2014/main" val="20003"/>
                    </a:ext>
                  </a:extLst>
                </a:gridCol>
                <a:gridCol w="1296000">
                  <a:extLst>
                    <a:ext uri="{9D8B030D-6E8A-4147-A177-3AD203B41FA5}">
                      <a16:colId xmlns:a16="http://schemas.microsoft.com/office/drawing/2014/main" val="20004"/>
                    </a:ext>
                  </a:extLst>
                </a:gridCol>
                <a:gridCol w="1296000">
                  <a:extLst>
                    <a:ext uri="{9D8B030D-6E8A-4147-A177-3AD203B41FA5}">
                      <a16:colId xmlns:a16="http://schemas.microsoft.com/office/drawing/2014/main" val="20005"/>
                    </a:ext>
                  </a:extLst>
                </a:gridCol>
              </a:tblGrid>
              <a:tr h="576064">
                <a:tc>
                  <a:txBody>
                    <a:bodyPr/>
                    <a:lstStyle/>
                    <a:p>
                      <a:pPr algn="ctr"/>
                      <a:r>
                        <a:rPr lang="zh-CN" altLang="en-US" sz="2000" dirty="0">
                          <a:solidFill>
                            <a:schemeClr val="accent1">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关键词：</a:t>
                      </a:r>
                    </a:p>
                  </a:txBody>
                  <a:tcPr anchor="ctr">
                    <a:lnR w="38100" cap="flat" cmpd="sng" algn="ctr">
                      <a:solidFill>
                        <a:schemeClr val="bg1"/>
                      </a:solidFill>
                      <a:prstDash val="solid"/>
                      <a:round/>
                      <a:headEnd type="none" w="med" len="med"/>
                      <a:tailEnd type="none" w="med" len="med"/>
                    </a:lnR>
                    <a:noFill/>
                  </a:tcPr>
                </a:tc>
                <a:tc>
                  <a:txBody>
                    <a:bodyPr/>
                    <a:lstStyle/>
                    <a:p>
                      <a:pPr algn="ctr"/>
                      <a:r>
                        <a:rPr lang="zh-CN" altLang="en-US" b="0" dirty="0">
                          <a:latin typeface="微软雅黑" panose="020B0503020204020204" pitchFamily="34" charset="-122"/>
                          <a:ea typeface="微软雅黑" panose="020B0503020204020204" pitchFamily="34" charset="-122"/>
                        </a:rPr>
                        <a:t>关键词一</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b="0" dirty="0">
                          <a:latin typeface="微软雅黑" panose="020B0503020204020204" pitchFamily="34" charset="-122"/>
                          <a:ea typeface="微软雅黑" panose="020B0503020204020204" pitchFamily="34" charset="-122"/>
                        </a:rPr>
                        <a:t>关键词二</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b="0" dirty="0">
                          <a:latin typeface="微软雅黑" panose="020B0503020204020204" pitchFamily="34" charset="-122"/>
                          <a:ea typeface="微软雅黑" panose="020B0503020204020204" pitchFamily="34" charset="-122"/>
                        </a:rPr>
                        <a:t>关键词三</a:t>
                      </a:r>
                      <a:endParaRPr lang="zh-CN" altLang="en-US"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b="0" dirty="0">
                          <a:latin typeface="微软雅黑" panose="020B0503020204020204" pitchFamily="34" charset="-122"/>
                          <a:ea typeface="微软雅黑" panose="020B0503020204020204" pitchFamily="34" charset="-122"/>
                        </a:rPr>
                        <a:t>关键词四</a:t>
                      </a:r>
                      <a:endParaRPr lang="zh-CN" altLang="en-US"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b="0" dirty="0">
                          <a:latin typeface="微软雅黑" panose="020B0503020204020204" pitchFamily="34" charset="-122"/>
                          <a:ea typeface="微软雅黑" panose="020B0503020204020204" pitchFamily="34" charset="-122"/>
                        </a:rPr>
                        <a:t>关键词五</a:t>
                      </a:r>
                      <a:endParaRPr lang="zh-CN" altLang="en-US"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4" name="矩形 3"/>
          <p:cNvSpPr/>
          <p:nvPr/>
        </p:nvSpPr>
        <p:spPr>
          <a:xfrm>
            <a:off x="2279581" y="3212976"/>
            <a:ext cx="1467069" cy="400110"/>
          </a:xfrm>
          <a:prstGeom prst="rect">
            <a:avLst/>
          </a:prstGeom>
        </p:spPr>
        <p:txBody>
          <a:bodyPr wrap="none">
            <a:spAutoFit/>
          </a:bodyPr>
          <a:lstStyle/>
          <a:p>
            <a:pPr algn="ctr"/>
            <a:r>
              <a:rPr lang="zh-CN" altLang="en-US" sz="2000" b="1" dirty="0">
                <a:solidFill>
                  <a:schemeClr val="accent1">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主要观点：</a:t>
            </a:r>
          </a:p>
        </p:txBody>
      </p:sp>
      <p:sp>
        <p:nvSpPr>
          <p:cNvPr id="5" name="矩形 4"/>
          <p:cNvSpPr/>
          <p:nvPr/>
        </p:nvSpPr>
        <p:spPr>
          <a:xfrm>
            <a:off x="3863752" y="3413036"/>
            <a:ext cx="6048672" cy="457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3629832" y="3378501"/>
            <a:ext cx="954000" cy="976427"/>
            <a:chOff x="1691680" y="4756829"/>
            <a:chExt cx="954000" cy="976427"/>
          </a:xfrm>
        </p:grpSpPr>
        <p:sp>
          <p:nvSpPr>
            <p:cNvPr id="9" name="矩形 8"/>
            <p:cNvSpPr/>
            <p:nvPr/>
          </p:nvSpPr>
          <p:spPr>
            <a:xfrm rot="1091646">
              <a:off x="1762139" y="5025748"/>
              <a:ext cx="696758" cy="3600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1691680" y="5013176"/>
              <a:ext cx="720080" cy="7200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平行四边形 7"/>
            <p:cNvSpPr/>
            <p:nvPr/>
          </p:nvSpPr>
          <p:spPr>
            <a:xfrm>
              <a:off x="1691680" y="4756829"/>
              <a:ext cx="954000" cy="540060"/>
            </a:xfrm>
            <a:prstGeom prst="parallelogram">
              <a:avLst>
                <a:gd name="adj" fmla="val 3649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1835696" y="5157192"/>
              <a:ext cx="432048" cy="432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lumMod val="75000"/>
                    </a:schemeClr>
                  </a:solidFill>
                  <a:latin typeface="Arial" panose="020B0604020202020204" pitchFamily="34" charset="0"/>
                  <a:cs typeface="Arial" panose="020B0604020202020204" pitchFamily="34" charset="0"/>
                </a:rPr>
                <a:t>1</a:t>
              </a:r>
              <a:endParaRPr lang="zh-CN" altLang="en-US" dirty="0">
                <a:solidFill>
                  <a:schemeClr val="accent1">
                    <a:lumMod val="75000"/>
                  </a:schemeClr>
                </a:solidFill>
                <a:latin typeface="Arial" panose="020B0604020202020204" pitchFamily="34" charset="0"/>
                <a:cs typeface="Arial" panose="020B0604020202020204" pitchFamily="34" charset="0"/>
              </a:endParaRPr>
            </a:p>
          </p:txBody>
        </p:sp>
      </p:grpSp>
      <p:grpSp>
        <p:nvGrpSpPr>
          <p:cNvPr id="12" name="组合 11"/>
          <p:cNvGrpSpPr/>
          <p:nvPr/>
        </p:nvGrpSpPr>
        <p:grpSpPr>
          <a:xfrm>
            <a:off x="5358024" y="3378501"/>
            <a:ext cx="954000" cy="976427"/>
            <a:chOff x="1691680" y="4756829"/>
            <a:chExt cx="954000" cy="976427"/>
          </a:xfrm>
        </p:grpSpPr>
        <p:sp>
          <p:nvSpPr>
            <p:cNvPr id="13" name="矩形 12"/>
            <p:cNvSpPr/>
            <p:nvPr/>
          </p:nvSpPr>
          <p:spPr>
            <a:xfrm rot="1091646">
              <a:off x="1762139" y="5025748"/>
              <a:ext cx="696758" cy="3600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1691680" y="5013176"/>
              <a:ext cx="720080" cy="7200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平行四边形 14"/>
            <p:cNvSpPr/>
            <p:nvPr/>
          </p:nvSpPr>
          <p:spPr>
            <a:xfrm>
              <a:off x="1691680" y="4756829"/>
              <a:ext cx="954000" cy="540060"/>
            </a:xfrm>
            <a:prstGeom prst="parallelogram">
              <a:avLst>
                <a:gd name="adj" fmla="val 3649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1835696" y="5157192"/>
              <a:ext cx="432048" cy="432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lumMod val="75000"/>
                    </a:schemeClr>
                  </a:solidFill>
                  <a:latin typeface="Arial" panose="020B0604020202020204" pitchFamily="34" charset="0"/>
                  <a:cs typeface="Arial" panose="020B0604020202020204" pitchFamily="34" charset="0"/>
                </a:rPr>
                <a:t>2</a:t>
              </a:r>
              <a:endParaRPr lang="zh-CN" altLang="en-US" dirty="0">
                <a:solidFill>
                  <a:schemeClr val="accent1">
                    <a:lumMod val="75000"/>
                  </a:schemeClr>
                </a:solidFill>
                <a:latin typeface="Arial" panose="020B0604020202020204" pitchFamily="34" charset="0"/>
                <a:cs typeface="Arial" panose="020B0604020202020204" pitchFamily="34" charset="0"/>
              </a:endParaRPr>
            </a:p>
          </p:txBody>
        </p:sp>
      </p:grpSp>
      <p:grpSp>
        <p:nvGrpSpPr>
          <p:cNvPr id="17" name="组合 16"/>
          <p:cNvGrpSpPr/>
          <p:nvPr/>
        </p:nvGrpSpPr>
        <p:grpSpPr>
          <a:xfrm>
            <a:off x="7086216" y="3378501"/>
            <a:ext cx="954000" cy="976427"/>
            <a:chOff x="1691680" y="4756829"/>
            <a:chExt cx="954000" cy="976427"/>
          </a:xfrm>
        </p:grpSpPr>
        <p:sp>
          <p:nvSpPr>
            <p:cNvPr id="18" name="矩形 17"/>
            <p:cNvSpPr/>
            <p:nvPr/>
          </p:nvSpPr>
          <p:spPr>
            <a:xfrm rot="1091646">
              <a:off x="1762139" y="5025748"/>
              <a:ext cx="696758" cy="3600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1691680" y="5013176"/>
              <a:ext cx="720080" cy="7200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平行四边形 19"/>
            <p:cNvSpPr/>
            <p:nvPr/>
          </p:nvSpPr>
          <p:spPr>
            <a:xfrm>
              <a:off x="1691680" y="4756829"/>
              <a:ext cx="954000" cy="540060"/>
            </a:xfrm>
            <a:prstGeom prst="parallelogram">
              <a:avLst>
                <a:gd name="adj" fmla="val 3649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1835696" y="5157192"/>
              <a:ext cx="432048" cy="432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lumMod val="75000"/>
                    </a:schemeClr>
                  </a:solidFill>
                  <a:latin typeface="Arial" panose="020B0604020202020204" pitchFamily="34" charset="0"/>
                  <a:cs typeface="Arial" panose="020B0604020202020204" pitchFamily="34" charset="0"/>
                </a:rPr>
                <a:t>3</a:t>
              </a:r>
              <a:endParaRPr lang="zh-CN" altLang="en-US" dirty="0">
                <a:solidFill>
                  <a:schemeClr val="accent1">
                    <a:lumMod val="75000"/>
                  </a:schemeClr>
                </a:solidFill>
                <a:latin typeface="Arial" panose="020B0604020202020204" pitchFamily="34" charset="0"/>
                <a:cs typeface="Arial" panose="020B0604020202020204" pitchFamily="34" charset="0"/>
              </a:endParaRPr>
            </a:p>
          </p:txBody>
        </p:sp>
      </p:grpSp>
      <p:grpSp>
        <p:nvGrpSpPr>
          <p:cNvPr id="22" name="组合 21"/>
          <p:cNvGrpSpPr/>
          <p:nvPr/>
        </p:nvGrpSpPr>
        <p:grpSpPr>
          <a:xfrm>
            <a:off x="8832304" y="3378501"/>
            <a:ext cx="954000" cy="976427"/>
            <a:chOff x="1691680" y="4756829"/>
            <a:chExt cx="954000" cy="976427"/>
          </a:xfrm>
        </p:grpSpPr>
        <p:sp>
          <p:nvSpPr>
            <p:cNvPr id="23" name="矩形 22"/>
            <p:cNvSpPr/>
            <p:nvPr/>
          </p:nvSpPr>
          <p:spPr>
            <a:xfrm rot="1091646">
              <a:off x="1762139" y="5025748"/>
              <a:ext cx="696758" cy="3600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1691680" y="5013176"/>
              <a:ext cx="720080" cy="7200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平行四边形 24"/>
            <p:cNvSpPr/>
            <p:nvPr/>
          </p:nvSpPr>
          <p:spPr>
            <a:xfrm>
              <a:off x="1691680" y="4756829"/>
              <a:ext cx="954000" cy="540060"/>
            </a:xfrm>
            <a:prstGeom prst="parallelogram">
              <a:avLst>
                <a:gd name="adj" fmla="val 3649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1835696" y="5157192"/>
              <a:ext cx="432048" cy="432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lumMod val="75000"/>
                    </a:schemeClr>
                  </a:solidFill>
                  <a:latin typeface="Arial" panose="020B0604020202020204" pitchFamily="34" charset="0"/>
                  <a:cs typeface="Arial" panose="020B0604020202020204" pitchFamily="34" charset="0"/>
                </a:rPr>
                <a:t>4</a:t>
              </a:r>
              <a:endParaRPr lang="zh-CN" altLang="en-US" dirty="0">
                <a:solidFill>
                  <a:schemeClr val="accent1">
                    <a:lumMod val="75000"/>
                  </a:schemeClr>
                </a:solidFill>
                <a:latin typeface="Arial" panose="020B0604020202020204" pitchFamily="34" charset="0"/>
                <a:cs typeface="Arial" panose="020B0604020202020204" pitchFamily="34" charset="0"/>
              </a:endParaRPr>
            </a:p>
          </p:txBody>
        </p:sp>
      </p:grpSp>
      <p:sp>
        <p:nvSpPr>
          <p:cNvPr id="27" name="TextBox 26"/>
          <p:cNvSpPr txBox="1"/>
          <p:nvPr/>
        </p:nvSpPr>
        <p:spPr>
          <a:xfrm>
            <a:off x="2718434" y="4674640"/>
            <a:ext cx="1937406" cy="1569660"/>
          </a:xfrm>
          <a:prstGeom prst="rect">
            <a:avLst/>
          </a:prstGeom>
          <a:noFill/>
        </p:spPr>
        <p:txBody>
          <a:bodyPr wrap="square" rtlCol="0">
            <a:spAutoFit/>
          </a:bodyPr>
          <a:lstStyle/>
          <a:p>
            <a:pPr>
              <a:lnSpc>
                <a:spcPct val="150000"/>
              </a:lnSpc>
            </a:pPr>
            <a:r>
              <a:rPr lang="zh-CN" altLang="en-US" sz="1600" dirty="0">
                <a:solidFill>
                  <a:schemeClr val="accent1">
                    <a:lumMod val="75000"/>
                  </a:schemeClr>
                </a:solidFill>
                <a:latin typeface="微软雅黑" panose="020B0503020204020204" pitchFamily="34" charset="-122"/>
                <a:ea typeface="微软雅黑" panose="020B0503020204020204" pitchFamily="34" charset="-122"/>
              </a:rPr>
              <a:t>文字内容文字内容文字内容文字内容文字内容文字内容文字内容文字内容</a:t>
            </a:r>
            <a:endParaRPr lang="en-US" altLang="zh-CN" sz="1600"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28" name="TextBox 27"/>
          <p:cNvSpPr txBox="1"/>
          <p:nvPr/>
        </p:nvSpPr>
        <p:spPr>
          <a:xfrm>
            <a:off x="2855640" y="4361020"/>
            <a:ext cx="1540806" cy="369332"/>
          </a:xfrm>
          <a:prstGeom prst="rect">
            <a:avLst/>
          </a:prstGeom>
          <a:noFill/>
        </p:spPr>
        <p:txBody>
          <a:bodyPr wrap="none" rtlCol="0">
            <a:spAutoFit/>
          </a:bodyPr>
          <a:lstStyle/>
          <a:p>
            <a:r>
              <a:rPr lang="en-US" altLang="zh-CN" b="1" dirty="0">
                <a:solidFill>
                  <a:schemeClr val="accent1">
                    <a:lumMod val="75000"/>
                  </a:schemeClr>
                </a:solidFill>
                <a:latin typeface="微软雅黑" panose="020B0503020204020204" pitchFamily="34" charset="-122"/>
                <a:ea typeface="微软雅黑" panose="020B0503020204020204" pitchFamily="34" charset="-122"/>
              </a:rPr>
              <a:t>2006</a:t>
            </a:r>
            <a:r>
              <a:rPr lang="zh-CN" altLang="en-US" b="1" dirty="0">
                <a:solidFill>
                  <a:schemeClr val="accent1">
                    <a:lumMod val="75000"/>
                  </a:schemeClr>
                </a:solidFill>
                <a:latin typeface="微软雅黑" panose="020B0503020204020204" pitchFamily="34" charset="-122"/>
                <a:ea typeface="微软雅黑" panose="020B0503020204020204" pitchFamily="34" charset="-122"/>
              </a:rPr>
              <a:t>年 </a:t>
            </a:r>
            <a:r>
              <a:rPr lang="en-US" altLang="zh-CN" b="1" dirty="0">
                <a:solidFill>
                  <a:schemeClr val="accent1">
                    <a:lumMod val="75000"/>
                  </a:schemeClr>
                </a:solidFill>
                <a:latin typeface="微软雅黑" panose="020B0503020204020204" pitchFamily="34" charset="-122"/>
                <a:ea typeface="微软雅黑" panose="020B0503020204020204" pitchFamily="34" charset="-122"/>
              </a:rPr>
              <a:t>XXX</a:t>
            </a:r>
            <a:endParaRPr lang="zh-CN" altLang="en-US" b="1"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29" name="TextBox 28"/>
          <p:cNvSpPr txBox="1"/>
          <p:nvPr/>
        </p:nvSpPr>
        <p:spPr>
          <a:xfrm>
            <a:off x="4655840" y="4676564"/>
            <a:ext cx="1822028" cy="1569660"/>
          </a:xfrm>
          <a:prstGeom prst="rect">
            <a:avLst/>
          </a:prstGeom>
          <a:noFill/>
        </p:spPr>
        <p:txBody>
          <a:bodyPr wrap="square" rtlCol="0">
            <a:spAutoFit/>
          </a:bodyPr>
          <a:lstStyle/>
          <a:p>
            <a:pPr>
              <a:lnSpc>
                <a:spcPct val="150000"/>
              </a:lnSpc>
            </a:pPr>
            <a:r>
              <a:rPr lang="zh-CN" altLang="en-US" sz="1600" dirty="0">
                <a:solidFill>
                  <a:schemeClr val="accent1">
                    <a:lumMod val="75000"/>
                  </a:schemeClr>
                </a:solidFill>
                <a:latin typeface="微软雅黑" panose="020B0503020204020204" pitchFamily="34" charset="-122"/>
                <a:ea typeface="微软雅黑" panose="020B0503020204020204" pitchFamily="34" charset="-122"/>
              </a:rPr>
              <a:t>文字内容文字内容文字内容文字内容文字内容文字内容文字内容文字内容</a:t>
            </a:r>
            <a:endParaRPr lang="en-US" altLang="zh-CN" sz="1600"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30" name="TextBox 29"/>
          <p:cNvSpPr txBox="1"/>
          <p:nvPr/>
        </p:nvSpPr>
        <p:spPr>
          <a:xfrm>
            <a:off x="4793046" y="4362944"/>
            <a:ext cx="1540806" cy="369332"/>
          </a:xfrm>
          <a:prstGeom prst="rect">
            <a:avLst/>
          </a:prstGeom>
          <a:noFill/>
        </p:spPr>
        <p:txBody>
          <a:bodyPr wrap="none" rtlCol="0">
            <a:spAutoFit/>
          </a:bodyPr>
          <a:lstStyle/>
          <a:p>
            <a:r>
              <a:rPr lang="en-US" altLang="zh-CN" b="1" dirty="0">
                <a:solidFill>
                  <a:schemeClr val="accent1">
                    <a:lumMod val="75000"/>
                  </a:schemeClr>
                </a:solidFill>
                <a:latin typeface="微软雅黑" panose="020B0503020204020204" pitchFamily="34" charset="-122"/>
                <a:ea typeface="微软雅黑" panose="020B0503020204020204" pitchFamily="34" charset="-122"/>
              </a:rPr>
              <a:t>2006</a:t>
            </a:r>
            <a:r>
              <a:rPr lang="zh-CN" altLang="en-US" b="1" dirty="0">
                <a:solidFill>
                  <a:schemeClr val="accent1">
                    <a:lumMod val="75000"/>
                  </a:schemeClr>
                </a:solidFill>
                <a:latin typeface="微软雅黑" panose="020B0503020204020204" pitchFamily="34" charset="-122"/>
                <a:ea typeface="微软雅黑" panose="020B0503020204020204" pitchFamily="34" charset="-122"/>
              </a:rPr>
              <a:t>年 </a:t>
            </a:r>
            <a:r>
              <a:rPr lang="en-US" altLang="zh-CN" b="1" dirty="0">
                <a:solidFill>
                  <a:schemeClr val="accent1">
                    <a:lumMod val="75000"/>
                  </a:schemeClr>
                </a:solidFill>
                <a:latin typeface="微软雅黑" panose="020B0503020204020204" pitchFamily="34" charset="-122"/>
                <a:ea typeface="微软雅黑" panose="020B0503020204020204" pitchFamily="34" charset="-122"/>
              </a:rPr>
              <a:t>XXX</a:t>
            </a:r>
            <a:endParaRPr lang="zh-CN" altLang="en-US" b="1"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31" name="TextBox 30"/>
          <p:cNvSpPr txBox="1"/>
          <p:nvPr/>
        </p:nvSpPr>
        <p:spPr>
          <a:xfrm>
            <a:off x="6528048" y="4689156"/>
            <a:ext cx="1822028" cy="1569660"/>
          </a:xfrm>
          <a:prstGeom prst="rect">
            <a:avLst/>
          </a:prstGeom>
          <a:noFill/>
        </p:spPr>
        <p:txBody>
          <a:bodyPr wrap="square" rtlCol="0">
            <a:spAutoFit/>
          </a:bodyPr>
          <a:lstStyle/>
          <a:p>
            <a:pPr>
              <a:lnSpc>
                <a:spcPct val="150000"/>
              </a:lnSpc>
            </a:pPr>
            <a:r>
              <a:rPr lang="zh-CN" altLang="en-US" sz="1600" dirty="0">
                <a:solidFill>
                  <a:schemeClr val="accent1">
                    <a:lumMod val="75000"/>
                  </a:schemeClr>
                </a:solidFill>
                <a:latin typeface="微软雅黑" panose="020B0503020204020204" pitchFamily="34" charset="-122"/>
                <a:ea typeface="微软雅黑" panose="020B0503020204020204" pitchFamily="34" charset="-122"/>
              </a:rPr>
              <a:t>文字内容文字内容文字内容文字内容文字内容文字内容文字内容文字内容</a:t>
            </a:r>
            <a:endParaRPr lang="en-US" altLang="zh-CN" sz="1600"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32" name="TextBox 31"/>
          <p:cNvSpPr txBox="1"/>
          <p:nvPr/>
        </p:nvSpPr>
        <p:spPr>
          <a:xfrm>
            <a:off x="6665254" y="4375536"/>
            <a:ext cx="1540806" cy="369332"/>
          </a:xfrm>
          <a:prstGeom prst="rect">
            <a:avLst/>
          </a:prstGeom>
          <a:noFill/>
        </p:spPr>
        <p:txBody>
          <a:bodyPr wrap="none" rtlCol="0">
            <a:spAutoFit/>
          </a:bodyPr>
          <a:lstStyle/>
          <a:p>
            <a:r>
              <a:rPr lang="en-US" altLang="zh-CN" b="1" dirty="0">
                <a:solidFill>
                  <a:schemeClr val="accent1">
                    <a:lumMod val="75000"/>
                  </a:schemeClr>
                </a:solidFill>
                <a:latin typeface="微软雅黑" panose="020B0503020204020204" pitchFamily="34" charset="-122"/>
                <a:ea typeface="微软雅黑" panose="020B0503020204020204" pitchFamily="34" charset="-122"/>
              </a:rPr>
              <a:t>2006</a:t>
            </a:r>
            <a:r>
              <a:rPr lang="zh-CN" altLang="en-US" b="1" dirty="0">
                <a:solidFill>
                  <a:schemeClr val="accent1">
                    <a:lumMod val="75000"/>
                  </a:schemeClr>
                </a:solidFill>
                <a:latin typeface="微软雅黑" panose="020B0503020204020204" pitchFamily="34" charset="-122"/>
                <a:ea typeface="微软雅黑" panose="020B0503020204020204" pitchFamily="34" charset="-122"/>
              </a:rPr>
              <a:t>年 </a:t>
            </a:r>
            <a:r>
              <a:rPr lang="en-US" altLang="zh-CN" b="1" dirty="0">
                <a:solidFill>
                  <a:schemeClr val="accent1">
                    <a:lumMod val="75000"/>
                  </a:schemeClr>
                </a:solidFill>
                <a:latin typeface="微软雅黑" panose="020B0503020204020204" pitchFamily="34" charset="-122"/>
                <a:ea typeface="微软雅黑" panose="020B0503020204020204" pitchFamily="34" charset="-122"/>
              </a:rPr>
              <a:t>XXX</a:t>
            </a:r>
            <a:endParaRPr lang="zh-CN" altLang="en-US" b="1"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33" name="TextBox 32"/>
          <p:cNvSpPr txBox="1"/>
          <p:nvPr/>
        </p:nvSpPr>
        <p:spPr>
          <a:xfrm>
            <a:off x="8378428" y="4689156"/>
            <a:ext cx="1822028" cy="1569660"/>
          </a:xfrm>
          <a:prstGeom prst="rect">
            <a:avLst/>
          </a:prstGeom>
          <a:noFill/>
        </p:spPr>
        <p:txBody>
          <a:bodyPr wrap="square" rtlCol="0">
            <a:spAutoFit/>
          </a:bodyPr>
          <a:lstStyle/>
          <a:p>
            <a:pPr>
              <a:lnSpc>
                <a:spcPct val="150000"/>
              </a:lnSpc>
            </a:pPr>
            <a:r>
              <a:rPr lang="zh-CN" altLang="en-US" sz="1600" dirty="0">
                <a:solidFill>
                  <a:schemeClr val="accent1">
                    <a:lumMod val="75000"/>
                  </a:schemeClr>
                </a:solidFill>
                <a:latin typeface="微软雅黑" panose="020B0503020204020204" pitchFamily="34" charset="-122"/>
                <a:ea typeface="微软雅黑" panose="020B0503020204020204" pitchFamily="34" charset="-122"/>
              </a:rPr>
              <a:t>文字内容文字内容文字内容文字内容文字内容文字内容文字内容文字内容</a:t>
            </a:r>
            <a:endParaRPr lang="en-US" altLang="zh-CN" sz="1600"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34" name="TextBox 33"/>
          <p:cNvSpPr txBox="1"/>
          <p:nvPr/>
        </p:nvSpPr>
        <p:spPr>
          <a:xfrm>
            <a:off x="8515634" y="4375536"/>
            <a:ext cx="1540806" cy="369332"/>
          </a:xfrm>
          <a:prstGeom prst="rect">
            <a:avLst/>
          </a:prstGeom>
          <a:noFill/>
        </p:spPr>
        <p:txBody>
          <a:bodyPr wrap="none" rtlCol="0">
            <a:spAutoFit/>
          </a:bodyPr>
          <a:lstStyle/>
          <a:p>
            <a:r>
              <a:rPr lang="en-US" altLang="zh-CN" b="1" dirty="0">
                <a:solidFill>
                  <a:schemeClr val="accent1">
                    <a:lumMod val="75000"/>
                  </a:schemeClr>
                </a:solidFill>
                <a:latin typeface="微软雅黑" panose="020B0503020204020204" pitchFamily="34" charset="-122"/>
                <a:ea typeface="微软雅黑" panose="020B0503020204020204" pitchFamily="34" charset="-122"/>
              </a:rPr>
              <a:t>2006</a:t>
            </a:r>
            <a:r>
              <a:rPr lang="zh-CN" altLang="en-US" b="1" dirty="0">
                <a:solidFill>
                  <a:schemeClr val="accent1">
                    <a:lumMod val="75000"/>
                  </a:schemeClr>
                </a:solidFill>
                <a:latin typeface="微软雅黑" panose="020B0503020204020204" pitchFamily="34" charset="-122"/>
                <a:ea typeface="微软雅黑" panose="020B0503020204020204" pitchFamily="34" charset="-122"/>
              </a:rPr>
              <a:t>年 </a:t>
            </a:r>
            <a:r>
              <a:rPr lang="en-US" altLang="zh-CN" b="1" dirty="0">
                <a:solidFill>
                  <a:schemeClr val="accent1">
                    <a:lumMod val="75000"/>
                  </a:schemeClr>
                </a:solidFill>
                <a:latin typeface="微软雅黑" panose="020B0503020204020204" pitchFamily="34" charset="-122"/>
                <a:ea typeface="微软雅黑" panose="020B0503020204020204" pitchFamily="34" charset="-122"/>
              </a:rPr>
              <a:t>XXX</a:t>
            </a:r>
            <a:endParaRPr lang="zh-CN" altLang="en-US"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847528" y="548680"/>
          <a:ext cx="6624000" cy="670992"/>
        </p:xfrm>
        <a:graphic>
          <a:graphicData uri="http://schemas.openxmlformats.org/drawingml/2006/table">
            <a:tbl>
              <a:tblPr firstRow="1" bandRow="1">
                <a:tableStyleId>{5C22544A-7EE6-4342-B048-85BDC9FD1C3A}</a:tableStyleId>
              </a:tblPr>
              <a:tblGrid>
                <a:gridCol w="1656000">
                  <a:extLst>
                    <a:ext uri="{9D8B030D-6E8A-4147-A177-3AD203B41FA5}">
                      <a16:colId xmlns:a16="http://schemas.microsoft.com/office/drawing/2014/main" val="20000"/>
                    </a:ext>
                  </a:extLst>
                </a:gridCol>
                <a:gridCol w="1656000">
                  <a:extLst>
                    <a:ext uri="{9D8B030D-6E8A-4147-A177-3AD203B41FA5}">
                      <a16:colId xmlns:a16="http://schemas.microsoft.com/office/drawing/2014/main" val="20001"/>
                    </a:ext>
                  </a:extLst>
                </a:gridCol>
                <a:gridCol w="1656000">
                  <a:extLst>
                    <a:ext uri="{9D8B030D-6E8A-4147-A177-3AD203B41FA5}">
                      <a16:colId xmlns:a16="http://schemas.microsoft.com/office/drawing/2014/main" val="20002"/>
                    </a:ext>
                  </a:extLst>
                </a:gridCol>
                <a:gridCol w="1656000">
                  <a:extLst>
                    <a:ext uri="{9D8B030D-6E8A-4147-A177-3AD203B41FA5}">
                      <a16:colId xmlns:a16="http://schemas.microsoft.com/office/drawing/2014/main" val="20003"/>
                    </a:ext>
                  </a:extLst>
                </a:gridCol>
              </a:tblGrid>
              <a:tr h="504055">
                <a:tc>
                  <a:txBody>
                    <a:bodyPr/>
                    <a:lstStyle/>
                    <a:p>
                      <a:pPr algn="ctr"/>
                      <a:r>
                        <a:rPr lang="zh-CN" altLang="en-US" b="0" dirty="0">
                          <a:solidFill>
                            <a:schemeClr val="accent1">
                              <a:lumMod val="75000"/>
                            </a:schemeClr>
                          </a:solidFill>
                          <a:latin typeface="微软雅黑" panose="020B0503020204020204" pitchFamily="34" charset="-122"/>
                          <a:ea typeface="微软雅黑" panose="020B0503020204020204" pitchFamily="34" charset="-122"/>
                        </a:rPr>
                        <a:t>文献综述</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zh-CN" altLang="en-US" b="1" dirty="0">
                          <a:solidFill>
                            <a:schemeClr val="bg1"/>
                          </a:solidFill>
                          <a:latin typeface="微软雅黑" panose="020B0503020204020204" pitchFamily="34" charset="-122"/>
                          <a:ea typeface="微软雅黑" panose="020B0503020204020204" pitchFamily="34" charset="-122"/>
                        </a:rPr>
                        <a:t>研究方法</a:t>
                      </a:r>
                      <a:endParaRPr lang="en-US" altLang="zh-CN" b="1" dirty="0">
                        <a:solidFill>
                          <a:schemeClr val="bg1"/>
                        </a:solidFill>
                        <a:latin typeface="微软雅黑" panose="020B0503020204020204" pitchFamily="34" charset="-122"/>
                        <a:ea typeface="微软雅黑" panose="020B0503020204020204" pitchFamily="34" charset="-122"/>
                      </a:endParaRPr>
                    </a:p>
                    <a:p>
                      <a:pPr algn="ctr"/>
                      <a:r>
                        <a:rPr lang="en-US" altLang="zh-CN" sz="1400" b="0" dirty="0">
                          <a:solidFill>
                            <a:schemeClr val="bg1"/>
                          </a:solidFill>
                          <a:latin typeface="微软雅黑" panose="020B0503020204020204" pitchFamily="34" charset="-122"/>
                          <a:ea typeface="微软雅黑" panose="020B0503020204020204" pitchFamily="34" charset="-122"/>
                        </a:rPr>
                        <a:t>METHODOLOGY</a:t>
                      </a:r>
                      <a:endParaRPr lang="zh-CN" altLang="en-US" sz="1400" b="0" dirty="0">
                        <a:solidFill>
                          <a:schemeClr val="bg1"/>
                        </a:solidFill>
                        <a:latin typeface="微软雅黑" panose="020B0503020204020204" pitchFamily="34" charset="-122"/>
                        <a:ea typeface="微软雅黑" panose="020B0503020204020204" pitchFamily="34" charset="-122"/>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b="0" dirty="0">
                          <a:solidFill>
                            <a:schemeClr val="accent1">
                              <a:lumMod val="75000"/>
                            </a:schemeClr>
                          </a:solidFill>
                          <a:latin typeface="微软雅黑" panose="020B0503020204020204" pitchFamily="34" charset="-122"/>
                          <a:ea typeface="微软雅黑" panose="020B0503020204020204" pitchFamily="34" charset="-122"/>
                        </a:rPr>
                        <a:t>研究计划</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b="0" dirty="0">
                          <a:solidFill>
                            <a:schemeClr val="accent1">
                              <a:lumMod val="75000"/>
                            </a:schemeClr>
                          </a:solidFill>
                          <a:latin typeface="微软雅黑" panose="020B0503020204020204" pitchFamily="34" charset="-122"/>
                          <a:ea typeface="微软雅黑" panose="020B0503020204020204" pitchFamily="34" charset="-122"/>
                        </a:rPr>
                        <a:t>论文结构</a:t>
                      </a:r>
                    </a:p>
                  </a:txBody>
                  <a:tcPr anchor="b">
                    <a:lnL w="571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66937">
                <a:tc>
                  <a:txBody>
                    <a:bodyPr/>
                    <a:lstStyle/>
                    <a:p>
                      <a:pPr algn="ctr"/>
                      <a:endParaRPr lang="zh-CN" altLang="en-US" sz="100" b="0" dirty="0">
                        <a:solidFill>
                          <a:schemeClr val="accent1">
                            <a:lumMod val="75000"/>
                          </a:schemeClr>
                        </a:solidFill>
                        <a:latin typeface="微软雅黑" panose="020B0503020204020204" pitchFamily="34" charset="-122"/>
                        <a:ea typeface="微软雅黑" panose="020B0503020204020204" pitchFamily="34" charset="-122"/>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vMerge="1">
                  <a:txBody>
                    <a:bodyPr/>
                    <a:lstStyle/>
                    <a:p>
                      <a:endParaRPr lang="zh-CN"/>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zh-CN" altLang="en-US" sz="100" b="0" dirty="0">
                        <a:solidFill>
                          <a:schemeClr val="accent1">
                            <a:lumMod val="75000"/>
                          </a:schemeClr>
                        </a:solidFill>
                        <a:latin typeface="微软雅黑" panose="020B0503020204020204" pitchFamily="34" charset="-122"/>
                        <a:ea typeface="微软雅黑" panose="020B0503020204020204" pitchFamily="34" charset="-122"/>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zh-CN" altLang="en-US" sz="100" b="0" dirty="0">
                        <a:solidFill>
                          <a:schemeClr val="accent1">
                            <a:lumMod val="75000"/>
                          </a:schemeClr>
                        </a:solidFill>
                        <a:latin typeface="微软雅黑" panose="020B0503020204020204" pitchFamily="34" charset="-122"/>
                        <a:ea typeface="微软雅黑" panose="020B0503020204020204" pitchFamily="34" charset="-122"/>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847528" y="548680"/>
          <a:ext cx="6624000" cy="670992"/>
        </p:xfrm>
        <a:graphic>
          <a:graphicData uri="http://schemas.openxmlformats.org/drawingml/2006/table">
            <a:tbl>
              <a:tblPr firstRow="1" bandRow="1">
                <a:tableStyleId>{5C22544A-7EE6-4342-B048-85BDC9FD1C3A}</a:tableStyleId>
              </a:tblPr>
              <a:tblGrid>
                <a:gridCol w="1656000">
                  <a:extLst>
                    <a:ext uri="{9D8B030D-6E8A-4147-A177-3AD203B41FA5}">
                      <a16:colId xmlns:a16="http://schemas.microsoft.com/office/drawing/2014/main" val="20000"/>
                    </a:ext>
                  </a:extLst>
                </a:gridCol>
                <a:gridCol w="1656000">
                  <a:extLst>
                    <a:ext uri="{9D8B030D-6E8A-4147-A177-3AD203B41FA5}">
                      <a16:colId xmlns:a16="http://schemas.microsoft.com/office/drawing/2014/main" val="20001"/>
                    </a:ext>
                  </a:extLst>
                </a:gridCol>
                <a:gridCol w="1656000">
                  <a:extLst>
                    <a:ext uri="{9D8B030D-6E8A-4147-A177-3AD203B41FA5}">
                      <a16:colId xmlns:a16="http://schemas.microsoft.com/office/drawing/2014/main" val="20002"/>
                    </a:ext>
                  </a:extLst>
                </a:gridCol>
                <a:gridCol w="1656000">
                  <a:extLst>
                    <a:ext uri="{9D8B030D-6E8A-4147-A177-3AD203B41FA5}">
                      <a16:colId xmlns:a16="http://schemas.microsoft.com/office/drawing/2014/main" val="20003"/>
                    </a:ext>
                  </a:extLst>
                </a:gridCol>
              </a:tblGrid>
              <a:tr h="504055">
                <a:tc>
                  <a:txBody>
                    <a:bodyPr/>
                    <a:lstStyle/>
                    <a:p>
                      <a:pPr algn="ctr"/>
                      <a:r>
                        <a:rPr lang="zh-CN" altLang="en-US" b="0" dirty="0">
                          <a:solidFill>
                            <a:schemeClr val="accent1">
                              <a:lumMod val="75000"/>
                            </a:schemeClr>
                          </a:solidFill>
                          <a:latin typeface="微软雅黑" panose="020B0503020204020204" pitchFamily="34" charset="-122"/>
                          <a:ea typeface="微软雅黑" panose="020B0503020204020204" pitchFamily="34" charset="-122"/>
                        </a:rPr>
                        <a:t>文献综述</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b="0" dirty="0">
                          <a:solidFill>
                            <a:schemeClr val="accent1">
                              <a:lumMod val="75000"/>
                            </a:schemeClr>
                          </a:solidFill>
                          <a:latin typeface="微软雅黑" panose="020B0503020204020204" pitchFamily="34" charset="-122"/>
                          <a:ea typeface="微软雅黑" panose="020B0503020204020204" pitchFamily="34" charset="-122"/>
                        </a:rPr>
                        <a:t>研究方法</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b="1" dirty="0">
                          <a:solidFill>
                            <a:schemeClr val="bg1"/>
                          </a:solidFill>
                          <a:latin typeface="微软雅黑" panose="020B0503020204020204" pitchFamily="34" charset="-122"/>
                          <a:ea typeface="微软雅黑" panose="020B0503020204020204" pitchFamily="34" charset="-122"/>
                        </a:rPr>
                        <a:t>研究计划</a:t>
                      </a:r>
                      <a:endParaRPr lang="en-US" altLang="zh-CN" b="1" dirty="0">
                        <a:solidFill>
                          <a:schemeClr val="bg1"/>
                        </a:solidFill>
                        <a:latin typeface="微软雅黑" panose="020B0503020204020204" pitchFamily="34" charset="-122"/>
                        <a:ea typeface="微软雅黑" panose="020B0503020204020204" pitchFamily="34" charset="-122"/>
                      </a:endParaRPr>
                    </a:p>
                    <a:p>
                      <a:pPr marL="0" marR="0" indent="0" algn="ctr" defTabSz="914400" rtl="0" eaLnBrk="1" fontAlgn="auto" latinLnBrk="0" hangingPunct="1">
                        <a:lnSpc>
                          <a:spcPct val="100000"/>
                        </a:lnSpc>
                        <a:spcBef>
                          <a:spcPts val="0"/>
                        </a:spcBef>
                        <a:spcAft>
                          <a:spcPts val="0"/>
                        </a:spcAft>
                        <a:buClrTx/>
                        <a:buSzTx/>
                        <a:buFontTx/>
                        <a:buNone/>
                        <a:defRPr/>
                      </a:pPr>
                      <a:r>
                        <a:rPr lang="en-US" altLang="zh-CN" sz="1600" b="0" dirty="0">
                          <a:solidFill>
                            <a:schemeClr val="bg1"/>
                          </a:solidFill>
                          <a:latin typeface="微软雅黑" panose="020B0503020204020204" pitchFamily="34" charset="-122"/>
                          <a:ea typeface="微软雅黑" panose="020B0503020204020204" pitchFamily="34" charset="-122"/>
                        </a:rPr>
                        <a:t>PLAN</a:t>
                      </a:r>
                      <a:endParaRPr lang="zh-CN" altLang="en-US" sz="1600" b="0" dirty="0">
                        <a:solidFill>
                          <a:schemeClr val="bg1"/>
                        </a:solidFill>
                        <a:latin typeface="微软雅黑" panose="020B0503020204020204" pitchFamily="34" charset="-122"/>
                        <a:ea typeface="微软雅黑" panose="020B0503020204020204" pitchFamily="34" charset="-122"/>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b="0" dirty="0">
                          <a:solidFill>
                            <a:schemeClr val="accent1">
                              <a:lumMod val="75000"/>
                            </a:schemeClr>
                          </a:solidFill>
                          <a:latin typeface="微软雅黑" panose="020B0503020204020204" pitchFamily="34" charset="-122"/>
                          <a:ea typeface="微软雅黑" panose="020B0503020204020204" pitchFamily="34" charset="-122"/>
                        </a:rPr>
                        <a:t>论文结构</a:t>
                      </a:r>
                    </a:p>
                  </a:txBody>
                  <a:tcPr anchor="b">
                    <a:lnL w="571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66937">
                <a:tc>
                  <a:txBody>
                    <a:bodyPr/>
                    <a:lstStyle/>
                    <a:p>
                      <a:pPr algn="ctr"/>
                      <a:endParaRPr lang="zh-CN" altLang="en-US" sz="100" b="0" dirty="0">
                        <a:solidFill>
                          <a:schemeClr val="accent1">
                            <a:lumMod val="75000"/>
                          </a:schemeClr>
                        </a:solidFill>
                        <a:latin typeface="微软雅黑" panose="020B0503020204020204" pitchFamily="34" charset="-122"/>
                        <a:ea typeface="微软雅黑" panose="020B0503020204020204" pitchFamily="34" charset="-122"/>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zh-CN" altLang="en-US" sz="100" b="0" dirty="0">
                        <a:solidFill>
                          <a:schemeClr val="accent1">
                            <a:lumMod val="75000"/>
                          </a:schemeClr>
                        </a:solidFill>
                        <a:latin typeface="微软雅黑" panose="020B0503020204020204" pitchFamily="34" charset="-122"/>
                        <a:ea typeface="微软雅黑" panose="020B0503020204020204" pitchFamily="34" charset="-122"/>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vMerge="1">
                  <a:txBody>
                    <a:bodyPr/>
                    <a:lstStyle/>
                    <a:p>
                      <a:endParaRPr lang="zh-CN"/>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zh-CN" altLang="en-US" sz="100" b="0" dirty="0">
                        <a:solidFill>
                          <a:schemeClr val="accent1">
                            <a:lumMod val="75000"/>
                          </a:schemeClr>
                        </a:solidFill>
                        <a:latin typeface="微软雅黑" panose="020B0503020204020204" pitchFamily="34" charset="-122"/>
                        <a:ea typeface="微软雅黑" panose="020B0503020204020204" pitchFamily="34" charset="-122"/>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847528" y="548680"/>
          <a:ext cx="6624000" cy="670992"/>
        </p:xfrm>
        <a:graphic>
          <a:graphicData uri="http://schemas.openxmlformats.org/drawingml/2006/table">
            <a:tbl>
              <a:tblPr firstRow="1" bandRow="1">
                <a:tableStyleId>{5C22544A-7EE6-4342-B048-85BDC9FD1C3A}</a:tableStyleId>
              </a:tblPr>
              <a:tblGrid>
                <a:gridCol w="1656000">
                  <a:extLst>
                    <a:ext uri="{9D8B030D-6E8A-4147-A177-3AD203B41FA5}">
                      <a16:colId xmlns:a16="http://schemas.microsoft.com/office/drawing/2014/main" val="20000"/>
                    </a:ext>
                  </a:extLst>
                </a:gridCol>
                <a:gridCol w="1656000">
                  <a:extLst>
                    <a:ext uri="{9D8B030D-6E8A-4147-A177-3AD203B41FA5}">
                      <a16:colId xmlns:a16="http://schemas.microsoft.com/office/drawing/2014/main" val="20001"/>
                    </a:ext>
                  </a:extLst>
                </a:gridCol>
                <a:gridCol w="1656000">
                  <a:extLst>
                    <a:ext uri="{9D8B030D-6E8A-4147-A177-3AD203B41FA5}">
                      <a16:colId xmlns:a16="http://schemas.microsoft.com/office/drawing/2014/main" val="20002"/>
                    </a:ext>
                  </a:extLst>
                </a:gridCol>
                <a:gridCol w="1656000">
                  <a:extLst>
                    <a:ext uri="{9D8B030D-6E8A-4147-A177-3AD203B41FA5}">
                      <a16:colId xmlns:a16="http://schemas.microsoft.com/office/drawing/2014/main" val="20003"/>
                    </a:ext>
                  </a:extLst>
                </a:gridCol>
              </a:tblGrid>
              <a:tr h="504055">
                <a:tc>
                  <a:txBody>
                    <a:bodyPr/>
                    <a:lstStyle/>
                    <a:p>
                      <a:pPr algn="ctr"/>
                      <a:r>
                        <a:rPr lang="zh-CN" altLang="en-US" b="0" dirty="0">
                          <a:solidFill>
                            <a:schemeClr val="accent1">
                              <a:lumMod val="75000"/>
                            </a:schemeClr>
                          </a:solidFill>
                          <a:latin typeface="微软雅黑" panose="020B0503020204020204" pitchFamily="34" charset="-122"/>
                          <a:ea typeface="微软雅黑" panose="020B0503020204020204" pitchFamily="34" charset="-122"/>
                        </a:rPr>
                        <a:t>文献综述</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b="0" dirty="0">
                          <a:solidFill>
                            <a:schemeClr val="accent1">
                              <a:lumMod val="75000"/>
                            </a:schemeClr>
                          </a:solidFill>
                          <a:latin typeface="微软雅黑" panose="020B0503020204020204" pitchFamily="34" charset="-122"/>
                          <a:ea typeface="微软雅黑" panose="020B0503020204020204" pitchFamily="34" charset="-122"/>
                        </a:rPr>
                        <a:t>研究方法</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b="0" dirty="0">
                          <a:solidFill>
                            <a:schemeClr val="accent1">
                              <a:lumMod val="75000"/>
                            </a:schemeClr>
                          </a:solidFill>
                          <a:latin typeface="微软雅黑" panose="020B0503020204020204" pitchFamily="34" charset="-122"/>
                          <a:ea typeface="微软雅黑" panose="020B0503020204020204" pitchFamily="34" charset="-122"/>
                        </a:rPr>
                        <a:t>研究计划</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b="1" dirty="0">
                          <a:solidFill>
                            <a:schemeClr val="bg1"/>
                          </a:solidFill>
                          <a:latin typeface="微软雅黑" panose="020B0503020204020204" pitchFamily="34" charset="-122"/>
                          <a:ea typeface="微软雅黑" panose="020B0503020204020204" pitchFamily="34" charset="-122"/>
                        </a:rPr>
                        <a:t>论文结构</a:t>
                      </a:r>
                      <a:endParaRPr lang="en-US" altLang="zh-CN" sz="1600" b="0" dirty="0">
                        <a:solidFill>
                          <a:schemeClr val="bg1"/>
                        </a:solidFill>
                        <a:latin typeface="微软雅黑" panose="020B0503020204020204" pitchFamily="34" charset="-122"/>
                        <a:ea typeface="微软雅黑" panose="020B0503020204020204" pitchFamily="34" charset="-122"/>
                      </a:endParaRPr>
                    </a:p>
                    <a:p>
                      <a:pPr marL="0" marR="0" indent="0" algn="ctr" defTabSz="914400" rtl="0" eaLnBrk="1" fontAlgn="auto" latinLnBrk="0" hangingPunct="1">
                        <a:lnSpc>
                          <a:spcPct val="100000"/>
                        </a:lnSpc>
                        <a:spcBef>
                          <a:spcPts val="0"/>
                        </a:spcBef>
                        <a:spcAft>
                          <a:spcPts val="0"/>
                        </a:spcAft>
                        <a:buClrTx/>
                        <a:buSzTx/>
                        <a:buFontTx/>
                        <a:buNone/>
                        <a:defRPr/>
                      </a:pPr>
                      <a:r>
                        <a:rPr lang="en-US" altLang="zh-CN" sz="1600" b="0" dirty="0">
                          <a:solidFill>
                            <a:schemeClr val="bg1"/>
                          </a:solidFill>
                          <a:latin typeface="微软雅黑" panose="020B0503020204020204" pitchFamily="34" charset="-122"/>
                          <a:ea typeface="微软雅黑" panose="020B0503020204020204" pitchFamily="34" charset="-122"/>
                        </a:rPr>
                        <a:t>OUTLINE</a:t>
                      </a:r>
                      <a:endParaRPr lang="en-US" altLang="zh-CN" b="1" dirty="0">
                        <a:solidFill>
                          <a:schemeClr val="bg1"/>
                        </a:solidFill>
                        <a:latin typeface="微软雅黑" panose="020B0503020204020204" pitchFamily="34" charset="-122"/>
                        <a:ea typeface="微软雅黑" panose="020B0503020204020204" pitchFamily="34" charset="-122"/>
                      </a:endParaRPr>
                    </a:p>
                  </a:txBody>
                  <a:tcPr anchor="ctr">
                    <a:lnL w="571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166937">
                <a:tc>
                  <a:txBody>
                    <a:bodyPr/>
                    <a:lstStyle/>
                    <a:p>
                      <a:pPr algn="ctr"/>
                      <a:endParaRPr lang="zh-CN" altLang="en-US" sz="100" b="0" dirty="0">
                        <a:solidFill>
                          <a:schemeClr val="accent1">
                            <a:lumMod val="75000"/>
                          </a:schemeClr>
                        </a:solidFill>
                        <a:latin typeface="微软雅黑" panose="020B0503020204020204" pitchFamily="34" charset="-122"/>
                        <a:ea typeface="微软雅黑" panose="020B0503020204020204" pitchFamily="34" charset="-122"/>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zh-CN" altLang="en-US" sz="100" b="0" dirty="0">
                        <a:solidFill>
                          <a:schemeClr val="accent1">
                            <a:lumMod val="75000"/>
                          </a:schemeClr>
                        </a:solidFill>
                        <a:latin typeface="微软雅黑" panose="020B0503020204020204" pitchFamily="34" charset="-122"/>
                        <a:ea typeface="微软雅黑" panose="020B0503020204020204" pitchFamily="34" charset="-122"/>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zh-CN" altLang="en-US" sz="100" b="0" dirty="0">
                        <a:solidFill>
                          <a:schemeClr val="accent1">
                            <a:lumMod val="75000"/>
                          </a:schemeClr>
                        </a:solidFill>
                        <a:latin typeface="微软雅黑" panose="020B0503020204020204" pitchFamily="34" charset="-122"/>
                        <a:ea typeface="微软雅黑" panose="020B0503020204020204" pitchFamily="34" charset="-122"/>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vMerge="1">
                  <a:txBody>
                    <a:bodyPr/>
                    <a:lstStyle/>
                    <a:p>
                      <a:endParaRPr lang="zh-CN"/>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271</Words>
  <Application>Microsoft Office PowerPoint</Application>
  <PresentationFormat>宽屏</PresentationFormat>
  <Paragraphs>66</Paragraphs>
  <Slides>7</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7</vt:i4>
      </vt:variant>
    </vt:vector>
  </HeadingPairs>
  <TitlesOfParts>
    <vt:vector size="12" baseType="lpstr">
      <vt:lpstr>华康俪金黑W8(P)</vt: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天 下</cp:lastModifiedBy>
  <cp:revision>22</cp:revision>
  <dcterms:created xsi:type="dcterms:W3CDTF">2020-03-24T06:06:36Z</dcterms:created>
  <dcterms:modified xsi:type="dcterms:W3CDTF">2021-01-05T22:31:33Z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