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E5058-6CB6-4139-975E-F05DAD5CE349}" type="datetimeFigureOut">
              <a:rPr lang="zh-CN" altLang="en-US">
                <a:solidFill>
                  <a:prstClr val="black"/>
                </a:solidFill>
              </a:rPr>
              <a:t>2021/1/6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233A1A-B0F3-40C8-BE65-0ACA6647B59D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E5058-6CB6-4139-975E-F05DAD5CE349}" type="datetimeFigureOut">
              <a:rPr lang="zh-CN" altLang="en-US">
                <a:solidFill>
                  <a:prstClr val="black"/>
                </a:solidFill>
              </a:rPr>
              <a:t>2021/1/6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233A1A-B0F3-40C8-BE65-0ACA6647B59D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E5058-6CB6-4139-975E-F05DAD5CE349}" type="datetimeFigureOut">
              <a:rPr lang="zh-CN" altLang="en-US">
                <a:solidFill>
                  <a:prstClr val="black"/>
                </a:solidFill>
              </a:rPr>
              <a:t>2021/1/6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233A1A-B0F3-40C8-BE65-0ACA6647B59D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E5058-6CB6-4139-975E-F05DAD5CE349}" type="datetimeFigureOut">
              <a:rPr lang="zh-CN" altLang="en-US">
                <a:solidFill>
                  <a:prstClr val="black"/>
                </a:solidFill>
              </a:rPr>
              <a:t>2021/1/6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233A1A-B0F3-40C8-BE65-0ACA6647B59D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E5058-6CB6-4139-975E-F05DAD5CE349}" type="datetimeFigureOut">
              <a:rPr lang="zh-CN" altLang="en-US">
                <a:solidFill>
                  <a:prstClr val="black"/>
                </a:solidFill>
              </a:rPr>
              <a:t>2021/1/6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233A1A-B0F3-40C8-BE65-0ACA6647B59D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2E5058-6CB6-4139-975E-F05DAD5CE349}" type="datetimeFigureOut">
              <a:rPr lang="zh-CN" altLang="en-US">
                <a:solidFill>
                  <a:prstClr val="black"/>
                </a:solidFill>
              </a:rPr>
              <a:t>2021/1/6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233A1A-B0F3-40C8-BE65-0ACA6647B59D}" type="slidenum">
              <a:rPr lang="zh-CN" altLang="en-US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5446643"/>
            <a:ext cx="12231397" cy="1411357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418" y="1131476"/>
            <a:ext cx="4830242" cy="4595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41491" y="3873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41421" y="909547"/>
            <a:ext cx="253866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/>
          <p:cNvSpPr/>
          <p:nvPr/>
        </p:nvSpPr>
        <p:spPr>
          <a:xfrm>
            <a:off x="2303727" y="401715"/>
            <a:ext cx="776357" cy="454854"/>
          </a:xfrm>
          <a:prstGeom prst="round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1491" y="2035743"/>
            <a:ext cx="5256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教育教学 </a:t>
            </a:r>
            <a:r>
              <a:rPr lang="en-US" altLang="zh-CN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</a:t>
            </a:r>
            <a:r>
              <a:rPr lang="zh-CN" altLang="en-US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论文答辩 </a:t>
            </a:r>
            <a:r>
              <a:rPr lang="en-US" altLang="zh-CN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</a:t>
            </a:r>
            <a:r>
              <a:rPr lang="zh-CN" altLang="en-US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教育培训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3034" y="2730022"/>
            <a:ext cx="52886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教育培训汇报</a:t>
            </a:r>
            <a:r>
              <a:rPr lang="en-US" altLang="zh-CN" sz="5000" b="1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PPT</a:t>
            </a:r>
            <a:endParaRPr lang="zh-CN" altLang="en-US" sz="5000" b="1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9286" y="3745880"/>
            <a:ext cx="53046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汇报人 江一燕 ；汇报时间</a:t>
            </a:r>
            <a:r>
              <a:rPr lang="en-US" altLang="zh-CN" sz="26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2019.10</a:t>
            </a:r>
            <a:endParaRPr lang="zh-CN" altLang="en-US" sz="2600" dirty="0">
              <a:solidFill>
                <a:srgbClr val="565656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1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课程大纲</a:t>
            </a:r>
          </a:p>
        </p:txBody>
      </p:sp>
      <p:sp>
        <p:nvSpPr>
          <p:cNvPr id="8" name="矩形 7"/>
          <p:cNvSpPr/>
          <p:nvPr/>
        </p:nvSpPr>
        <p:spPr>
          <a:xfrm>
            <a:off x="741849" y="2782220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课程教学网站</a:t>
            </a:r>
            <a:endParaRPr lang="en-US" altLang="zh-CN" sz="28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将通过校内网络提供必要的课件和文字材料链接，</a:t>
            </a:r>
            <a:endParaRPr lang="en-US" altLang="zh-CN" sz="20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目前网站为 ：</a:t>
            </a:r>
            <a:r>
              <a:rPr lang="en-US" altLang="zh-CN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http://www.kejianwang.com</a:t>
            </a:r>
            <a:endParaRPr lang="zh-CN" altLang="en-US" sz="20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49" y="1856176"/>
            <a:ext cx="4871684" cy="4270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1126" y="2177720"/>
            <a:ext cx="9721516" cy="3429000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127555">
            <a:off x="2035702" y="5136941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1127555">
            <a:off x="1321628" y="5266673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127555">
            <a:off x="9691596" y="1002765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127555">
            <a:off x="10312585" y="1027732"/>
            <a:ext cx="360947" cy="1651594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491" y="2429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1421" y="765163"/>
            <a:ext cx="253866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/>
        </p:nvSpPr>
        <p:spPr>
          <a:xfrm>
            <a:off x="2303727" y="257331"/>
            <a:ext cx="776357" cy="454854"/>
          </a:xfrm>
          <a:prstGeom prst="round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教学亮点</a:t>
            </a:r>
          </a:p>
        </p:txBody>
      </p: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4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教学亮点</a:t>
            </a:r>
          </a:p>
        </p:txBody>
      </p:sp>
      <p:sp>
        <p:nvSpPr>
          <p:cNvPr id="7" name="矩形 6"/>
          <p:cNvSpPr/>
          <p:nvPr/>
        </p:nvSpPr>
        <p:spPr>
          <a:xfrm>
            <a:off x="1514929" y="2183842"/>
            <a:ext cx="7552201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提高备课实效性</a:t>
            </a:r>
            <a:endParaRPr lang="en-US" altLang="zh-CN" sz="2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zh-CN" altLang="zh-CN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实行教本备课、簿本备课和课件备课相结合的方式，</a:t>
            </a:r>
            <a:endParaRPr lang="en-US" altLang="zh-CN" sz="20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zh-CN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针对不同群体采用不同的备课方式</a:t>
            </a:r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574066" y="2215475"/>
            <a:ext cx="2540059" cy="3871428"/>
            <a:chOff x="20799425" y="4763"/>
            <a:chExt cx="17157700" cy="26150888"/>
          </a:xfrm>
          <a:solidFill>
            <a:srgbClr val="1366B3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27809825" y="4763"/>
              <a:ext cx="8864600" cy="4318000"/>
            </a:xfrm>
            <a:custGeom>
              <a:avLst/>
              <a:gdLst>
                <a:gd name="T0" fmla="*/ 1183 w 2363"/>
                <a:gd name="T1" fmla="*/ 0 h 1151"/>
                <a:gd name="T2" fmla="*/ 0 w 2363"/>
                <a:gd name="T3" fmla="*/ 598 h 1151"/>
                <a:gd name="T4" fmla="*/ 579 w 2363"/>
                <a:gd name="T5" fmla="*/ 802 h 1151"/>
                <a:gd name="T6" fmla="*/ 553 w 2363"/>
                <a:gd name="T7" fmla="*/ 1151 h 1151"/>
                <a:gd name="T8" fmla="*/ 1183 w 2363"/>
                <a:gd name="T9" fmla="*/ 905 h 1151"/>
                <a:gd name="T10" fmla="*/ 1762 w 2363"/>
                <a:gd name="T11" fmla="*/ 1122 h 1151"/>
                <a:gd name="T12" fmla="*/ 1739 w 2363"/>
                <a:gd name="T13" fmla="*/ 828 h 1151"/>
                <a:gd name="T14" fmla="*/ 2363 w 2363"/>
                <a:gd name="T15" fmla="*/ 601 h 1151"/>
                <a:gd name="T16" fmla="*/ 1183 w 2363"/>
                <a:gd name="T17" fmla="*/ 0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3" h="1151">
                  <a:moveTo>
                    <a:pt x="1183" y="0"/>
                  </a:moveTo>
                  <a:cubicBezTo>
                    <a:pt x="1183" y="0"/>
                    <a:pt x="831" y="489"/>
                    <a:pt x="0" y="598"/>
                  </a:cubicBezTo>
                  <a:cubicBezTo>
                    <a:pt x="0" y="598"/>
                    <a:pt x="377" y="767"/>
                    <a:pt x="579" y="802"/>
                  </a:cubicBezTo>
                  <a:cubicBezTo>
                    <a:pt x="553" y="1151"/>
                    <a:pt x="553" y="1151"/>
                    <a:pt x="553" y="1151"/>
                  </a:cubicBezTo>
                  <a:cubicBezTo>
                    <a:pt x="553" y="1151"/>
                    <a:pt x="713" y="905"/>
                    <a:pt x="1183" y="905"/>
                  </a:cubicBezTo>
                  <a:cubicBezTo>
                    <a:pt x="1653" y="905"/>
                    <a:pt x="1762" y="1122"/>
                    <a:pt x="1762" y="1122"/>
                  </a:cubicBezTo>
                  <a:cubicBezTo>
                    <a:pt x="1739" y="828"/>
                    <a:pt x="1739" y="828"/>
                    <a:pt x="1739" y="828"/>
                  </a:cubicBezTo>
                  <a:cubicBezTo>
                    <a:pt x="1739" y="828"/>
                    <a:pt x="2104" y="700"/>
                    <a:pt x="2363" y="601"/>
                  </a:cubicBezTo>
                  <a:cubicBezTo>
                    <a:pt x="2363" y="601"/>
                    <a:pt x="1455" y="409"/>
                    <a:pt x="11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30105350" y="3640138"/>
              <a:ext cx="4271963" cy="3803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28536900" y="2552701"/>
              <a:ext cx="93663" cy="674688"/>
            </a:xfrm>
            <a:custGeom>
              <a:avLst/>
              <a:gdLst>
                <a:gd name="T0" fmla="*/ 0 w 59"/>
                <a:gd name="T1" fmla="*/ 0 h 425"/>
                <a:gd name="T2" fmla="*/ 0 w 59"/>
                <a:gd name="T3" fmla="*/ 425 h 425"/>
                <a:gd name="T4" fmla="*/ 59 w 59"/>
                <a:gd name="T5" fmla="*/ 425 h 425"/>
                <a:gd name="T6" fmla="*/ 59 w 59"/>
                <a:gd name="T7" fmla="*/ 23 h 425"/>
                <a:gd name="T8" fmla="*/ 0 w 59"/>
                <a:gd name="T9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25">
                  <a:moveTo>
                    <a:pt x="0" y="0"/>
                  </a:moveTo>
                  <a:lnTo>
                    <a:pt x="0" y="425"/>
                  </a:lnTo>
                  <a:lnTo>
                    <a:pt x="59" y="425"/>
                  </a:lnTo>
                  <a:lnTo>
                    <a:pt x="59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28481337" y="3227388"/>
              <a:ext cx="206375" cy="412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28101925" y="3640138"/>
              <a:ext cx="833438" cy="2505075"/>
            </a:xfrm>
            <a:custGeom>
              <a:avLst/>
              <a:gdLst>
                <a:gd name="T0" fmla="*/ 76 w 222"/>
                <a:gd name="T1" fmla="*/ 0 h 668"/>
                <a:gd name="T2" fmla="*/ 187 w 222"/>
                <a:gd name="T3" fmla="*/ 0 h 668"/>
                <a:gd name="T4" fmla="*/ 187 w 222"/>
                <a:gd name="T5" fmla="*/ 648 h 668"/>
                <a:gd name="T6" fmla="*/ 0 w 222"/>
                <a:gd name="T7" fmla="*/ 638 h 668"/>
                <a:gd name="T8" fmla="*/ 76 w 222"/>
                <a:gd name="T9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668">
                  <a:moveTo>
                    <a:pt x="7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222" y="626"/>
                    <a:pt x="187" y="648"/>
                  </a:cubicBezTo>
                  <a:cubicBezTo>
                    <a:pt x="187" y="648"/>
                    <a:pt x="98" y="668"/>
                    <a:pt x="0" y="638"/>
                  </a:cubicBezTo>
                  <a:cubicBezTo>
                    <a:pt x="0" y="638"/>
                    <a:pt x="72" y="482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2240537" y="7661276"/>
              <a:ext cx="1368425" cy="742950"/>
            </a:xfrm>
            <a:custGeom>
              <a:avLst/>
              <a:gdLst>
                <a:gd name="T0" fmla="*/ 203 w 862"/>
                <a:gd name="T1" fmla="*/ 468 h 468"/>
                <a:gd name="T2" fmla="*/ 203 w 862"/>
                <a:gd name="T3" fmla="*/ 468 h 468"/>
                <a:gd name="T4" fmla="*/ 862 w 862"/>
                <a:gd name="T5" fmla="*/ 238 h 468"/>
                <a:gd name="T6" fmla="*/ 548 w 862"/>
                <a:gd name="T7" fmla="*/ 0 h 468"/>
                <a:gd name="T8" fmla="*/ 2 w 862"/>
                <a:gd name="T9" fmla="*/ 189 h 468"/>
                <a:gd name="T10" fmla="*/ 0 w 862"/>
                <a:gd name="T11" fmla="*/ 186 h 468"/>
                <a:gd name="T12" fmla="*/ 203 w 862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468">
                  <a:moveTo>
                    <a:pt x="203" y="468"/>
                  </a:moveTo>
                  <a:lnTo>
                    <a:pt x="203" y="468"/>
                  </a:lnTo>
                  <a:lnTo>
                    <a:pt x="862" y="238"/>
                  </a:lnTo>
                  <a:lnTo>
                    <a:pt x="548" y="0"/>
                  </a:lnTo>
                  <a:lnTo>
                    <a:pt x="2" y="189"/>
                  </a:lnTo>
                  <a:lnTo>
                    <a:pt x="0" y="186"/>
                  </a:lnTo>
                  <a:lnTo>
                    <a:pt x="203" y="4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30867350" y="7661276"/>
              <a:ext cx="1373188" cy="731838"/>
            </a:xfrm>
            <a:custGeom>
              <a:avLst/>
              <a:gdLst>
                <a:gd name="T0" fmla="*/ 865 w 865"/>
                <a:gd name="T1" fmla="*/ 186 h 461"/>
                <a:gd name="T2" fmla="*/ 340 w 865"/>
                <a:gd name="T3" fmla="*/ 0 h 461"/>
                <a:gd name="T4" fmla="*/ 0 w 865"/>
                <a:gd name="T5" fmla="*/ 238 h 461"/>
                <a:gd name="T6" fmla="*/ 645 w 865"/>
                <a:gd name="T7" fmla="*/ 461 h 461"/>
                <a:gd name="T8" fmla="*/ 865 w 865"/>
                <a:gd name="T9" fmla="*/ 18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461">
                  <a:moveTo>
                    <a:pt x="865" y="186"/>
                  </a:moveTo>
                  <a:lnTo>
                    <a:pt x="340" y="0"/>
                  </a:lnTo>
                  <a:lnTo>
                    <a:pt x="0" y="238"/>
                  </a:lnTo>
                  <a:lnTo>
                    <a:pt x="645" y="461"/>
                  </a:lnTo>
                  <a:lnTo>
                    <a:pt x="865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29557662" y="22818726"/>
              <a:ext cx="2479675" cy="2403475"/>
            </a:xfrm>
            <a:custGeom>
              <a:avLst/>
              <a:gdLst>
                <a:gd name="T0" fmla="*/ 661 w 661"/>
                <a:gd name="T1" fmla="*/ 25 h 641"/>
                <a:gd name="T2" fmla="*/ 637 w 661"/>
                <a:gd name="T3" fmla="*/ 641 h 641"/>
                <a:gd name="T4" fmla="*/ 0 w 661"/>
                <a:gd name="T5" fmla="*/ 641 h 641"/>
                <a:gd name="T6" fmla="*/ 9 w 661"/>
                <a:gd name="T7" fmla="*/ 0 h 641"/>
                <a:gd name="T8" fmla="*/ 661 w 661"/>
                <a:gd name="T9" fmla="*/ 2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641">
                  <a:moveTo>
                    <a:pt x="661" y="25"/>
                  </a:moveTo>
                  <a:cubicBezTo>
                    <a:pt x="637" y="641"/>
                    <a:pt x="637" y="641"/>
                    <a:pt x="637" y="641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371" y="28"/>
                    <a:pt x="66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2453262" y="22818726"/>
              <a:ext cx="2479675" cy="2403475"/>
            </a:xfrm>
            <a:custGeom>
              <a:avLst/>
              <a:gdLst>
                <a:gd name="T0" fmla="*/ 0 w 661"/>
                <a:gd name="T1" fmla="*/ 25 h 641"/>
                <a:gd name="T2" fmla="*/ 24 w 661"/>
                <a:gd name="T3" fmla="*/ 641 h 641"/>
                <a:gd name="T4" fmla="*/ 661 w 661"/>
                <a:gd name="T5" fmla="*/ 641 h 641"/>
                <a:gd name="T6" fmla="*/ 652 w 661"/>
                <a:gd name="T7" fmla="*/ 0 h 641"/>
                <a:gd name="T8" fmla="*/ 0 w 661"/>
                <a:gd name="T9" fmla="*/ 25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641">
                  <a:moveTo>
                    <a:pt x="0" y="25"/>
                  </a:moveTo>
                  <a:cubicBezTo>
                    <a:pt x="24" y="641"/>
                    <a:pt x="24" y="641"/>
                    <a:pt x="24" y="641"/>
                  </a:cubicBezTo>
                  <a:cubicBezTo>
                    <a:pt x="661" y="641"/>
                    <a:pt x="661" y="641"/>
                    <a:pt x="661" y="641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652" y="0"/>
                    <a:pt x="290" y="28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2750125" y="25384126"/>
              <a:ext cx="1987550" cy="771525"/>
            </a:xfrm>
            <a:custGeom>
              <a:avLst/>
              <a:gdLst>
                <a:gd name="T0" fmla="*/ 0 w 530"/>
                <a:gd name="T1" fmla="*/ 24 h 206"/>
                <a:gd name="T2" fmla="*/ 530 w 530"/>
                <a:gd name="T3" fmla="*/ 0 h 206"/>
                <a:gd name="T4" fmla="*/ 275 w 530"/>
                <a:gd name="T5" fmla="*/ 199 h 206"/>
                <a:gd name="T6" fmla="*/ 0 w 530"/>
                <a:gd name="T7" fmla="*/ 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" h="206">
                  <a:moveTo>
                    <a:pt x="0" y="24"/>
                  </a:moveTo>
                  <a:cubicBezTo>
                    <a:pt x="0" y="24"/>
                    <a:pt x="443" y="31"/>
                    <a:pt x="530" y="0"/>
                  </a:cubicBezTo>
                  <a:cubicBezTo>
                    <a:pt x="530" y="0"/>
                    <a:pt x="441" y="206"/>
                    <a:pt x="275" y="199"/>
                  </a:cubicBezTo>
                  <a:cubicBezTo>
                    <a:pt x="110" y="192"/>
                    <a:pt x="86" y="15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29805312" y="25384126"/>
              <a:ext cx="1987550" cy="771525"/>
            </a:xfrm>
            <a:custGeom>
              <a:avLst/>
              <a:gdLst>
                <a:gd name="T0" fmla="*/ 530 w 530"/>
                <a:gd name="T1" fmla="*/ 24 h 206"/>
                <a:gd name="T2" fmla="*/ 0 w 530"/>
                <a:gd name="T3" fmla="*/ 0 h 206"/>
                <a:gd name="T4" fmla="*/ 254 w 530"/>
                <a:gd name="T5" fmla="*/ 199 h 206"/>
                <a:gd name="T6" fmla="*/ 530 w 530"/>
                <a:gd name="T7" fmla="*/ 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" h="206">
                  <a:moveTo>
                    <a:pt x="530" y="24"/>
                  </a:moveTo>
                  <a:cubicBezTo>
                    <a:pt x="530" y="24"/>
                    <a:pt x="86" y="31"/>
                    <a:pt x="0" y="0"/>
                  </a:cubicBezTo>
                  <a:cubicBezTo>
                    <a:pt x="0" y="0"/>
                    <a:pt x="89" y="206"/>
                    <a:pt x="254" y="199"/>
                  </a:cubicBezTo>
                  <a:cubicBezTo>
                    <a:pt x="420" y="192"/>
                    <a:pt x="443" y="153"/>
                    <a:pt x="5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5439350" y="15924213"/>
              <a:ext cx="1747838" cy="1327150"/>
            </a:xfrm>
            <a:custGeom>
              <a:avLst/>
              <a:gdLst>
                <a:gd name="T0" fmla="*/ 26 w 466"/>
                <a:gd name="T1" fmla="*/ 69 h 354"/>
                <a:gd name="T2" fmla="*/ 425 w 466"/>
                <a:gd name="T3" fmla="*/ 74 h 354"/>
                <a:gd name="T4" fmla="*/ 233 w 466"/>
                <a:gd name="T5" fmla="*/ 345 h 354"/>
                <a:gd name="T6" fmla="*/ 26 w 466"/>
                <a:gd name="T7" fmla="*/ 6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354">
                  <a:moveTo>
                    <a:pt x="26" y="69"/>
                  </a:moveTo>
                  <a:cubicBezTo>
                    <a:pt x="26" y="69"/>
                    <a:pt x="275" y="0"/>
                    <a:pt x="425" y="74"/>
                  </a:cubicBezTo>
                  <a:cubicBezTo>
                    <a:pt x="425" y="74"/>
                    <a:pt x="466" y="354"/>
                    <a:pt x="233" y="345"/>
                  </a:cubicBezTo>
                  <a:cubicBezTo>
                    <a:pt x="0" y="336"/>
                    <a:pt x="26" y="69"/>
                    <a:pt x="26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3999487" y="7950201"/>
              <a:ext cx="404813" cy="184150"/>
            </a:xfrm>
            <a:custGeom>
              <a:avLst/>
              <a:gdLst>
                <a:gd name="T0" fmla="*/ 0 w 108"/>
                <a:gd name="T1" fmla="*/ 0 h 49"/>
                <a:gd name="T2" fmla="*/ 108 w 108"/>
                <a:gd name="T3" fmla="*/ 49 h 49"/>
                <a:gd name="T4" fmla="*/ 0 w 10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49">
                  <a:moveTo>
                    <a:pt x="0" y="0"/>
                  </a:moveTo>
                  <a:cubicBezTo>
                    <a:pt x="40" y="16"/>
                    <a:pt x="75" y="33"/>
                    <a:pt x="108" y="49"/>
                  </a:cubicBezTo>
                  <a:cubicBezTo>
                    <a:pt x="73" y="31"/>
                    <a:pt x="37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23155275" y="3640138"/>
              <a:ext cx="14801850" cy="19332575"/>
            </a:xfrm>
            <a:custGeom>
              <a:avLst/>
              <a:gdLst>
                <a:gd name="T0" fmla="*/ 3946 w 3946"/>
                <a:gd name="T1" fmla="*/ 3288 h 5154"/>
                <a:gd name="T2" fmla="*/ 3214 w 3946"/>
                <a:gd name="T3" fmla="*/ 1355 h 5154"/>
                <a:gd name="T4" fmla="*/ 2422 w 3946"/>
                <a:gd name="T5" fmla="*/ 2027 h 5154"/>
                <a:gd name="T6" fmla="*/ 1686 w 3946"/>
                <a:gd name="T7" fmla="*/ 1324 h 5154"/>
                <a:gd name="T8" fmla="*/ 1892 w 3946"/>
                <a:gd name="T9" fmla="*/ 1130 h 5154"/>
                <a:gd name="T10" fmla="*/ 1892 w 3946"/>
                <a:gd name="T11" fmla="*/ 1130 h 5154"/>
                <a:gd name="T12" fmla="*/ 621 w 3946"/>
                <a:gd name="T13" fmla="*/ 0 h 5154"/>
                <a:gd name="T14" fmla="*/ 0 w 3946"/>
                <a:gd name="T15" fmla="*/ 709 h 5154"/>
                <a:gd name="T16" fmla="*/ 1183 w 3946"/>
                <a:gd name="T17" fmla="*/ 1734 h 5154"/>
                <a:gd name="T18" fmla="*/ 1462 w 3946"/>
                <a:gd name="T19" fmla="*/ 2602 h 5154"/>
                <a:gd name="T20" fmla="*/ 1323 w 3946"/>
                <a:gd name="T21" fmla="*/ 4996 h 5154"/>
                <a:gd name="T22" fmla="*/ 3529 w 3946"/>
                <a:gd name="T23" fmla="*/ 4996 h 5154"/>
                <a:gd name="T24" fmla="*/ 3217 w 3946"/>
                <a:gd name="T25" fmla="*/ 3288 h 5154"/>
                <a:gd name="T26" fmla="*/ 3946 w 3946"/>
                <a:gd name="T27" fmla="*/ 3288 h 5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6" h="5154">
                  <a:moveTo>
                    <a:pt x="3946" y="3288"/>
                  </a:moveTo>
                  <a:cubicBezTo>
                    <a:pt x="3946" y="3288"/>
                    <a:pt x="3838" y="1939"/>
                    <a:pt x="3214" y="1355"/>
                  </a:cubicBezTo>
                  <a:cubicBezTo>
                    <a:pt x="2422" y="2027"/>
                    <a:pt x="2422" y="2027"/>
                    <a:pt x="2422" y="2027"/>
                  </a:cubicBezTo>
                  <a:cubicBezTo>
                    <a:pt x="1686" y="1324"/>
                    <a:pt x="1686" y="1324"/>
                    <a:pt x="1686" y="1324"/>
                  </a:cubicBezTo>
                  <a:cubicBezTo>
                    <a:pt x="1892" y="1130"/>
                    <a:pt x="1892" y="1130"/>
                    <a:pt x="1892" y="1130"/>
                  </a:cubicBezTo>
                  <a:cubicBezTo>
                    <a:pt x="1892" y="1130"/>
                    <a:pt x="1892" y="1130"/>
                    <a:pt x="1892" y="1130"/>
                  </a:cubicBezTo>
                  <a:cubicBezTo>
                    <a:pt x="1691" y="958"/>
                    <a:pt x="888" y="267"/>
                    <a:pt x="621" y="0"/>
                  </a:cubicBezTo>
                  <a:cubicBezTo>
                    <a:pt x="621" y="0"/>
                    <a:pt x="333" y="598"/>
                    <a:pt x="0" y="709"/>
                  </a:cubicBezTo>
                  <a:cubicBezTo>
                    <a:pt x="0" y="709"/>
                    <a:pt x="887" y="1305"/>
                    <a:pt x="1183" y="1734"/>
                  </a:cubicBezTo>
                  <a:cubicBezTo>
                    <a:pt x="1481" y="2164"/>
                    <a:pt x="1473" y="2176"/>
                    <a:pt x="1462" y="2602"/>
                  </a:cubicBezTo>
                  <a:cubicBezTo>
                    <a:pt x="1450" y="3029"/>
                    <a:pt x="1409" y="4852"/>
                    <a:pt x="1323" y="4996"/>
                  </a:cubicBezTo>
                  <a:cubicBezTo>
                    <a:pt x="1323" y="4996"/>
                    <a:pt x="2383" y="5154"/>
                    <a:pt x="3529" y="4996"/>
                  </a:cubicBezTo>
                  <a:cubicBezTo>
                    <a:pt x="3529" y="4996"/>
                    <a:pt x="3299" y="4291"/>
                    <a:pt x="3217" y="3288"/>
                  </a:cubicBezTo>
                  <a:cubicBezTo>
                    <a:pt x="3217" y="3288"/>
                    <a:pt x="3505" y="3192"/>
                    <a:pt x="3946" y="32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29689425" y="7950201"/>
              <a:ext cx="5397500" cy="3116263"/>
            </a:xfrm>
            <a:custGeom>
              <a:avLst/>
              <a:gdLst>
                <a:gd name="T0" fmla="*/ 1439 w 1439"/>
                <a:gd name="T1" fmla="*/ 176 h 831"/>
                <a:gd name="T2" fmla="*/ 680 w 1439"/>
                <a:gd name="T3" fmla="*/ 831 h 831"/>
                <a:gd name="T4" fmla="*/ 0 w 1439"/>
                <a:gd name="T5" fmla="*/ 175 h 831"/>
                <a:gd name="T6" fmla="*/ 179 w 1439"/>
                <a:gd name="T7" fmla="*/ 6 h 831"/>
                <a:gd name="T8" fmla="*/ 680 w 1439"/>
                <a:gd name="T9" fmla="*/ 422 h 831"/>
                <a:gd name="T10" fmla="*/ 1149 w 1439"/>
                <a:gd name="T11" fmla="*/ 0 h 831"/>
                <a:gd name="T12" fmla="*/ 1439 w 1439"/>
                <a:gd name="T13" fmla="*/ 176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9" h="831">
                  <a:moveTo>
                    <a:pt x="1439" y="176"/>
                  </a:moveTo>
                  <a:cubicBezTo>
                    <a:pt x="680" y="831"/>
                    <a:pt x="680" y="831"/>
                    <a:pt x="680" y="8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680" y="422"/>
                    <a:pt x="680" y="422"/>
                    <a:pt x="680" y="422"/>
                  </a:cubicBezTo>
                  <a:cubicBezTo>
                    <a:pt x="1149" y="0"/>
                    <a:pt x="1149" y="0"/>
                    <a:pt x="1149" y="0"/>
                  </a:cubicBezTo>
                  <a:cubicBezTo>
                    <a:pt x="1149" y="0"/>
                    <a:pt x="1330" y="69"/>
                    <a:pt x="1439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1962725" y="8189913"/>
              <a:ext cx="539750" cy="415925"/>
            </a:xfrm>
            <a:custGeom>
              <a:avLst/>
              <a:gdLst>
                <a:gd name="T0" fmla="*/ 120 w 340"/>
                <a:gd name="T1" fmla="*/ 0 h 262"/>
                <a:gd name="T2" fmla="*/ 231 w 340"/>
                <a:gd name="T3" fmla="*/ 0 h 262"/>
                <a:gd name="T4" fmla="*/ 340 w 340"/>
                <a:gd name="T5" fmla="*/ 154 h 262"/>
                <a:gd name="T6" fmla="*/ 177 w 340"/>
                <a:gd name="T7" fmla="*/ 262 h 262"/>
                <a:gd name="T8" fmla="*/ 0 w 340"/>
                <a:gd name="T9" fmla="*/ 151 h 262"/>
                <a:gd name="T10" fmla="*/ 120 w 340"/>
                <a:gd name="T1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262">
                  <a:moveTo>
                    <a:pt x="120" y="0"/>
                  </a:moveTo>
                  <a:lnTo>
                    <a:pt x="231" y="0"/>
                  </a:lnTo>
                  <a:lnTo>
                    <a:pt x="340" y="154"/>
                  </a:lnTo>
                  <a:lnTo>
                    <a:pt x="177" y="262"/>
                  </a:lnTo>
                  <a:lnTo>
                    <a:pt x="0" y="15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31838900" y="8662988"/>
              <a:ext cx="768350" cy="779463"/>
            </a:xfrm>
            <a:custGeom>
              <a:avLst/>
              <a:gdLst>
                <a:gd name="T0" fmla="*/ 253 w 484"/>
                <a:gd name="T1" fmla="*/ 0 h 491"/>
                <a:gd name="T2" fmla="*/ 0 w 484"/>
                <a:gd name="T3" fmla="*/ 278 h 491"/>
                <a:gd name="T4" fmla="*/ 253 w 484"/>
                <a:gd name="T5" fmla="*/ 491 h 491"/>
                <a:gd name="T6" fmla="*/ 484 w 484"/>
                <a:gd name="T7" fmla="*/ 278 h 491"/>
                <a:gd name="T8" fmla="*/ 253 w 484"/>
                <a:gd name="T9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91">
                  <a:moveTo>
                    <a:pt x="253" y="0"/>
                  </a:moveTo>
                  <a:lnTo>
                    <a:pt x="0" y="278"/>
                  </a:lnTo>
                  <a:lnTo>
                    <a:pt x="253" y="491"/>
                  </a:lnTo>
                  <a:lnTo>
                    <a:pt x="484" y="278"/>
                  </a:ln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22880637" y="2330451"/>
              <a:ext cx="2386013" cy="2625725"/>
            </a:xfrm>
            <a:custGeom>
              <a:avLst/>
              <a:gdLst>
                <a:gd name="T0" fmla="*/ 636 w 636"/>
                <a:gd name="T1" fmla="*/ 337 h 700"/>
                <a:gd name="T2" fmla="*/ 393 w 636"/>
                <a:gd name="T3" fmla="*/ 700 h 700"/>
                <a:gd name="T4" fmla="*/ 62 w 636"/>
                <a:gd name="T5" fmla="*/ 349 h 700"/>
                <a:gd name="T6" fmla="*/ 102 w 636"/>
                <a:gd name="T7" fmla="*/ 102 h 700"/>
                <a:gd name="T8" fmla="*/ 636 w 636"/>
                <a:gd name="T9" fmla="*/ 337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700">
                  <a:moveTo>
                    <a:pt x="636" y="337"/>
                  </a:moveTo>
                  <a:cubicBezTo>
                    <a:pt x="636" y="337"/>
                    <a:pt x="495" y="628"/>
                    <a:pt x="393" y="700"/>
                  </a:cubicBezTo>
                  <a:cubicBezTo>
                    <a:pt x="62" y="349"/>
                    <a:pt x="62" y="349"/>
                    <a:pt x="62" y="349"/>
                  </a:cubicBezTo>
                  <a:cubicBezTo>
                    <a:pt x="62" y="349"/>
                    <a:pt x="0" y="205"/>
                    <a:pt x="102" y="102"/>
                  </a:cubicBezTo>
                  <a:cubicBezTo>
                    <a:pt x="204" y="0"/>
                    <a:pt x="444" y="122"/>
                    <a:pt x="636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20799425" y="323851"/>
              <a:ext cx="5472113" cy="6126163"/>
            </a:xfrm>
            <a:custGeom>
              <a:avLst/>
              <a:gdLst>
                <a:gd name="T0" fmla="*/ 1458 w 1459"/>
                <a:gd name="T1" fmla="*/ 156 h 1633"/>
                <a:gd name="T2" fmla="*/ 1321 w 1459"/>
                <a:gd name="T3" fmla="*/ 134 h 1633"/>
                <a:gd name="T4" fmla="*/ 1279 w 1459"/>
                <a:gd name="T5" fmla="*/ 1 h 1633"/>
                <a:gd name="T6" fmla="*/ 1278 w 1459"/>
                <a:gd name="T7" fmla="*/ 0 h 1633"/>
                <a:gd name="T8" fmla="*/ 28 w 1459"/>
                <a:gd name="T9" fmla="*/ 1445 h 1633"/>
                <a:gd name="T10" fmla="*/ 29 w 1459"/>
                <a:gd name="T11" fmla="*/ 1445 h 1633"/>
                <a:gd name="T12" fmla="*/ 67 w 1459"/>
                <a:gd name="T13" fmla="*/ 1582 h 1633"/>
                <a:gd name="T14" fmla="*/ 208 w 1459"/>
                <a:gd name="T15" fmla="*/ 1601 h 1633"/>
                <a:gd name="T16" fmla="*/ 209 w 1459"/>
                <a:gd name="T17" fmla="*/ 1602 h 1633"/>
                <a:gd name="T18" fmla="*/ 1459 w 1459"/>
                <a:gd name="T19" fmla="*/ 157 h 1633"/>
                <a:gd name="T20" fmla="*/ 1458 w 1459"/>
                <a:gd name="T21" fmla="*/ 156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9" h="1633">
                  <a:moveTo>
                    <a:pt x="1458" y="156"/>
                  </a:moveTo>
                  <a:cubicBezTo>
                    <a:pt x="1429" y="184"/>
                    <a:pt x="1368" y="175"/>
                    <a:pt x="1321" y="134"/>
                  </a:cubicBezTo>
                  <a:cubicBezTo>
                    <a:pt x="1273" y="93"/>
                    <a:pt x="1255" y="34"/>
                    <a:pt x="1279" y="1"/>
                  </a:cubicBezTo>
                  <a:cubicBezTo>
                    <a:pt x="1278" y="0"/>
                    <a:pt x="1278" y="0"/>
                    <a:pt x="1278" y="0"/>
                  </a:cubicBezTo>
                  <a:cubicBezTo>
                    <a:pt x="28" y="1445"/>
                    <a:pt x="28" y="1445"/>
                    <a:pt x="28" y="1445"/>
                  </a:cubicBezTo>
                  <a:cubicBezTo>
                    <a:pt x="29" y="1445"/>
                    <a:pt x="29" y="1445"/>
                    <a:pt x="29" y="1445"/>
                  </a:cubicBezTo>
                  <a:cubicBezTo>
                    <a:pt x="0" y="1478"/>
                    <a:pt x="18" y="1539"/>
                    <a:pt x="67" y="1582"/>
                  </a:cubicBezTo>
                  <a:cubicBezTo>
                    <a:pt x="117" y="1625"/>
                    <a:pt x="180" y="1633"/>
                    <a:pt x="208" y="1601"/>
                  </a:cubicBezTo>
                  <a:cubicBezTo>
                    <a:pt x="209" y="1602"/>
                    <a:pt x="209" y="1602"/>
                    <a:pt x="209" y="1602"/>
                  </a:cubicBezTo>
                  <a:cubicBezTo>
                    <a:pt x="1459" y="157"/>
                    <a:pt x="1459" y="157"/>
                    <a:pt x="1459" y="157"/>
                  </a:cubicBezTo>
                  <a:lnTo>
                    <a:pt x="1458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25547637" y="141288"/>
              <a:ext cx="881063" cy="828675"/>
            </a:xfrm>
            <a:custGeom>
              <a:avLst/>
              <a:gdLst>
                <a:gd name="T0" fmla="*/ 169 w 235"/>
                <a:gd name="T1" fmla="*/ 51 h 221"/>
                <a:gd name="T2" fmla="*/ 28 w 235"/>
                <a:gd name="T3" fmla="*/ 33 h 221"/>
                <a:gd name="T4" fmla="*/ 67 w 235"/>
                <a:gd name="T5" fmla="*/ 169 h 221"/>
                <a:gd name="T6" fmla="*/ 207 w 235"/>
                <a:gd name="T7" fmla="*/ 188 h 221"/>
                <a:gd name="T8" fmla="*/ 169 w 235"/>
                <a:gd name="T9" fmla="*/ 51 h 221"/>
                <a:gd name="T10" fmla="*/ 162 w 235"/>
                <a:gd name="T11" fmla="*/ 155 h 221"/>
                <a:gd name="T12" fmla="*/ 140 w 235"/>
                <a:gd name="T13" fmla="*/ 161 h 221"/>
                <a:gd name="T14" fmla="*/ 89 w 235"/>
                <a:gd name="T15" fmla="*/ 144 h 221"/>
                <a:gd name="T16" fmla="*/ 49 w 235"/>
                <a:gd name="T17" fmla="*/ 60 h 221"/>
                <a:gd name="T18" fmla="*/ 99 w 235"/>
                <a:gd name="T19" fmla="*/ 40 h 221"/>
                <a:gd name="T20" fmla="*/ 104 w 235"/>
                <a:gd name="T21" fmla="*/ 46 h 221"/>
                <a:gd name="T22" fmla="*/ 98 w 235"/>
                <a:gd name="T23" fmla="*/ 50 h 221"/>
                <a:gd name="T24" fmla="*/ 58 w 235"/>
                <a:gd name="T25" fmla="*/ 64 h 221"/>
                <a:gd name="T26" fmla="*/ 94 w 235"/>
                <a:gd name="T27" fmla="*/ 136 h 221"/>
                <a:gd name="T28" fmla="*/ 156 w 235"/>
                <a:gd name="T29" fmla="*/ 147 h 221"/>
                <a:gd name="T30" fmla="*/ 160 w 235"/>
                <a:gd name="T31" fmla="*/ 128 h 221"/>
                <a:gd name="T32" fmla="*/ 118 w 235"/>
                <a:gd name="T33" fmla="*/ 86 h 221"/>
                <a:gd name="T34" fmla="*/ 102 w 235"/>
                <a:gd name="T35" fmla="*/ 83 h 221"/>
                <a:gd name="T36" fmla="*/ 121 w 235"/>
                <a:gd name="T37" fmla="*/ 107 h 221"/>
                <a:gd name="T38" fmla="*/ 121 w 235"/>
                <a:gd name="T39" fmla="*/ 113 h 221"/>
                <a:gd name="T40" fmla="*/ 114 w 235"/>
                <a:gd name="T41" fmla="*/ 114 h 221"/>
                <a:gd name="T42" fmla="*/ 94 w 235"/>
                <a:gd name="T43" fmla="*/ 79 h 221"/>
                <a:gd name="T44" fmla="*/ 106 w 235"/>
                <a:gd name="T45" fmla="*/ 73 h 221"/>
                <a:gd name="T46" fmla="*/ 169 w 235"/>
                <a:gd name="T47" fmla="*/ 126 h 221"/>
                <a:gd name="T48" fmla="*/ 162 w 235"/>
                <a:gd name="T49" fmla="*/ 1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5" h="221">
                  <a:moveTo>
                    <a:pt x="169" y="51"/>
                  </a:moveTo>
                  <a:cubicBezTo>
                    <a:pt x="119" y="8"/>
                    <a:pt x="56" y="0"/>
                    <a:pt x="28" y="33"/>
                  </a:cubicBezTo>
                  <a:cubicBezTo>
                    <a:pt x="0" y="65"/>
                    <a:pt x="17" y="126"/>
                    <a:pt x="67" y="169"/>
                  </a:cubicBezTo>
                  <a:cubicBezTo>
                    <a:pt x="116" y="212"/>
                    <a:pt x="179" y="221"/>
                    <a:pt x="207" y="188"/>
                  </a:cubicBezTo>
                  <a:cubicBezTo>
                    <a:pt x="235" y="155"/>
                    <a:pt x="218" y="94"/>
                    <a:pt x="169" y="51"/>
                  </a:cubicBezTo>
                  <a:close/>
                  <a:moveTo>
                    <a:pt x="162" y="155"/>
                  </a:moveTo>
                  <a:cubicBezTo>
                    <a:pt x="156" y="159"/>
                    <a:pt x="149" y="161"/>
                    <a:pt x="140" y="161"/>
                  </a:cubicBezTo>
                  <a:cubicBezTo>
                    <a:pt x="124" y="161"/>
                    <a:pt x="104" y="154"/>
                    <a:pt x="89" y="144"/>
                  </a:cubicBezTo>
                  <a:cubicBezTo>
                    <a:pt x="58" y="124"/>
                    <a:pt x="40" y="85"/>
                    <a:pt x="49" y="60"/>
                  </a:cubicBezTo>
                  <a:cubicBezTo>
                    <a:pt x="53" y="51"/>
                    <a:pt x="65" y="35"/>
                    <a:pt x="99" y="40"/>
                  </a:cubicBezTo>
                  <a:cubicBezTo>
                    <a:pt x="102" y="41"/>
                    <a:pt x="104" y="43"/>
                    <a:pt x="104" y="46"/>
                  </a:cubicBezTo>
                  <a:cubicBezTo>
                    <a:pt x="103" y="48"/>
                    <a:pt x="101" y="50"/>
                    <a:pt x="98" y="50"/>
                  </a:cubicBezTo>
                  <a:cubicBezTo>
                    <a:pt x="83" y="47"/>
                    <a:pt x="64" y="48"/>
                    <a:pt x="58" y="64"/>
                  </a:cubicBezTo>
                  <a:cubicBezTo>
                    <a:pt x="50" y="84"/>
                    <a:pt x="67" y="118"/>
                    <a:pt x="94" y="136"/>
                  </a:cubicBezTo>
                  <a:cubicBezTo>
                    <a:pt x="116" y="150"/>
                    <a:pt x="144" y="156"/>
                    <a:pt x="156" y="147"/>
                  </a:cubicBezTo>
                  <a:cubicBezTo>
                    <a:pt x="161" y="144"/>
                    <a:pt x="162" y="137"/>
                    <a:pt x="160" y="128"/>
                  </a:cubicBezTo>
                  <a:cubicBezTo>
                    <a:pt x="154" y="107"/>
                    <a:pt x="133" y="92"/>
                    <a:pt x="118" y="86"/>
                  </a:cubicBezTo>
                  <a:cubicBezTo>
                    <a:pt x="109" y="83"/>
                    <a:pt x="104" y="83"/>
                    <a:pt x="102" y="83"/>
                  </a:cubicBezTo>
                  <a:cubicBezTo>
                    <a:pt x="102" y="87"/>
                    <a:pt x="110" y="98"/>
                    <a:pt x="121" y="107"/>
                  </a:cubicBezTo>
                  <a:cubicBezTo>
                    <a:pt x="123" y="108"/>
                    <a:pt x="123" y="111"/>
                    <a:pt x="121" y="113"/>
                  </a:cubicBezTo>
                  <a:cubicBezTo>
                    <a:pt x="119" y="115"/>
                    <a:pt x="116" y="116"/>
                    <a:pt x="114" y="114"/>
                  </a:cubicBezTo>
                  <a:cubicBezTo>
                    <a:pt x="108" y="109"/>
                    <a:pt x="88" y="91"/>
                    <a:pt x="94" y="79"/>
                  </a:cubicBezTo>
                  <a:cubicBezTo>
                    <a:pt x="95" y="76"/>
                    <a:pt x="98" y="73"/>
                    <a:pt x="106" y="73"/>
                  </a:cubicBezTo>
                  <a:cubicBezTo>
                    <a:pt x="124" y="75"/>
                    <a:pt x="160" y="93"/>
                    <a:pt x="169" y="126"/>
                  </a:cubicBezTo>
                  <a:cubicBezTo>
                    <a:pt x="174" y="142"/>
                    <a:pt x="167" y="151"/>
                    <a:pt x="16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379646" y="2223455"/>
            <a:ext cx="1077242" cy="1033368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10709" y="2381936"/>
            <a:ext cx="816438" cy="716405"/>
            <a:chOff x="25550813" y="7627938"/>
            <a:chExt cx="3044825" cy="2671762"/>
          </a:xfrm>
        </p:grpSpPr>
        <p:sp>
          <p:nvSpPr>
            <p:cNvPr id="40" name="Oval 156"/>
            <p:cNvSpPr>
              <a:spLocks noChangeArrowheads="1"/>
            </p:cNvSpPr>
            <p:nvPr/>
          </p:nvSpPr>
          <p:spPr bwMode="auto">
            <a:xfrm>
              <a:off x="25887363" y="7927975"/>
              <a:ext cx="2371725" cy="2371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157"/>
            <p:cNvSpPr>
              <a:spLocks noChangeArrowheads="1"/>
            </p:cNvSpPr>
            <p:nvPr/>
          </p:nvSpPr>
          <p:spPr bwMode="auto">
            <a:xfrm>
              <a:off x="26428700" y="8469313"/>
              <a:ext cx="1289050" cy="128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26960513" y="8362950"/>
              <a:ext cx="225425" cy="915987"/>
            </a:xfrm>
            <a:custGeom>
              <a:avLst/>
              <a:gdLst>
                <a:gd name="T0" fmla="*/ 60 w 60"/>
                <a:gd name="T1" fmla="*/ 214 h 244"/>
                <a:gd name="T2" fmla="*/ 30 w 60"/>
                <a:gd name="T3" fmla="*/ 244 h 244"/>
                <a:gd name="T4" fmla="*/ 0 w 60"/>
                <a:gd name="T5" fmla="*/ 214 h 244"/>
                <a:gd name="T6" fmla="*/ 30 w 60"/>
                <a:gd name="T7" fmla="*/ 0 h 244"/>
                <a:gd name="T8" fmla="*/ 60 w 60"/>
                <a:gd name="T9" fmla="*/ 2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44">
                  <a:moveTo>
                    <a:pt x="60" y="214"/>
                  </a:moveTo>
                  <a:cubicBezTo>
                    <a:pt x="60" y="231"/>
                    <a:pt x="47" y="244"/>
                    <a:pt x="30" y="244"/>
                  </a:cubicBezTo>
                  <a:cubicBezTo>
                    <a:pt x="13" y="244"/>
                    <a:pt x="0" y="231"/>
                    <a:pt x="0" y="214"/>
                  </a:cubicBezTo>
                  <a:cubicBezTo>
                    <a:pt x="0" y="197"/>
                    <a:pt x="30" y="0"/>
                    <a:pt x="30" y="0"/>
                  </a:cubicBezTo>
                  <a:cubicBezTo>
                    <a:pt x="30" y="0"/>
                    <a:pt x="60" y="197"/>
                    <a:pt x="60" y="2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26990675" y="9091613"/>
              <a:ext cx="608013" cy="149225"/>
            </a:xfrm>
            <a:custGeom>
              <a:avLst/>
              <a:gdLst>
                <a:gd name="T0" fmla="*/ 20 w 162"/>
                <a:gd name="T1" fmla="*/ 40 h 40"/>
                <a:gd name="T2" fmla="*/ 0 w 162"/>
                <a:gd name="T3" fmla="*/ 20 h 40"/>
                <a:gd name="T4" fmla="*/ 20 w 162"/>
                <a:gd name="T5" fmla="*/ 0 h 40"/>
                <a:gd name="T6" fmla="*/ 162 w 162"/>
                <a:gd name="T7" fmla="*/ 20 h 40"/>
                <a:gd name="T8" fmla="*/ 20 w 16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162" y="20"/>
                    <a:pt x="162" y="20"/>
                  </a:cubicBezTo>
                  <a:cubicBezTo>
                    <a:pt x="162" y="20"/>
                    <a:pt x="31" y="40"/>
                    <a:pt x="20" y="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25550813" y="7627938"/>
              <a:ext cx="930275" cy="930275"/>
            </a:xfrm>
            <a:custGeom>
              <a:avLst/>
              <a:gdLst>
                <a:gd name="T0" fmla="*/ 51 w 248"/>
                <a:gd name="T1" fmla="*/ 236 h 248"/>
                <a:gd name="T2" fmla="*/ 64 w 248"/>
                <a:gd name="T3" fmla="*/ 248 h 248"/>
                <a:gd name="T4" fmla="*/ 248 w 248"/>
                <a:gd name="T5" fmla="*/ 64 h 248"/>
                <a:gd name="T6" fmla="*/ 236 w 248"/>
                <a:gd name="T7" fmla="*/ 51 h 248"/>
                <a:gd name="T8" fmla="*/ 51 w 248"/>
                <a:gd name="T9" fmla="*/ 51 h 248"/>
                <a:gd name="T10" fmla="*/ 51 w 248"/>
                <a:gd name="T11" fmla="*/ 23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48">
                  <a:moveTo>
                    <a:pt x="51" y="236"/>
                  </a:moveTo>
                  <a:cubicBezTo>
                    <a:pt x="55" y="241"/>
                    <a:pt x="60" y="244"/>
                    <a:pt x="64" y="248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4" y="60"/>
                    <a:pt x="241" y="55"/>
                    <a:pt x="236" y="51"/>
                  </a:cubicBezTo>
                  <a:cubicBezTo>
                    <a:pt x="185" y="0"/>
                    <a:pt x="102" y="0"/>
                    <a:pt x="51" y="51"/>
                  </a:cubicBezTo>
                  <a:cubicBezTo>
                    <a:pt x="0" y="102"/>
                    <a:pt x="0" y="185"/>
                    <a:pt x="51" y="2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27665363" y="7627938"/>
              <a:ext cx="930275" cy="930275"/>
            </a:xfrm>
            <a:custGeom>
              <a:avLst/>
              <a:gdLst>
                <a:gd name="T0" fmla="*/ 197 w 248"/>
                <a:gd name="T1" fmla="*/ 236 h 248"/>
                <a:gd name="T2" fmla="*/ 184 w 248"/>
                <a:gd name="T3" fmla="*/ 248 h 248"/>
                <a:gd name="T4" fmla="*/ 0 w 248"/>
                <a:gd name="T5" fmla="*/ 64 h 248"/>
                <a:gd name="T6" fmla="*/ 12 w 248"/>
                <a:gd name="T7" fmla="*/ 51 h 248"/>
                <a:gd name="T8" fmla="*/ 197 w 248"/>
                <a:gd name="T9" fmla="*/ 51 h 248"/>
                <a:gd name="T10" fmla="*/ 197 w 248"/>
                <a:gd name="T11" fmla="*/ 23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48">
                  <a:moveTo>
                    <a:pt x="197" y="236"/>
                  </a:moveTo>
                  <a:cubicBezTo>
                    <a:pt x="193" y="241"/>
                    <a:pt x="188" y="244"/>
                    <a:pt x="184" y="2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" y="60"/>
                    <a:pt x="7" y="55"/>
                    <a:pt x="12" y="51"/>
                  </a:cubicBezTo>
                  <a:cubicBezTo>
                    <a:pt x="63" y="0"/>
                    <a:pt x="146" y="0"/>
                    <a:pt x="197" y="51"/>
                  </a:cubicBezTo>
                  <a:cubicBezTo>
                    <a:pt x="248" y="102"/>
                    <a:pt x="248" y="185"/>
                    <a:pt x="197" y="2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2401921" y="3701384"/>
            <a:ext cx="4770327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老教师采用教本备课</a:t>
            </a:r>
          </a:p>
        </p:txBody>
      </p:sp>
      <p:sp>
        <p:nvSpPr>
          <p:cNvPr id="48" name="矩形 47"/>
          <p:cNvSpPr/>
          <p:nvPr/>
        </p:nvSpPr>
        <p:spPr>
          <a:xfrm>
            <a:off x="1601442" y="3778735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508484" y="4217116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401921" y="4531036"/>
            <a:ext cx="6096000" cy="4590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青年教师实行纸质备课和课件备课相结合的方式</a:t>
            </a:r>
            <a:endParaRPr lang="zh-CN" altLang="en-US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01442" y="4589806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508484" y="5028187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2401921" y="5398804"/>
            <a:ext cx="6096000" cy="4590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1366B3"/>
              </a:buClr>
              <a:buSzPct val="80000"/>
            </a:pPr>
            <a:r>
              <a:rPr lang="zh-CN" altLang="zh-CN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骨干教师备简案并定量提供优质教案</a:t>
            </a:r>
            <a:endParaRPr lang="zh-CN" altLang="en-US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601442" y="5409892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508484" y="5848273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4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教学亮点</a:t>
            </a:r>
          </a:p>
        </p:txBody>
      </p:sp>
      <p:sp>
        <p:nvSpPr>
          <p:cNvPr id="17" name="矩形 16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7447" y="3764838"/>
            <a:ext cx="8199619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500"/>
              </a:spcAft>
              <a:buClr>
                <a:srgbClr val="1366B3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学困生从低年级抓起，不让任何一个智力正常的孩子掉队，任课教师必须达到相应的及格率标准，不能因为缺乏耐心而放弃；</a:t>
            </a:r>
            <a:endParaRPr lang="en-US" altLang="zh-CN" sz="2000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600"/>
              </a:lnSpc>
              <a:buClr>
                <a:srgbClr val="1366B3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高年级的学困生本着</a:t>
            </a:r>
            <a:r>
              <a:rPr lang="en-US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“</a:t>
            </a:r>
            <a:r>
              <a:rPr lang="zh-CN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治病救人</a:t>
            </a:r>
            <a:r>
              <a:rPr lang="en-US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”</a:t>
            </a:r>
            <a:r>
              <a:rPr lang="zh-CN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的原则，根据他们的自身现状和提升空间，任课教师要做到因材施教，采取相应的辅导措施最大限度的帮助学生提高成绩，能提高多少就提高多少，决不允许放弃他们。</a:t>
            </a:r>
            <a:endParaRPr lang="en-US" altLang="zh-CN" sz="2000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45041" y="2098415"/>
            <a:ext cx="3408363" cy="3699883"/>
            <a:chOff x="18080037" y="14922501"/>
            <a:chExt cx="9632950" cy="10456863"/>
          </a:xfrm>
          <a:solidFill>
            <a:srgbClr val="1366B3"/>
          </a:solidFill>
        </p:grpSpPr>
        <p:sp>
          <p:nvSpPr>
            <p:cNvPr id="22" name="Freeform 25"/>
            <p:cNvSpPr/>
            <p:nvPr/>
          </p:nvSpPr>
          <p:spPr bwMode="auto">
            <a:xfrm>
              <a:off x="25052337" y="14922501"/>
              <a:ext cx="2660650" cy="2416175"/>
            </a:xfrm>
            <a:custGeom>
              <a:avLst/>
              <a:gdLst>
                <a:gd name="T0" fmla="*/ 513 w 709"/>
                <a:gd name="T1" fmla="*/ 132 h 644"/>
                <a:gd name="T2" fmla="*/ 709 w 709"/>
                <a:gd name="T3" fmla="*/ 624 h 644"/>
                <a:gd name="T4" fmla="*/ 481 w 709"/>
                <a:gd name="T5" fmla="*/ 533 h 644"/>
                <a:gd name="T6" fmla="*/ 397 w 709"/>
                <a:gd name="T7" fmla="*/ 644 h 644"/>
                <a:gd name="T8" fmla="*/ 273 w 709"/>
                <a:gd name="T9" fmla="*/ 404 h 644"/>
                <a:gd name="T10" fmla="*/ 42 w 709"/>
                <a:gd name="T11" fmla="*/ 316 h 644"/>
                <a:gd name="T12" fmla="*/ 127 w 709"/>
                <a:gd name="T13" fmla="*/ 233 h 644"/>
                <a:gd name="T14" fmla="*/ 0 w 709"/>
                <a:gd name="T15" fmla="*/ 0 h 644"/>
                <a:gd name="T16" fmla="*/ 513 w 709"/>
                <a:gd name="T17" fmla="*/ 13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9" h="644">
                  <a:moveTo>
                    <a:pt x="513" y="132"/>
                  </a:moveTo>
                  <a:cubicBezTo>
                    <a:pt x="513" y="132"/>
                    <a:pt x="489" y="372"/>
                    <a:pt x="709" y="624"/>
                  </a:cubicBezTo>
                  <a:cubicBezTo>
                    <a:pt x="709" y="624"/>
                    <a:pt x="551" y="575"/>
                    <a:pt x="481" y="533"/>
                  </a:cubicBezTo>
                  <a:cubicBezTo>
                    <a:pt x="397" y="644"/>
                    <a:pt x="397" y="644"/>
                    <a:pt x="397" y="644"/>
                  </a:cubicBezTo>
                  <a:cubicBezTo>
                    <a:pt x="397" y="644"/>
                    <a:pt x="414" y="528"/>
                    <a:pt x="273" y="404"/>
                  </a:cubicBezTo>
                  <a:cubicBezTo>
                    <a:pt x="132" y="279"/>
                    <a:pt x="42" y="316"/>
                    <a:pt x="42" y="316"/>
                  </a:cubicBezTo>
                  <a:cubicBezTo>
                    <a:pt x="127" y="233"/>
                    <a:pt x="127" y="233"/>
                    <a:pt x="127" y="233"/>
                  </a:cubicBezTo>
                  <a:cubicBezTo>
                    <a:pt x="127" y="233"/>
                    <a:pt x="51" y="99"/>
                    <a:pt x="0" y="0"/>
                  </a:cubicBezTo>
                  <a:cubicBezTo>
                    <a:pt x="0" y="0"/>
                    <a:pt x="323" y="183"/>
                    <a:pt x="51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26965275" y="16898938"/>
              <a:ext cx="46038" cy="269875"/>
            </a:xfrm>
            <a:custGeom>
              <a:avLst/>
              <a:gdLst>
                <a:gd name="T0" fmla="*/ 24 w 29"/>
                <a:gd name="T1" fmla="*/ 0 h 170"/>
                <a:gd name="T2" fmla="*/ 29 w 29"/>
                <a:gd name="T3" fmla="*/ 170 h 170"/>
                <a:gd name="T4" fmla="*/ 5 w 29"/>
                <a:gd name="T5" fmla="*/ 170 h 170"/>
                <a:gd name="T6" fmla="*/ 0 w 29"/>
                <a:gd name="T7" fmla="*/ 10 h 170"/>
                <a:gd name="T8" fmla="*/ 24 w 29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0">
                  <a:moveTo>
                    <a:pt x="24" y="0"/>
                  </a:moveTo>
                  <a:lnTo>
                    <a:pt x="29" y="170"/>
                  </a:lnTo>
                  <a:lnTo>
                    <a:pt x="5" y="170"/>
                  </a:lnTo>
                  <a:lnTo>
                    <a:pt x="0" y="1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26950987" y="17165638"/>
              <a:ext cx="85725" cy="168275"/>
            </a:xfrm>
            <a:custGeom>
              <a:avLst/>
              <a:gdLst>
                <a:gd name="T0" fmla="*/ 54 w 54"/>
                <a:gd name="T1" fmla="*/ 104 h 106"/>
                <a:gd name="T2" fmla="*/ 2 w 54"/>
                <a:gd name="T3" fmla="*/ 106 h 106"/>
                <a:gd name="T4" fmla="*/ 0 w 54"/>
                <a:gd name="T5" fmla="*/ 2 h 106"/>
                <a:gd name="T6" fmla="*/ 52 w 54"/>
                <a:gd name="T7" fmla="*/ 0 h 106"/>
                <a:gd name="T8" fmla="*/ 54 w 54"/>
                <a:gd name="T9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6">
                  <a:moveTo>
                    <a:pt x="54" y="104"/>
                  </a:moveTo>
                  <a:lnTo>
                    <a:pt x="2" y="106"/>
                  </a:lnTo>
                  <a:lnTo>
                    <a:pt x="0" y="2"/>
                  </a:lnTo>
                  <a:lnTo>
                    <a:pt x="52" y="0"/>
                  </a:lnTo>
                  <a:lnTo>
                    <a:pt x="5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26890662" y="17330738"/>
              <a:ext cx="330200" cy="1001713"/>
            </a:xfrm>
            <a:custGeom>
              <a:avLst/>
              <a:gdLst>
                <a:gd name="T0" fmla="*/ 50 w 88"/>
                <a:gd name="T1" fmla="*/ 0 h 267"/>
                <a:gd name="T2" fmla="*/ 5 w 88"/>
                <a:gd name="T3" fmla="*/ 1 h 267"/>
                <a:gd name="T4" fmla="*/ 14 w 88"/>
                <a:gd name="T5" fmla="*/ 260 h 267"/>
                <a:gd name="T6" fmla="*/ 88 w 88"/>
                <a:gd name="T7" fmla="*/ 254 h 267"/>
                <a:gd name="T8" fmla="*/ 50 w 88"/>
                <a:gd name="T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67">
                  <a:moveTo>
                    <a:pt x="5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0" y="252"/>
                    <a:pt x="14" y="260"/>
                  </a:cubicBezTo>
                  <a:cubicBezTo>
                    <a:pt x="14" y="260"/>
                    <a:pt x="50" y="267"/>
                    <a:pt x="88" y="254"/>
                  </a:cubicBezTo>
                  <a:cubicBezTo>
                    <a:pt x="88" y="254"/>
                    <a:pt x="57" y="193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22655212" y="17986376"/>
              <a:ext cx="547688" cy="296863"/>
            </a:xfrm>
            <a:custGeom>
              <a:avLst/>
              <a:gdLst>
                <a:gd name="T0" fmla="*/ 81 w 345"/>
                <a:gd name="T1" fmla="*/ 187 h 187"/>
                <a:gd name="T2" fmla="*/ 81 w 345"/>
                <a:gd name="T3" fmla="*/ 187 h 187"/>
                <a:gd name="T4" fmla="*/ 345 w 345"/>
                <a:gd name="T5" fmla="*/ 95 h 187"/>
                <a:gd name="T6" fmla="*/ 220 w 345"/>
                <a:gd name="T7" fmla="*/ 0 h 187"/>
                <a:gd name="T8" fmla="*/ 0 w 345"/>
                <a:gd name="T9" fmla="*/ 74 h 187"/>
                <a:gd name="T10" fmla="*/ 0 w 345"/>
                <a:gd name="T11" fmla="*/ 74 h 187"/>
                <a:gd name="T12" fmla="*/ 81 w 345"/>
                <a:gd name="T1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87">
                  <a:moveTo>
                    <a:pt x="81" y="187"/>
                  </a:moveTo>
                  <a:lnTo>
                    <a:pt x="81" y="187"/>
                  </a:lnTo>
                  <a:lnTo>
                    <a:pt x="345" y="95"/>
                  </a:lnTo>
                  <a:lnTo>
                    <a:pt x="220" y="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1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22107525" y="17986376"/>
              <a:ext cx="547688" cy="288925"/>
            </a:xfrm>
            <a:custGeom>
              <a:avLst/>
              <a:gdLst>
                <a:gd name="T0" fmla="*/ 345 w 345"/>
                <a:gd name="T1" fmla="*/ 74 h 182"/>
                <a:gd name="T2" fmla="*/ 135 w 345"/>
                <a:gd name="T3" fmla="*/ 0 h 182"/>
                <a:gd name="T4" fmla="*/ 0 w 345"/>
                <a:gd name="T5" fmla="*/ 95 h 182"/>
                <a:gd name="T6" fmla="*/ 258 w 345"/>
                <a:gd name="T7" fmla="*/ 182 h 182"/>
                <a:gd name="T8" fmla="*/ 345 w 345"/>
                <a:gd name="T9" fmla="*/ 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82">
                  <a:moveTo>
                    <a:pt x="345" y="74"/>
                  </a:moveTo>
                  <a:lnTo>
                    <a:pt x="135" y="0"/>
                  </a:lnTo>
                  <a:lnTo>
                    <a:pt x="0" y="95"/>
                  </a:lnTo>
                  <a:lnTo>
                    <a:pt x="258" y="182"/>
                  </a:lnTo>
                  <a:lnTo>
                    <a:pt x="345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4314150" y="238680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4314150" y="238680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23356887" y="180990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3356887" y="180990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1583650" y="24044276"/>
              <a:ext cx="989013" cy="960438"/>
            </a:xfrm>
            <a:custGeom>
              <a:avLst/>
              <a:gdLst>
                <a:gd name="T0" fmla="*/ 264 w 264"/>
                <a:gd name="T1" fmla="*/ 10 h 256"/>
                <a:gd name="T2" fmla="*/ 255 w 264"/>
                <a:gd name="T3" fmla="*/ 256 h 256"/>
                <a:gd name="T4" fmla="*/ 0 w 264"/>
                <a:gd name="T5" fmla="*/ 256 h 256"/>
                <a:gd name="T6" fmla="*/ 3 w 264"/>
                <a:gd name="T7" fmla="*/ 0 h 256"/>
                <a:gd name="T8" fmla="*/ 264 w 264"/>
                <a:gd name="T9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56">
                  <a:moveTo>
                    <a:pt x="264" y="10"/>
                  </a:moveTo>
                  <a:cubicBezTo>
                    <a:pt x="255" y="256"/>
                    <a:pt x="255" y="256"/>
                    <a:pt x="255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48" y="11"/>
                    <a:pt x="26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22742525" y="24044276"/>
              <a:ext cx="990600" cy="960438"/>
            </a:xfrm>
            <a:custGeom>
              <a:avLst/>
              <a:gdLst>
                <a:gd name="T0" fmla="*/ 0 w 264"/>
                <a:gd name="T1" fmla="*/ 10 h 256"/>
                <a:gd name="T2" fmla="*/ 9 w 264"/>
                <a:gd name="T3" fmla="*/ 256 h 256"/>
                <a:gd name="T4" fmla="*/ 264 w 264"/>
                <a:gd name="T5" fmla="*/ 256 h 256"/>
                <a:gd name="T6" fmla="*/ 260 w 264"/>
                <a:gd name="T7" fmla="*/ 0 h 256"/>
                <a:gd name="T8" fmla="*/ 0 w 264"/>
                <a:gd name="T9" fmla="*/ 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256">
                  <a:moveTo>
                    <a:pt x="0" y="10"/>
                  </a:moveTo>
                  <a:cubicBezTo>
                    <a:pt x="9" y="256"/>
                    <a:pt x="9" y="256"/>
                    <a:pt x="9" y="256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116" y="11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22858412" y="25072976"/>
              <a:ext cx="795338" cy="306388"/>
            </a:xfrm>
            <a:custGeom>
              <a:avLst/>
              <a:gdLst>
                <a:gd name="T0" fmla="*/ 0 w 212"/>
                <a:gd name="T1" fmla="*/ 9 h 82"/>
                <a:gd name="T2" fmla="*/ 212 w 212"/>
                <a:gd name="T3" fmla="*/ 0 h 82"/>
                <a:gd name="T4" fmla="*/ 110 w 212"/>
                <a:gd name="T5" fmla="*/ 79 h 82"/>
                <a:gd name="T6" fmla="*/ 0 w 212"/>
                <a:gd name="T7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82">
                  <a:moveTo>
                    <a:pt x="0" y="9"/>
                  </a:moveTo>
                  <a:cubicBezTo>
                    <a:pt x="0" y="9"/>
                    <a:pt x="177" y="12"/>
                    <a:pt x="212" y="0"/>
                  </a:cubicBezTo>
                  <a:cubicBezTo>
                    <a:pt x="212" y="0"/>
                    <a:pt x="176" y="82"/>
                    <a:pt x="110" y="79"/>
                  </a:cubicBezTo>
                  <a:cubicBezTo>
                    <a:pt x="44" y="76"/>
                    <a:pt x="35" y="6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21680487" y="25072976"/>
              <a:ext cx="795338" cy="306388"/>
            </a:xfrm>
            <a:custGeom>
              <a:avLst/>
              <a:gdLst>
                <a:gd name="T0" fmla="*/ 212 w 212"/>
                <a:gd name="T1" fmla="*/ 9 h 82"/>
                <a:gd name="T2" fmla="*/ 0 w 212"/>
                <a:gd name="T3" fmla="*/ 0 h 82"/>
                <a:gd name="T4" fmla="*/ 102 w 212"/>
                <a:gd name="T5" fmla="*/ 79 h 82"/>
                <a:gd name="T6" fmla="*/ 212 w 212"/>
                <a:gd name="T7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82">
                  <a:moveTo>
                    <a:pt x="212" y="9"/>
                  </a:moveTo>
                  <a:cubicBezTo>
                    <a:pt x="212" y="9"/>
                    <a:pt x="35" y="12"/>
                    <a:pt x="0" y="0"/>
                  </a:cubicBezTo>
                  <a:cubicBezTo>
                    <a:pt x="0" y="0"/>
                    <a:pt x="36" y="82"/>
                    <a:pt x="102" y="79"/>
                  </a:cubicBezTo>
                  <a:cubicBezTo>
                    <a:pt x="168" y="76"/>
                    <a:pt x="178" y="61"/>
                    <a:pt x="2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22544087" y="18197513"/>
              <a:ext cx="217488" cy="165100"/>
            </a:xfrm>
            <a:custGeom>
              <a:avLst/>
              <a:gdLst>
                <a:gd name="T0" fmla="*/ 49 w 137"/>
                <a:gd name="T1" fmla="*/ 0 h 104"/>
                <a:gd name="T2" fmla="*/ 94 w 137"/>
                <a:gd name="T3" fmla="*/ 0 h 104"/>
                <a:gd name="T4" fmla="*/ 137 w 137"/>
                <a:gd name="T5" fmla="*/ 61 h 104"/>
                <a:gd name="T6" fmla="*/ 70 w 137"/>
                <a:gd name="T7" fmla="*/ 104 h 104"/>
                <a:gd name="T8" fmla="*/ 0 w 137"/>
                <a:gd name="T9" fmla="*/ 59 h 104"/>
                <a:gd name="T10" fmla="*/ 49 w 137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04">
                  <a:moveTo>
                    <a:pt x="49" y="0"/>
                  </a:moveTo>
                  <a:lnTo>
                    <a:pt x="94" y="0"/>
                  </a:lnTo>
                  <a:lnTo>
                    <a:pt x="137" y="61"/>
                  </a:lnTo>
                  <a:lnTo>
                    <a:pt x="70" y="104"/>
                  </a:lnTo>
                  <a:lnTo>
                    <a:pt x="0" y="5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22494875" y="18384838"/>
              <a:ext cx="307975" cy="311150"/>
            </a:xfrm>
            <a:custGeom>
              <a:avLst/>
              <a:gdLst>
                <a:gd name="T0" fmla="*/ 101 w 194"/>
                <a:gd name="T1" fmla="*/ 0 h 196"/>
                <a:gd name="T2" fmla="*/ 0 w 194"/>
                <a:gd name="T3" fmla="*/ 111 h 196"/>
                <a:gd name="T4" fmla="*/ 101 w 194"/>
                <a:gd name="T5" fmla="*/ 196 h 196"/>
                <a:gd name="T6" fmla="*/ 194 w 194"/>
                <a:gd name="T7" fmla="*/ 111 h 196"/>
                <a:gd name="T8" fmla="*/ 101 w 194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6">
                  <a:moveTo>
                    <a:pt x="101" y="0"/>
                  </a:moveTo>
                  <a:lnTo>
                    <a:pt x="0" y="111"/>
                  </a:lnTo>
                  <a:lnTo>
                    <a:pt x="101" y="196"/>
                  </a:lnTo>
                  <a:lnTo>
                    <a:pt x="194" y="11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1"/>
            <p:cNvSpPr/>
            <p:nvPr/>
          </p:nvSpPr>
          <p:spPr bwMode="auto">
            <a:xfrm>
              <a:off x="18911887" y="15852776"/>
              <a:ext cx="957263" cy="1050925"/>
            </a:xfrm>
            <a:custGeom>
              <a:avLst/>
              <a:gdLst>
                <a:gd name="T0" fmla="*/ 255 w 255"/>
                <a:gd name="T1" fmla="*/ 135 h 280"/>
                <a:gd name="T2" fmla="*/ 157 w 255"/>
                <a:gd name="T3" fmla="*/ 280 h 280"/>
                <a:gd name="T4" fmla="*/ 25 w 255"/>
                <a:gd name="T5" fmla="*/ 140 h 280"/>
                <a:gd name="T6" fmla="*/ 41 w 255"/>
                <a:gd name="T7" fmla="*/ 41 h 280"/>
                <a:gd name="T8" fmla="*/ 255 w 255"/>
                <a:gd name="T9" fmla="*/ 13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80">
                  <a:moveTo>
                    <a:pt x="255" y="135"/>
                  </a:moveTo>
                  <a:cubicBezTo>
                    <a:pt x="255" y="135"/>
                    <a:pt x="198" y="252"/>
                    <a:pt x="157" y="280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0" y="82"/>
                    <a:pt x="41" y="41"/>
                  </a:cubicBezTo>
                  <a:cubicBezTo>
                    <a:pt x="82" y="0"/>
                    <a:pt x="178" y="49"/>
                    <a:pt x="25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18080037" y="15049501"/>
              <a:ext cx="2190750" cy="2449513"/>
            </a:xfrm>
            <a:custGeom>
              <a:avLst/>
              <a:gdLst>
                <a:gd name="T0" fmla="*/ 583 w 584"/>
                <a:gd name="T1" fmla="*/ 63 h 653"/>
                <a:gd name="T2" fmla="*/ 528 w 584"/>
                <a:gd name="T3" fmla="*/ 54 h 653"/>
                <a:gd name="T4" fmla="*/ 512 w 584"/>
                <a:gd name="T5" fmla="*/ 1 h 653"/>
                <a:gd name="T6" fmla="*/ 511 w 584"/>
                <a:gd name="T7" fmla="*/ 0 h 653"/>
                <a:gd name="T8" fmla="*/ 11 w 584"/>
                <a:gd name="T9" fmla="*/ 578 h 653"/>
                <a:gd name="T10" fmla="*/ 12 w 584"/>
                <a:gd name="T11" fmla="*/ 578 h 653"/>
                <a:gd name="T12" fmla="*/ 27 w 584"/>
                <a:gd name="T13" fmla="*/ 633 h 653"/>
                <a:gd name="T14" fmla="*/ 83 w 584"/>
                <a:gd name="T15" fmla="*/ 640 h 653"/>
                <a:gd name="T16" fmla="*/ 84 w 584"/>
                <a:gd name="T17" fmla="*/ 641 h 653"/>
                <a:gd name="T18" fmla="*/ 584 w 584"/>
                <a:gd name="T19" fmla="*/ 63 h 653"/>
                <a:gd name="T20" fmla="*/ 583 w 584"/>
                <a:gd name="T21" fmla="*/ 6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53">
                  <a:moveTo>
                    <a:pt x="583" y="63"/>
                  </a:moveTo>
                  <a:cubicBezTo>
                    <a:pt x="572" y="74"/>
                    <a:pt x="547" y="70"/>
                    <a:pt x="528" y="54"/>
                  </a:cubicBezTo>
                  <a:cubicBezTo>
                    <a:pt x="509" y="37"/>
                    <a:pt x="502" y="14"/>
                    <a:pt x="512" y="1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11" y="578"/>
                    <a:pt x="11" y="578"/>
                    <a:pt x="11" y="578"/>
                  </a:cubicBezTo>
                  <a:cubicBezTo>
                    <a:pt x="12" y="578"/>
                    <a:pt x="12" y="578"/>
                    <a:pt x="12" y="578"/>
                  </a:cubicBezTo>
                  <a:cubicBezTo>
                    <a:pt x="0" y="591"/>
                    <a:pt x="7" y="616"/>
                    <a:pt x="27" y="633"/>
                  </a:cubicBezTo>
                  <a:cubicBezTo>
                    <a:pt x="47" y="650"/>
                    <a:pt x="72" y="653"/>
                    <a:pt x="83" y="640"/>
                  </a:cubicBezTo>
                  <a:cubicBezTo>
                    <a:pt x="84" y="641"/>
                    <a:pt x="84" y="641"/>
                    <a:pt x="84" y="641"/>
                  </a:cubicBezTo>
                  <a:cubicBezTo>
                    <a:pt x="584" y="63"/>
                    <a:pt x="584" y="63"/>
                    <a:pt x="584" y="63"/>
                  </a:cubicBezTo>
                  <a:lnTo>
                    <a:pt x="583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19977100" y="14979651"/>
              <a:ext cx="357188" cy="328613"/>
            </a:xfrm>
            <a:custGeom>
              <a:avLst/>
              <a:gdLst>
                <a:gd name="T0" fmla="*/ 68 w 95"/>
                <a:gd name="T1" fmla="*/ 20 h 88"/>
                <a:gd name="T2" fmla="*/ 12 w 95"/>
                <a:gd name="T3" fmla="*/ 13 h 88"/>
                <a:gd name="T4" fmla="*/ 27 w 95"/>
                <a:gd name="T5" fmla="*/ 67 h 88"/>
                <a:gd name="T6" fmla="*/ 83 w 95"/>
                <a:gd name="T7" fmla="*/ 75 h 88"/>
                <a:gd name="T8" fmla="*/ 68 w 95"/>
                <a:gd name="T9" fmla="*/ 20 h 88"/>
                <a:gd name="T10" fmla="*/ 65 w 95"/>
                <a:gd name="T11" fmla="*/ 62 h 88"/>
                <a:gd name="T12" fmla="*/ 57 w 95"/>
                <a:gd name="T13" fmla="*/ 64 h 88"/>
                <a:gd name="T14" fmla="*/ 36 w 95"/>
                <a:gd name="T15" fmla="*/ 57 h 88"/>
                <a:gd name="T16" fmla="*/ 20 w 95"/>
                <a:gd name="T17" fmla="*/ 24 h 88"/>
                <a:gd name="T18" fmla="*/ 40 w 95"/>
                <a:gd name="T19" fmla="*/ 16 h 88"/>
                <a:gd name="T20" fmla="*/ 42 w 95"/>
                <a:gd name="T21" fmla="*/ 18 h 88"/>
                <a:gd name="T22" fmla="*/ 40 w 95"/>
                <a:gd name="T23" fmla="*/ 20 h 88"/>
                <a:gd name="T24" fmla="*/ 24 w 95"/>
                <a:gd name="T25" fmla="*/ 25 h 88"/>
                <a:gd name="T26" fmla="*/ 38 w 95"/>
                <a:gd name="T27" fmla="*/ 54 h 88"/>
                <a:gd name="T28" fmla="*/ 63 w 95"/>
                <a:gd name="T29" fmla="*/ 59 h 88"/>
                <a:gd name="T30" fmla="*/ 64 w 95"/>
                <a:gd name="T31" fmla="*/ 51 h 88"/>
                <a:gd name="T32" fmla="*/ 48 w 95"/>
                <a:gd name="T33" fmla="*/ 34 h 88"/>
                <a:gd name="T34" fmla="*/ 41 w 95"/>
                <a:gd name="T35" fmla="*/ 33 h 88"/>
                <a:gd name="T36" fmla="*/ 49 w 95"/>
                <a:gd name="T37" fmla="*/ 42 h 88"/>
                <a:gd name="T38" fmla="*/ 49 w 95"/>
                <a:gd name="T39" fmla="*/ 45 h 88"/>
                <a:gd name="T40" fmla="*/ 46 w 95"/>
                <a:gd name="T41" fmla="*/ 45 h 88"/>
                <a:gd name="T42" fmla="*/ 38 w 95"/>
                <a:gd name="T43" fmla="*/ 31 h 88"/>
                <a:gd name="T44" fmla="*/ 43 w 95"/>
                <a:gd name="T45" fmla="*/ 29 h 88"/>
                <a:gd name="T46" fmla="*/ 68 w 95"/>
                <a:gd name="T47" fmla="*/ 50 h 88"/>
                <a:gd name="T48" fmla="*/ 65 w 95"/>
                <a:gd name="T49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" h="88">
                  <a:moveTo>
                    <a:pt x="68" y="20"/>
                  </a:moveTo>
                  <a:cubicBezTo>
                    <a:pt x="48" y="3"/>
                    <a:pt x="23" y="0"/>
                    <a:pt x="12" y="13"/>
                  </a:cubicBezTo>
                  <a:cubicBezTo>
                    <a:pt x="0" y="26"/>
                    <a:pt x="7" y="50"/>
                    <a:pt x="27" y="67"/>
                  </a:cubicBezTo>
                  <a:cubicBezTo>
                    <a:pt x="47" y="85"/>
                    <a:pt x="72" y="88"/>
                    <a:pt x="83" y="75"/>
                  </a:cubicBezTo>
                  <a:cubicBezTo>
                    <a:pt x="95" y="62"/>
                    <a:pt x="88" y="37"/>
                    <a:pt x="68" y="20"/>
                  </a:cubicBezTo>
                  <a:close/>
                  <a:moveTo>
                    <a:pt x="65" y="62"/>
                  </a:moveTo>
                  <a:cubicBezTo>
                    <a:pt x="63" y="63"/>
                    <a:pt x="60" y="64"/>
                    <a:pt x="57" y="64"/>
                  </a:cubicBezTo>
                  <a:cubicBezTo>
                    <a:pt x="50" y="64"/>
                    <a:pt x="42" y="61"/>
                    <a:pt x="36" y="57"/>
                  </a:cubicBezTo>
                  <a:cubicBezTo>
                    <a:pt x="24" y="49"/>
                    <a:pt x="16" y="34"/>
                    <a:pt x="20" y="24"/>
                  </a:cubicBezTo>
                  <a:cubicBezTo>
                    <a:pt x="22" y="20"/>
                    <a:pt x="26" y="14"/>
                    <a:pt x="40" y="16"/>
                  </a:cubicBezTo>
                  <a:cubicBezTo>
                    <a:pt x="41" y="16"/>
                    <a:pt x="42" y="17"/>
                    <a:pt x="42" y="18"/>
                  </a:cubicBezTo>
                  <a:cubicBezTo>
                    <a:pt x="42" y="19"/>
                    <a:pt x="41" y="20"/>
                    <a:pt x="40" y="20"/>
                  </a:cubicBezTo>
                  <a:cubicBezTo>
                    <a:pt x="34" y="19"/>
                    <a:pt x="26" y="19"/>
                    <a:pt x="24" y="25"/>
                  </a:cubicBezTo>
                  <a:cubicBezTo>
                    <a:pt x="21" y="34"/>
                    <a:pt x="27" y="47"/>
                    <a:pt x="38" y="54"/>
                  </a:cubicBezTo>
                  <a:cubicBezTo>
                    <a:pt x="47" y="60"/>
                    <a:pt x="58" y="62"/>
                    <a:pt x="63" y="59"/>
                  </a:cubicBezTo>
                  <a:cubicBezTo>
                    <a:pt x="65" y="57"/>
                    <a:pt x="65" y="55"/>
                    <a:pt x="64" y="51"/>
                  </a:cubicBezTo>
                  <a:cubicBezTo>
                    <a:pt x="62" y="43"/>
                    <a:pt x="54" y="37"/>
                    <a:pt x="48" y="34"/>
                  </a:cubicBezTo>
                  <a:cubicBezTo>
                    <a:pt x="44" y="33"/>
                    <a:pt x="42" y="33"/>
                    <a:pt x="41" y="33"/>
                  </a:cubicBezTo>
                  <a:cubicBezTo>
                    <a:pt x="41" y="34"/>
                    <a:pt x="44" y="39"/>
                    <a:pt x="49" y="42"/>
                  </a:cubicBezTo>
                  <a:cubicBezTo>
                    <a:pt x="50" y="43"/>
                    <a:pt x="50" y="44"/>
                    <a:pt x="49" y="45"/>
                  </a:cubicBezTo>
                  <a:cubicBezTo>
                    <a:pt x="48" y="46"/>
                    <a:pt x="47" y="46"/>
                    <a:pt x="46" y="45"/>
                  </a:cubicBezTo>
                  <a:cubicBezTo>
                    <a:pt x="44" y="43"/>
                    <a:pt x="36" y="36"/>
                    <a:pt x="38" y="31"/>
                  </a:cubicBezTo>
                  <a:cubicBezTo>
                    <a:pt x="38" y="30"/>
                    <a:pt x="40" y="29"/>
                    <a:pt x="43" y="29"/>
                  </a:cubicBezTo>
                  <a:cubicBezTo>
                    <a:pt x="50" y="30"/>
                    <a:pt x="64" y="37"/>
                    <a:pt x="68" y="50"/>
                  </a:cubicBezTo>
                  <a:cubicBezTo>
                    <a:pt x="70" y="57"/>
                    <a:pt x="67" y="60"/>
                    <a:pt x="6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25374600" y="16197263"/>
              <a:ext cx="728663" cy="750888"/>
            </a:xfrm>
            <a:custGeom>
              <a:avLst/>
              <a:gdLst>
                <a:gd name="T0" fmla="*/ 0 w 194"/>
                <a:gd name="T1" fmla="*/ 72 h 200"/>
                <a:gd name="T2" fmla="*/ 97 w 194"/>
                <a:gd name="T3" fmla="*/ 200 h 200"/>
                <a:gd name="T4" fmla="*/ 145 w 194"/>
                <a:gd name="T5" fmla="*/ 81 h 200"/>
                <a:gd name="T6" fmla="*/ 0 w 194"/>
                <a:gd name="T7" fmla="*/ 7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200">
                  <a:moveTo>
                    <a:pt x="0" y="72"/>
                  </a:moveTo>
                  <a:cubicBezTo>
                    <a:pt x="0" y="72"/>
                    <a:pt x="61" y="175"/>
                    <a:pt x="97" y="200"/>
                  </a:cubicBezTo>
                  <a:cubicBezTo>
                    <a:pt x="97" y="200"/>
                    <a:pt x="194" y="161"/>
                    <a:pt x="145" y="81"/>
                  </a:cubicBezTo>
                  <a:cubicBezTo>
                    <a:pt x="97" y="0"/>
                    <a:pt x="5" y="63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5"/>
            <p:cNvSpPr/>
            <p:nvPr/>
          </p:nvSpPr>
          <p:spPr bwMode="auto">
            <a:xfrm>
              <a:off x="20986750" y="1828006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6"/>
            <p:cNvSpPr/>
            <p:nvPr/>
          </p:nvSpPr>
          <p:spPr bwMode="auto">
            <a:xfrm>
              <a:off x="21088350" y="15901988"/>
              <a:ext cx="798513" cy="2347913"/>
            </a:xfrm>
            <a:custGeom>
              <a:avLst/>
              <a:gdLst>
                <a:gd name="T0" fmla="*/ 173 w 213"/>
                <a:gd name="T1" fmla="*/ 363 h 626"/>
                <a:gd name="T2" fmla="*/ 159 w 213"/>
                <a:gd name="T3" fmla="*/ 279 h 626"/>
                <a:gd name="T4" fmla="*/ 211 w 213"/>
                <a:gd name="T5" fmla="*/ 124 h 626"/>
                <a:gd name="T6" fmla="*/ 213 w 213"/>
                <a:gd name="T7" fmla="*/ 118 h 626"/>
                <a:gd name="T8" fmla="*/ 67 w 213"/>
                <a:gd name="T9" fmla="*/ 127 h 626"/>
                <a:gd name="T10" fmla="*/ 0 w 213"/>
                <a:gd name="T11" fmla="*/ 626 h 626"/>
                <a:gd name="T12" fmla="*/ 173 w 213"/>
                <a:gd name="T13" fmla="*/ 363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626">
                  <a:moveTo>
                    <a:pt x="173" y="363"/>
                  </a:moveTo>
                  <a:cubicBezTo>
                    <a:pt x="164" y="337"/>
                    <a:pt x="159" y="309"/>
                    <a:pt x="159" y="279"/>
                  </a:cubicBezTo>
                  <a:cubicBezTo>
                    <a:pt x="159" y="221"/>
                    <a:pt x="178" y="167"/>
                    <a:pt x="211" y="124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13" y="118"/>
                    <a:pt x="139" y="0"/>
                    <a:pt x="67" y="127"/>
                  </a:cubicBezTo>
                  <a:cubicBezTo>
                    <a:pt x="28" y="194"/>
                    <a:pt x="126" y="562"/>
                    <a:pt x="0" y="626"/>
                  </a:cubicBezTo>
                  <a:cubicBezTo>
                    <a:pt x="47" y="607"/>
                    <a:pt x="140" y="546"/>
                    <a:pt x="173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7"/>
            <p:cNvSpPr/>
            <p:nvPr/>
          </p:nvSpPr>
          <p:spPr bwMode="auto">
            <a:xfrm>
              <a:off x="20989925" y="18249901"/>
              <a:ext cx="98425" cy="30163"/>
            </a:xfrm>
            <a:custGeom>
              <a:avLst/>
              <a:gdLst>
                <a:gd name="T0" fmla="*/ 0 w 26"/>
                <a:gd name="T1" fmla="*/ 8 h 8"/>
                <a:gd name="T2" fmla="*/ 26 w 26"/>
                <a:gd name="T3" fmla="*/ 0 h 8"/>
                <a:gd name="T4" fmla="*/ 0 w 2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8">
                  <a:moveTo>
                    <a:pt x="0" y="8"/>
                  </a:moveTo>
                  <a:cubicBezTo>
                    <a:pt x="10" y="7"/>
                    <a:pt x="19" y="4"/>
                    <a:pt x="26" y="0"/>
                  </a:cubicBezTo>
                  <a:cubicBezTo>
                    <a:pt x="13" y="5"/>
                    <a:pt x="4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8"/>
            <p:cNvSpPr/>
            <p:nvPr/>
          </p:nvSpPr>
          <p:spPr bwMode="auto">
            <a:xfrm>
              <a:off x="24322087" y="18280063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9"/>
            <p:cNvSpPr/>
            <p:nvPr/>
          </p:nvSpPr>
          <p:spPr bwMode="auto">
            <a:xfrm>
              <a:off x="23428325" y="15901988"/>
              <a:ext cx="798513" cy="2347913"/>
            </a:xfrm>
            <a:custGeom>
              <a:avLst/>
              <a:gdLst>
                <a:gd name="T0" fmla="*/ 40 w 213"/>
                <a:gd name="T1" fmla="*/ 363 h 626"/>
                <a:gd name="T2" fmla="*/ 54 w 213"/>
                <a:gd name="T3" fmla="*/ 279 h 626"/>
                <a:gd name="T4" fmla="*/ 2 w 213"/>
                <a:gd name="T5" fmla="*/ 124 h 626"/>
                <a:gd name="T6" fmla="*/ 0 w 213"/>
                <a:gd name="T7" fmla="*/ 118 h 626"/>
                <a:gd name="T8" fmla="*/ 146 w 213"/>
                <a:gd name="T9" fmla="*/ 127 h 626"/>
                <a:gd name="T10" fmla="*/ 213 w 213"/>
                <a:gd name="T11" fmla="*/ 626 h 626"/>
                <a:gd name="T12" fmla="*/ 40 w 213"/>
                <a:gd name="T13" fmla="*/ 363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626">
                  <a:moveTo>
                    <a:pt x="40" y="363"/>
                  </a:moveTo>
                  <a:cubicBezTo>
                    <a:pt x="49" y="337"/>
                    <a:pt x="54" y="309"/>
                    <a:pt x="54" y="279"/>
                  </a:cubicBezTo>
                  <a:cubicBezTo>
                    <a:pt x="54" y="221"/>
                    <a:pt x="35" y="167"/>
                    <a:pt x="2" y="12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73" y="0"/>
                    <a:pt x="146" y="127"/>
                  </a:cubicBezTo>
                  <a:cubicBezTo>
                    <a:pt x="185" y="194"/>
                    <a:pt x="87" y="562"/>
                    <a:pt x="213" y="626"/>
                  </a:cubicBezTo>
                  <a:cubicBezTo>
                    <a:pt x="166" y="607"/>
                    <a:pt x="72" y="546"/>
                    <a:pt x="40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24226837" y="18249901"/>
              <a:ext cx="95250" cy="30163"/>
            </a:xfrm>
            <a:custGeom>
              <a:avLst/>
              <a:gdLst>
                <a:gd name="T0" fmla="*/ 25 w 25"/>
                <a:gd name="T1" fmla="*/ 8 h 8"/>
                <a:gd name="T2" fmla="*/ 0 w 25"/>
                <a:gd name="T3" fmla="*/ 0 h 8"/>
                <a:gd name="T4" fmla="*/ 25 w 2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25" y="8"/>
                  </a:moveTo>
                  <a:cubicBezTo>
                    <a:pt x="16" y="7"/>
                    <a:pt x="7" y="4"/>
                    <a:pt x="0" y="0"/>
                  </a:cubicBezTo>
                  <a:cubicBezTo>
                    <a:pt x="13" y="5"/>
                    <a:pt x="22" y="7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21801137" y="16119476"/>
              <a:ext cx="1701800" cy="1701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2"/>
            <p:cNvSpPr/>
            <p:nvPr/>
          </p:nvSpPr>
          <p:spPr bwMode="auto">
            <a:xfrm>
              <a:off x="21586825" y="18099088"/>
              <a:ext cx="2066925" cy="1141413"/>
            </a:xfrm>
            <a:custGeom>
              <a:avLst/>
              <a:gdLst>
                <a:gd name="T0" fmla="*/ 89 w 551"/>
                <a:gd name="T1" fmla="*/ 7 h 304"/>
                <a:gd name="T2" fmla="*/ 0 w 551"/>
                <a:gd name="T3" fmla="*/ 103 h 304"/>
                <a:gd name="T4" fmla="*/ 283 w 551"/>
                <a:gd name="T5" fmla="*/ 304 h 304"/>
                <a:gd name="T6" fmla="*/ 551 w 551"/>
                <a:gd name="T7" fmla="*/ 104 h 304"/>
                <a:gd name="T8" fmla="*/ 456 w 551"/>
                <a:gd name="T9" fmla="*/ 16 h 304"/>
                <a:gd name="T10" fmla="*/ 463 w 551"/>
                <a:gd name="T11" fmla="*/ 9 h 304"/>
                <a:gd name="T12" fmla="*/ 285 w 551"/>
                <a:gd name="T13" fmla="*/ 169 h 304"/>
                <a:gd name="T14" fmla="*/ 91 w 551"/>
                <a:gd name="T15" fmla="*/ 9 h 304"/>
                <a:gd name="T16" fmla="*/ 82 w 551"/>
                <a:gd name="T17" fmla="*/ 0 h 304"/>
                <a:gd name="T18" fmla="*/ 89 w 551"/>
                <a:gd name="T19" fmla="*/ 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1" h="304">
                  <a:moveTo>
                    <a:pt x="89" y="7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283" y="304"/>
                    <a:pt x="283" y="304"/>
                    <a:pt x="283" y="304"/>
                  </a:cubicBezTo>
                  <a:cubicBezTo>
                    <a:pt x="551" y="104"/>
                    <a:pt x="551" y="104"/>
                    <a:pt x="551" y="104"/>
                  </a:cubicBezTo>
                  <a:cubicBezTo>
                    <a:pt x="456" y="16"/>
                    <a:pt x="456" y="16"/>
                    <a:pt x="456" y="16"/>
                  </a:cubicBezTo>
                  <a:cubicBezTo>
                    <a:pt x="463" y="9"/>
                    <a:pt x="463" y="9"/>
                    <a:pt x="463" y="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88" y="6"/>
                    <a:pt x="82" y="0"/>
                  </a:cubicBezTo>
                  <a:lnTo>
                    <a:pt x="8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3"/>
            <p:cNvSpPr/>
            <p:nvPr/>
          </p:nvSpPr>
          <p:spPr bwMode="auto">
            <a:xfrm>
              <a:off x="19024600" y="16378238"/>
              <a:ext cx="7164388" cy="7729538"/>
            </a:xfrm>
            <a:custGeom>
              <a:avLst/>
              <a:gdLst>
                <a:gd name="T0" fmla="*/ 1910 w 1910"/>
                <a:gd name="T1" fmla="*/ 261 h 2061"/>
                <a:gd name="T2" fmla="*/ 1648 w 1910"/>
                <a:gd name="T3" fmla="*/ 0 h 2061"/>
                <a:gd name="T4" fmla="*/ 1155 w 1910"/>
                <a:gd name="T5" fmla="*/ 459 h 2061"/>
                <a:gd name="T6" fmla="*/ 1153 w 1910"/>
                <a:gd name="T7" fmla="*/ 462 h 2061"/>
                <a:gd name="T8" fmla="*/ 1264 w 1910"/>
                <a:gd name="T9" fmla="*/ 565 h 2061"/>
                <a:gd name="T10" fmla="*/ 966 w 1910"/>
                <a:gd name="T11" fmla="*/ 787 h 2061"/>
                <a:gd name="T12" fmla="*/ 654 w 1910"/>
                <a:gd name="T13" fmla="*/ 565 h 2061"/>
                <a:gd name="T14" fmla="*/ 757 w 1910"/>
                <a:gd name="T15" fmla="*/ 453 h 2061"/>
                <a:gd name="T16" fmla="*/ 248 w 1910"/>
                <a:gd name="T17" fmla="*/ 0 h 2061"/>
                <a:gd name="T18" fmla="*/ 0 w 1910"/>
                <a:gd name="T19" fmla="*/ 283 h 2061"/>
                <a:gd name="T20" fmla="*/ 473 w 1910"/>
                <a:gd name="T21" fmla="*/ 693 h 2061"/>
                <a:gd name="T22" fmla="*/ 584 w 1910"/>
                <a:gd name="T23" fmla="*/ 1040 h 2061"/>
                <a:gd name="T24" fmla="*/ 528 w 1910"/>
                <a:gd name="T25" fmla="*/ 1997 h 2061"/>
                <a:gd name="T26" fmla="*/ 1410 w 1910"/>
                <a:gd name="T27" fmla="*/ 1997 h 2061"/>
                <a:gd name="T28" fmla="*/ 1338 w 1910"/>
                <a:gd name="T29" fmla="*/ 1294 h 2061"/>
                <a:gd name="T30" fmla="*/ 1383 w 1910"/>
                <a:gd name="T31" fmla="*/ 776 h 2061"/>
                <a:gd name="T32" fmla="*/ 1910 w 1910"/>
                <a:gd name="T33" fmla="*/ 261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0" h="2061">
                  <a:moveTo>
                    <a:pt x="1910" y="261"/>
                  </a:moveTo>
                  <a:cubicBezTo>
                    <a:pt x="1910" y="261"/>
                    <a:pt x="1776" y="240"/>
                    <a:pt x="1648" y="0"/>
                  </a:cubicBezTo>
                  <a:cubicBezTo>
                    <a:pt x="1155" y="459"/>
                    <a:pt x="1155" y="459"/>
                    <a:pt x="1155" y="459"/>
                  </a:cubicBezTo>
                  <a:cubicBezTo>
                    <a:pt x="1153" y="462"/>
                    <a:pt x="1153" y="462"/>
                    <a:pt x="1153" y="462"/>
                  </a:cubicBezTo>
                  <a:cubicBezTo>
                    <a:pt x="1264" y="565"/>
                    <a:pt x="1264" y="565"/>
                    <a:pt x="1264" y="565"/>
                  </a:cubicBezTo>
                  <a:cubicBezTo>
                    <a:pt x="966" y="787"/>
                    <a:pt x="966" y="787"/>
                    <a:pt x="966" y="787"/>
                  </a:cubicBezTo>
                  <a:cubicBezTo>
                    <a:pt x="654" y="565"/>
                    <a:pt x="654" y="565"/>
                    <a:pt x="654" y="565"/>
                  </a:cubicBezTo>
                  <a:cubicBezTo>
                    <a:pt x="757" y="453"/>
                    <a:pt x="757" y="453"/>
                    <a:pt x="757" y="453"/>
                  </a:cubicBezTo>
                  <a:cubicBezTo>
                    <a:pt x="680" y="386"/>
                    <a:pt x="355" y="107"/>
                    <a:pt x="248" y="0"/>
                  </a:cubicBezTo>
                  <a:cubicBezTo>
                    <a:pt x="248" y="0"/>
                    <a:pt x="133" y="239"/>
                    <a:pt x="0" y="283"/>
                  </a:cubicBezTo>
                  <a:cubicBezTo>
                    <a:pt x="0" y="283"/>
                    <a:pt x="354" y="522"/>
                    <a:pt x="473" y="693"/>
                  </a:cubicBezTo>
                  <a:cubicBezTo>
                    <a:pt x="591" y="865"/>
                    <a:pt x="588" y="870"/>
                    <a:pt x="584" y="1040"/>
                  </a:cubicBezTo>
                  <a:cubicBezTo>
                    <a:pt x="579" y="1211"/>
                    <a:pt x="563" y="1940"/>
                    <a:pt x="528" y="1997"/>
                  </a:cubicBezTo>
                  <a:cubicBezTo>
                    <a:pt x="528" y="1997"/>
                    <a:pt x="952" y="2061"/>
                    <a:pt x="1410" y="1997"/>
                  </a:cubicBezTo>
                  <a:cubicBezTo>
                    <a:pt x="1410" y="1997"/>
                    <a:pt x="1360" y="1563"/>
                    <a:pt x="1338" y="1294"/>
                  </a:cubicBezTo>
                  <a:cubicBezTo>
                    <a:pt x="1316" y="1026"/>
                    <a:pt x="1383" y="776"/>
                    <a:pt x="1383" y="776"/>
                  </a:cubicBezTo>
                  <a:cubicBezTo>
                    <a:pt x="1396" y="636"/>
                    <a:pt x="1910" y="261"/>
                    <a:pt x="191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3892205" y="2200962"/>
            <a:ext cx="7552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耐心辅导，突破瓶颈</a:t>
            </a:r>
            <a:endParaRPr lang="en-US" altLang="zh-CN" sz="24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对待学困生我们提出“底线</a:t>
            </a:r>
            <a:r>
              <a:rPr lang="en-US" altLang="zh-CN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提升”的要求</a:t>
            </a:r>
            <a:endParaRPr lang="en-US" altLang="zh-CN" sz="20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追求质量提升的最大值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4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教学亮点</a:t>
            </a:r>
          </a:p>
        </p:txBody>
      </p:sp>
      <p:sp>
        <p:nvSpPr>
          <p:cNvPr id="7" name="矩形 6"/>
          <p:cNvSpPr/>
          <p:nvPr/>
        </p:nvSpPr>
        <p:spPr>
          <a:xfrm>
            <a:off x="797628" y="3302256"/>
            <a:ext cx="7506629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spcAft>
                <a:spcPts val="500"/>
              </a:spcAft>
              <a:buClr>
                <a:srgbClr val="1366B3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对于薄弱教师和成绩较差的班级，帮助他们寻找原因，并进行有效调整</a:t>
            </a:r>
            <a:r>
              <a:rPr lang="en-US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Clr>
                <a:srgbClr val="1366B3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学期中对语、数、英三科以阶段检测的方式监控教学质量，并进行技能性抽测，对各项数据进行汇总分析；</a:t>
            </a:r>
            <a:endParaRPr lang="en-US" altLang="zh-CN" sz="2000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600"/>
              </a:lnSpc>
              <a:spcAft>
                <a:spcPts val="500"/>
              </a:spcAft>
              <a:buClr>
                <a:srgbClr val="1366B3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zh-CN" sz="20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严格落实单元检测紧跟进度、教师批阅、成绩分析、评后纠错、家校沟通五环节，全面了解教学过程中存在的问题。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9338125" y="1682695"/>
            <a:ext cx="1925831" cy="4557713"/>
            <a:chOff x="13300075" y="14682788"/>
            <a:chExt cx="4689475" cy="11098213"/>
          </a:xfrm>
          <a:solidFill>
            <a:srgbClr val="1366B3"/>
          </a:solidFill>
        </p:grpSpPr>
        <p:sp>
          <p:nvSpPr>
            <p:cNvPr id="20" name="Freeform 54"/>
            <p:cNvSpPr/>
            <p:nvPr/>
          </p:nvSpPr>
          <p:spPr bwMode="auto">
            <a:xfrm>
              <a:off x="13698537" y="14682788"/>
              <a:ext cx="3878263" cy="1885950"/>
            </a:xfrm>
            <a:custGeom>
              <a:avLst/>
              <a:gdLst>
                <a:gd name="T0" fmla="*/ 518 w 1034"/>
                <a:gd name="T1" fmla="*/ 0 h 503"/>
                <a:gd name="T2" fmla="*/ 0 w 1034"/>
                <a:gd name="T3" fmla="*/ 261 h 503"/>
                <a:gd name="T4" fmla="*/ 253 w 1034"/>
                <a:gd name="T5" fmla="*/ 351 h 503"/>
                <a:gd name="T6" fmla="*/ 242 w 1034"/>
                <a:gd name="T7" fmla="*/ 503 h 503"/>
                <a:gd name="T8" fmla="*/ 518 w 1034"/>
                <a:gd name="T9" fmla="*/ 396 h 503"/>
                <a:gd name="T10" fmla="*/ 771 w 1034"/>
                <a:gd name="T11" fmla="*/ 491 h 503"/>
                <a:gd name="T12" fmla="*/ 761 w 1034"/>
                <a:gd name="T13" fmla="*/ 362 h 503"/>
                <a:gd name="T14" fmla="*/ 1034 w 1034"/>
                <a:gd name="T15" fmla="*/ 263 h 503"/>
                <a:gd name="T16" fmla="*/ 518 w 1034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4" h="503">
                  <a:moveTo>
                    <a:pt x="518" y="0"/>
                  </a:moveTo>
                  <a:cubicBezTo>
                    <a:pt x="518" y="0"/>
                    <a:pt x="364" y="214"/>
                    <a:pt x="0" y="261"/>
                  </a:cubicBezTo>
                  <a:cubicBezTo>
                    <a:pt x="0" y="261"/>
                    <a:pt x="165" y="336"/>
                    <a:pt x="253" y="351"/>
                  </a:cubicBezTo>
                  <a:cubicBezTo>
                    <a:pt x="242" y="503"/>
                    <a:pt x="242" y="503"/>
                    <a:pt x="242" y="503"/>
                  </a:cubicBezTo>
                  <a:cubicBezTo>
                    <a:pt x="242" y="503"/>
                    <a:pt x="312" y="396"/>
                    <a:pt x="518" y="396"/>
                  </a:cubicBezTo>
                  <a:cubicBezTo>
                    <a:pt x="723" y="396"/>
                    <a:pt x="771" y="491"/>
                    <a:pt x="771" y="491"/>
                  </a:cubicBezTo>
                  <a:cubicBezTo>
                    <a:pt x="761" y="362"/>
                    <a:pt x="761" y="362"/>
                    <a:pt x="761" y="362"/>
                  </a:cubicBezTo>
                  <a:cubicBezTo>
                    <a:pt x="761" y="362"/>
                    <a:pt x="920" y="306"/>
                    <a:pt x="1034" y="263"/>
                  </a:cubicBezTo>
                  <a:cubicBezTo>
                    <a:pt x="1034" y="263"/>
                    <a:pt x="637" y="179"/>
                    <a:pt x="5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55"/>
            <p:cNvSpPr>
              <a:spLocks noChangeArrowheads="1"/>
            </p:cNvSpPr>
            <p:nvPr/>
          </p:nvSpPr>
          <p:spPr bwMode="auto">
            <a:xfrm>
              <a:off x="14703425" y="16273463"/>
              <a:ext cx="1868488" cy="1660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56"/>
            <p:cNvSpPr/>
            <p:nvPr/>
          </p:nvSpPr>
          <p:spPr bwMode="auto">
            <a:xfrm>
              <a:off x="15636875" y="18032413"/>
              <a:ext cx="600075" cy="322263"/>
            </a:xfrm>
            <a:custGeom>
              <a:avLst/>
              <a:gdLst>
                <a:gd name="T0" fmla="*/ 90 w 378"/>
                <a:gd name="T1" fmla="*/ 203 h 203"/>
                <a:gd name="T2" fmla="*/ 88 w 378"/>
                <a:gd name="T3" fmla="*/ 203 h 203"/>
                <a:gd name="T4" fmla="*/ 378 w 378"/>
                <a:gd name="T5" fmla="*/ 104 h 203"/>
                <a:gd name="T6" fmla="*/ 239 w 378"/>
                <a:gd name="T7" fmla="*/ 0 h 203"/>
                <a:gd name="T8" fmla="*/ 0 w 378"/>
                <a:gd name="T9" fmla="*/ 80 h 203"/>
                <a:gd name="T10" fmla="*/ 0 w 378"/>
                <a:gd name="T11" fmla="*/ 80 h 203"/>
                <a:gd name="T12" fmla="*/ 90 w 378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03">
                  <a:moveTo>
                    <a:pt x="90" y="203"/>
                  </a:moveTo>
                  <a:lnTo>
                    <a:pt x="88" y="203"/>
                  </a:lnTo>
                  <a:lnTo>
                    <a:pt x="378" y="104"/>
                  </a:lnTo>
                  <a:lnTo>
                    <a:pt x="239" y="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9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15036800" y="18032413"/>
              <a:ext cx="600075" cy="319088"/>
            </a:xfrm>
            <a:custGeom>
              <a:avLst/>
              <a:gdLst>
                <a:gd name="T0" fmla="*/ 378 w 378"/>
                <a:gd name="T1" fmla="*/ 80 h 201"/>
                <a:gd name="T2" fmla="*/ 149 w 378"/>
                <a:gd name="T3" fmla="*/ 0 h 201"/>
                <a:gd name="T4" fmla="*/ 0 w 378"/>
                <a:gd name="T5" fmla="*/ 104 h 201"/>
                <a:gd name="T6" fmla="*/ 282 w 378"/>
                <a:gd name="T7" fmla="*/ 201 h 201"/>
                <a:gd name="T8" fmla="*/ 378 w 378"/>
                <a:gd name="T9" fmla="*/ 8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01">
                  <a:moveTo>
                    <a:pt x="378" y="80"/>
                  </a:moveTo>
                  <a:lnTo>
                    <a:pt x="149" y="0"/>
                  </a:lnTo>
                  <a:lnTo>
                    <a:pt x="0" y="104"/>
                  </a:lnTo>
                  <a:lnTo>
                    <a:pt x="282" y="201"/>
                  </a:lnTo>
                  <a:lnTo>
                    <a:pt x="37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58"/>
            <p:cNvSpPr/>
            <p:nvPr/>
          </p:nvSpPr>
          <p:spPr bwMode="auto">
            <a:xfrm>
              <a:off x="17032287" y="21324888"/>
              <a:ext cx="695325" cy="581025"/>
            </a:xfrm>
            <a:custGeom>
              <a:avLst/>
              <a:gdLst>
                <a:gd name="T0" fmla="*/ 10 w 185"/>
                <a:gd name="T1" fmla="*/ 31 h 155"/>
                <a:gd name="T2" fmla="*/ 169 w 185"/>
                <a:gd name="T3" fmla="*/ 33 h 155"/>
                <a:gd name="T4" fmla="*/ 92 w 185"/>
                <a:gd name="T5" fmla="*/ 151 h 155"/>
                <a:gd name="T6" fmla="*/ 10 w 185"/>
                <a:gd name="T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5">
                  <a:moveTo>
                    <a:pt x="10" y="31"/>
                  </a:moveTo>
                  <a:cubicBezTo>
                    <a:pt x="10" y="31"/>
                    <a:pt x="109" y="0"/>
                    <a:pt x="169" y="33"/>
                  </a:cubicBezTo>
                  <a:cubicBezTo>
                    <a:pt x="169" y="33"/>
                    <a:pt x="185" y="155"/>
                    <a:pt x="92" y="151"/>
                  </a:cubicBezTo>
                  <a:cubicBezTo>
                    <a:pt x="0" y="147"/>
                    <a:pt x="10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13476287" y="21324888"/>
              <a:ext cx="695325" cy="581025"/>
            </a:xfrm>
            <a:custGeom>
              <a:avLst/>
              <a:gdLst>
                <a:gd name="T0" fmla="*/ 10 w 185"/>
                <a:gd name="T1" fmla="*/ 31 h 155"/>
                <a:gd name="T2" fmla="*/ 168 w 185"/>
                <a:gd name="T3" fmla="*/ 33 h 155"/>
                <a:gd name="T4" fmla="*/ 92 w 185"/>
                <a:gd name="T5" fmla="*/ 151 h 155"/>
                <a:gd name="T6" fmla="*/ 10 w 185"/>
                <a:gd name="T7" fmla="*/ 3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55">
                  <a:moveTo>
                    <a:pt x="10" y="31"/>
                  </a:moveTo>
                  <a:cubicBezTo>
                    <a:pt x="10" y="31"/>
                    <a:pt x="109" y="0"/>
                    <a:pt x="168" y="33"/>
                  </a:cubicBezTo>
                  <a:cubicBezTo>
                    <a:pt x="168" y="33"/>
                    <a:pt x="185" y="155"/>
                    <a:pt x="92" y="151"/>
                  </a:cubicBezTo>
                  <a:cubicBezTo>
                    <a:pt x="0" y="147"/>
                    <a:pt x="10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15517812" y="18261013"/>
              <a:ext cx="231775" cy="184150"/>
            </a:xfrm>
            <a:custGeom>
              <a:avLst/>
              <a:gdLst>
                <a:gd name="T0" fmla="*/ 52 w 146"/>
                <a:gd name="T1" fmla="*/ 0 h 116"/>
                <a:gd name="T2" fmla="*/ 99 w 146"/>
                <a:gd name="T3" fmla="*/ 0 h 116"/>
                <a:gd name="T4" fmla="*/ 146 w 146"/>
                <a:gd name="T5" fmla="*/ 66 h 116"/>
                <a:gd name="T6" fmla="*/ 75 w 146"/>
                <a:gd name="T7" fmla="*/ 116 h 116"/>
                <a:gd name="T8" fmla="*/ 0 w 146"/>
                <a:gd name="T9" fmla="*/ 66 h 116"/>
                <a:gd name="T10" fmla="*/ 52 w 146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6">
                  <a:moveTo>
                    <a:pt x="52" y="0"/>
                  </a:moveTo>
                  <a:lnTo>
                    <a:pt x="99" y="0"/>
                  </a:lnTo>
                  <a:lnTo>
                    <a:pt x="146" y="66"/>
                  </a:lnTo>
                  <a:lnTo>
                    <a:pt x="75" y="116"/>
                  </a:lnTo>
                  <a:lnTo>
                    <a:pt x="0" y="66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15460662" y="18467388"/>
              <a:ext cx="338138" cy="341313"/>
            </a:xfrm>
            <a:custGeom>
              <a:avLst/>
              <a:gdLst>
                <a:gd name="T0" fmla="*/ 111 w 213"/>
                <a:gd name="T1" fmla="*/ 0 h 215"/>
                <a:gd name="T2" fmla="*/ 0 w 213"/>
                <a:gd name="T3" fmla="*/ 123 h 215"/>
                <a:gd name="T4" fmla="*/ 111 w 213"/>
                <a:gd name="T5" fmla="*/ 215 h 215"/>
                <a:gd name="T6" fmla="*/ 213 w 213"/>
                <a:gd name="T7" fmla="*/ 123 h 215"/>
                <a:gd name="T8" fmla="*/ 111 w 213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5">
                  <a:moveTo>
                    <a:pt x="111" y="0"/>
                  </a:moveTo>
                  <a:lnTo>
                    <a:pt x="0" y="123"/>
                  </a:lnTo>
                  <a:lnTo>
                    <a:pt x="111" y="215"/>
                  </a:lnTo>
                  <a:lnTo>
                    <a:pt x="213" y="12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Line 62"/>
            <p:cNvSpPr>
              <a:spLocks noChangeShapeType="1"/>
            </p:cNvSpPr>
            <p:nvPr/>
          </p:nvSpPr>
          <p:spPr bwMode="auto">
            <a:xfrm>
              <a:off x="16406812" y="181562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63"/>
            <p:cNvSpPr>
              <a:spLocks noChangeShapeType="1"/>
            </p:cNvSpPr>
            <p:nvPr/>
          </p:nvSpPr>
          <p:spPr bwMode="auto">
            <a:xfrm>
              <a:off x="16406812" y="181562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64"/>
            <p:cNvSpPr/>
            <p:nvPr/>
          </p:nvSpPr>
          <p:spPr bwMode="auto">
            <a:xfrm>
              <a:off x="13300075" y="18508663"/>
              <a:ext cx="4689475" cy="6211888"/>
            </a:xfrm>
            <a:custGeom>
              <a:avLst/>
              <a:gdLst>
                <a:gd name="T0" fmla="*/ 1250 w 1250"/>
                <a:gd name="T1" fmla="*/ 770 h 1656"/>
                <a:gd name="T2" fmla="*/ 968 w 1250"/>
                <a:gd name="T3" fmla="*/ 0 h 1656"/>
                <a:gd name="T4" fmla="*/ 622 w 1250"/>
                <a:gd name="T5" fmla="*/ 288 h 1656"/>
                <a:gd name="T6" fmla="*/ 282 w 1250"/>
                <a:gd name="T7" fmla="*/ 3 h 1656"/>
                <a:gd name="T8" fmla="*/ 160 w 1250"/>
                <a:gd name="T9" fmla="*/ 186 h 1656"/>
                <a:gd name="T10" fmla="*/ 0 w 1250"/>
                <a:gd name="T11" fmla="*/ 769 h 1656"/>
                <a:gd name="T12" fmla="*/ 254 w 1250"/>
                <a:gd name="T13" fmla="*/ 771 h 1656"/>
                <a:gd name="T14" fmla="*/ 207 w 1250"/>
                <a:gd name="T15" fmla="*/ 1586 h 1656"/>
                <a:gd name="T16" fmla="*/ 1085 w 1250"/>
                <a:gd name="T17" fmla="*/ 1586 h 1656"/>
                <a:gd name="T18" fmla="*/ 960 w 1250"/>
                <a:gd name="T19" fmla="*/ 770 h 1656"/>
                <a:gd name="T20" fmla="*/ 1250 w 1250"/>
                <a:gd name="T21" fmla="*/ 770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0" h="1656">
                  <a:moveTo>
                    <a:pt x="1250" y="770"/>
                  </a:moveTo>
                  <a:cubicBezTo>
                    <a:pt x="1250" y="770"/>
                    <a:pt x="1208" y="245"/>
                    <a:pt x="968" y="0"/>
                  </a:cubicBezTo>
                  <a:cubicBezTo>
                    <a:pt x="622" y="288"/>
                    <a:pt x="622" y="288"/>
                    <a:pt x="622" y="288"/>
                  </a:cubicBezTo>
                  <a:cubicBezTo>
                    <a:pt x="282" y="3"/>
                    <a:pt x="282" y="3"/>
                    <a:pt x="282" y="3"/>
                  </a:cubicBezTo>
                  <a:cubicBezTo>
                    <a:pt x="236" y="45"/>
                    <a:pt x="196" y="103"/>
                    <a:pt x="160" y="186"/>
                  </a:cubicBezTo>
                  <a:cubicBezTo>
                    <a:pt x="28" y="479"/>
                    <a:pt x="0" y="769"/>
                    <a:pt x="0" y="769"/>
                  </a:cubicBezTo>
                  <a:cubicBezTo>
                    <a:pt x="105" y="730"/>
                    <a:pt x="254" y="771"/>
                    <a:pt x="254" y="771"/>
                  </a:cubicBezTo>
                  <a:cubicBezTo>
                    <a:pt x="246" y="1073"/>
                    <a:pt x="231" y="1543"/>
                    <a:pt x="207" y="1586"/>
                  </a:cubicBezTo>
                  <a:cubicBezTo>
                    <a:pt x="207" y="1586"/>
                    <a:pt x="629" y="1656"/>
                    <a:pt x="1085" y="1586"/>
                  </a:cubicBezTo>
                  <a:cubicBezTo>
                    <a:pt x="1085" y="1586"/>
                    <a:pt x="993" y="1209"/>
                    <a:pt x="960" y="770"/>
                  </a:cubicBezTo>
                  <a:cubicBezTo>
                    <a:pt x="960" y="770"/>
                    <a:pt x="1075" y="728"/>
                    <a:pt x="1250" y="7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65"/>
            <p:cNvSpPr/>
            <p:nvPr/>
          </p:nvSpPr>
          <p:spPr bwMode="auto">
            <a:xfrm>
              <a:off x="14411325" y="18148301"/>
              <a:ext cx="2471738" cy="1350963"/>
            </a:xfrm>
            <a:custGeom>
              <a:avLst/>
              <a:gdLst>
                <a:gd name="T0" fmla="*/ 326 w 659"/>
                <a:gd name="T1" fmla="*/ 360 h 360"/>
                <a:gd name="T2" fmla="*/ 659 w 659"/>
                <a:gd name="T3" fmla="*/ 83 h 360"/>
                <a:gd name="T4" fmla="*/ 535 w 659"/>
                <a:gd name="T5" fmla="*/ 0 h 360"/>
                <a:gd name="T6" fmla="*/ 326 w 659"/>
                <a:gd name="T7" fmla="*/ 203 h 360"/>
                <a:gd name="T8" fmla="*/ 149 w 659"/>
                <a:gd name="T9" fmla="*/ 3 h 360"/>
                <a:gd name="T10" fmla="*/ 0 w 659"/>
                <a:gd name="T11" fmla="*/ 87 h 360"/>
                <a:gd name="T12" fmla="*/ 326 w 659"/>
                <a:gd name="T13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9" h="360">
                  <a:moveTo>
                    <a:pt x="326" y="360"/>
                  </a:moveTo>
                  <a:cubicBezTo>
                    <a:pt x="659" y="83"/>
                    <a:pt x="659" y="83"/>
                    <a:pt x="659" y="83"/>
                  </a:cubicBezTo>
                  <a:cubicBezTo>
                    <a:pt x="622" y="48"/>
                    <a:pt x="581" y="20"/>
                    <a:pt x="535" y="0"/>
                  </a:cubicBezTo>
                  <a:cubicBezTo>
                    <a:pt x="326" y="203"/>
                    <a:pt x="326" y="203"/>
                    <a:pt x="326" y="20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94" y="24"/>
                    <a:pt x="45" y="49"/>
                    <a:pt x="0" y="87"/>
                  </a:cubicBezTo>
                  <a:lnTo>
                    <a:pt x="326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66"/>
            <p:cNvSpPr/>
            <p:nvPr/>
          </p:nvSpPr>
          <p:spPr bwMode="auto">
            <a:xfrm>
              <a:off x="14771687" y="24580851"/>
              <a:ext cx="617538" cy="1200150"/>
            </a:xfrm>
            <a:custGeom>
              <a:avLst/>
              <a:gdLst>
                <a:gd name="T0" fmla="*/ 0 w 165"/>
                <a:gd name="T1" fmla="*/ 0 h 320"/>
                <a:gd name="T2" fmla="*/ 163 w 165"/>
                <a:gd name="T3" fmla="*/ 9 h 320"/>
                <a:gd name="T4" fmla="*/ 163 w 165"/>
                <a:gd name="T5" fmla="*/ 231 h 320"/>
                <a:gd name="T6" fmla="*/ 86 w 165"/>
                <a:gd name="T7" fmla="*/ 320 h 320"/>
                <a:gd name="T8" fmla="*/ 1 w 165"/>
                <a:gd name="T9" fmla="*/ 232 h 320"/>
                <a:gd name="T10" fmla="*/ 0 w 165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320">
                  <a:moveTo>
                    <a:pt x="0" y="0"/>
                  </a:moveTo>
                  <a:cubicBezTo>
                    <a:pt x="0" y="0"/>
                    <a:pt x="64" y="15"/>
                    <a:pt x="163" y="9"/>
                  </a:cubicBezTo>
                  <a:cubicBezTo>
                    <a:pt x="163" y="231"/>
                    <a:pt x="163" y="231"/>
                    <a:pt x="163" y="231"/>
                  </a:cubicBezTo>
                  <a:cubicBezTo>
                    <a:pt x="163" y="231"/>
                    <a:pt x="165" y="320"/>
                    <a:pt x="86" y="320"/>
                  </a:cubicBezTo>
                  <a:cubicBezTo>
                    <a:pt x="7" y="320"/>
                    <a:pt x="1" y="232"/>
                    <a:pt x="1" y="23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67"/>
            <p:cNvSpPr/>
            <p:nvPr/>
          </p:nvSpPr>
          <p:spPr bwMode="auto">
            <a:xfrm>
              <a:off x="15836900" y="24580851"/>
              <a:ext cx="622300" cy="1200150"/>
            </a:xfrm>
            <a:custGeom>
              <a:avLst/>
              <a:gdLst>
                <a:gd name="T0" fmla="*/ 166 w 166"/>
                <a:gd name="T1" fmla="*/ 0 h 320"/>
                <a:gd name="T2" fmla="*/ 3 w 166"/>
                <a:gd name="T3" fmla="*/ 9 h 320"/>
                <a:gd name="T4" fmla="*/ 3 w 166"/>
                <a:gd name="T5" fmla="*/ 231 h 320"/>
                <a:gd name="T6" fmla="*/ 80 w 166"/>
                <a:gd name="T7" fmla="*/ 320 h 320"/>
                <a:gd name="T8" fmla="*/ 164 w 166"/>
                <a:gd name="T9" fmla="*/ 232 h 320"/>
                <a:gd name="T10" fmla="*/ 166 w 166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320">
                  <a:moveTo>
                    <a:pt x="166" y="0"/>
                  </a:moveTo>
                  <a:cubicBezTo>
                    <a:pt x="166" y="0"/>
                    <a:pt x="101" y="15"/>
                    <a:pt x="3" y="9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3" y="231"/>
                    <a:pt x="0" y="320"/>
                    <a:pt x="80" y="320"/>
                  </a:cubicBezTo>
                  <a:cubicBezTo>
                    <a:pt x="159" y="320"/>
                    <a:pt x="164" y="232"/>
                    <a:pt x="164" y="232"/>
                  </a:cubicBez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68"/>
            <p:cNvSpPr/>
            <p:nvPr/>
          </p:nvSpPr>
          <p:spPr bwMode="auto">
            <a:xfrm>
              <a:off x="14171612" y="15833726"/>
              <a:ext cx="44450" cy="269875"/>
            </a:xfrm>
            <a:custGeom>
              <a:avLst/>
              <a:gdLst>
                <a:gd name="T0" fmla="*/ 23 w 28"/>
                <a:gd name="T1" fmla="*/ 0 h 170"/>
                <a:gd name="T2" fmla="*/ 28 w 28"/>
                <a:gd name="T3" fmla="*/ 170 h 170"/>
                <a:gd name="T4" fmla="*/ 4 w 28"/>
                <a:gd name="T5" fmla="*/ 170 h 170"/>
                <a:gd name="T6" fmla="*/ 0 w 28"/>
                <a:gd name="T7" fmla="*/ 10 h 170"/>
                <a:gd name="T8" fmla="*/ 23 w 28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0">
                  <a:moveTo>
                    <a:pt x="23" y="0"/>
                  </a:moveTo>
                  <a:lnTo>
                    <a:pt x="28" y="170"/>
                  </a:lnTo>
                  <a:lnTo>
                    <a:pt x="4" y="170"/>
                  </a:lnTo>
                  <a:lnTo>
                    <a:pt x="0" y="1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69"/>
            <p:cNvSpPr/>
            <p:nvPr/>
          </p:nvSpPr>
          <p:spPr bwMode="auto">
            <a:xfrm>
              <a:off x="14155737" y="16103601"/>
              <a:ext cx="90488" cy="165100"/>
            </a:xfrm>
            <a:custGeom>
              <a:avLst/>
              <a:gdLst>
                <a:gd name="T0" fmla="*/ 57 w 57"/>
                <a:gd name="T1" fmla="*/ 104 h 104"/>
                <a:gd name="T2" fmla="*/ 5 w 57"/>
                <a:gd name="T3" fmla="*/ 104 h 104"/>
                <a:gd name="T4" fmla="*/ 0 w 57"/>
                <a:gd name="T5" fmla="*/ 3 h 104"/>
                <a:gd name="T6" fmla="*/ 52 w 57"/>
                <a:gd name="T7" fmla="*/ 0 h 104"/>
                <a:gd name="T8" fmla="*/ 57 w 57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4">
                  <a:moveTo>
                    <a:pt x="57" y="104"/>
                  </a:moveTo>
                  <a:lnTo>
                    <a:pt x="5" y="104"/>
                  </a:lnTo>
                  <a:lnTo>
                    <a:pt x="0" y="3"/>
                  </a:lnTo>
                  <a:lnTo>
                    <a:pt x="52" y="0"/>
                  </a:lnTo>
                  <a:lnTo>
                    <a:pt x="57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70"/>
            <p:cNvSpPr/>
            <p:nvPr/>
          </p:nvSpPr>
          <p:spPr bwMode="auto">
            <a:xfrm>
              <a:off x="14095412" y="16265526"/>
              <a:ext cx="334963" cy="1004888"/>
            </a:xfrm>
            <a:custGeom>
              <a:avLst/>
              <a:gdLst>
                <a:gd name="T0" fmla="*/ 50 w 89"/>
                <a:gd name="T1" fmla="*/ 0 h 268"/>
                <a:gd name="T2" fmla="*/ 6 w 89"/>
                <a:gd name="T3" fmla="*/ 2 h 268"/>
                <a:gd name="T4" fmla="*/ 14 w 89"/>
                <a:gd name="T5" fmla="*/ 261 h 268"/>
                <a:gd name="T6" fmla="*/ 89 w 89"/>
                <a:gd name="T7" fmla="*/ 254 h 268"/>
                <a:gd name="T8" fmla="*/ 50 w 89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8">
                  <a:moveTo>
                    <a:pt x="50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0" y="253"/>
                    <a:pt x="14" y="261"/>
                  </a:cubicBezTo>
                  <a:cubicBezTo>
                    <a:pt x="14" y="261"/>
                    <a:pt x="50" y="268"/>
                    <a:pt x="89" y="254"/>
                  </a:cubicBezTo>
                  <a:cubicBezTo>
                    <a:pt x="89" y="254"/>
                    <a:pt x="58" y="193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820401" y="2050798"/>
            <a:ext cx="7552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加强数据分析，及时跟踪管理</a:t>
            </a:r>
            <a:endParaRPr lang="en-US" altLang="zh-CN" sz="24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及时召开教学质量分析会，结合数据深入剖析各班各科现状，</a:t>
            </a:r>
            <a:endParaRPr lang="en-US" altLang="zh-CN" sz="20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让数据说话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1126" y="2177720"/>
            <a:ext cx="9721516" cy="3429000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127555">
            <a:off x="2035702" y="5136941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1127555">
            <a:off x="1321628" y="5266673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127555">
            <a:off x="9691596" y="1002765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127555">
            <a:off x="10312585" y="1027732"/>
            <a:ext cx="360947" cy="1651594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1491" y="242973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5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898599" y="2211322"/>
            <a:ext cx="658088" cy="4387216"/>
            <a:chOff x="9846542" y="1813000"/>
            <a:chExt cx="658088" cy="4387216"/>
          </a:xfrm>
        </p:grpSpPr>
        <p:sp>
          <p:nvSpPr>
            <p:cNvPr id="18" name="KSO_Shape"/>
            <p:cNvSpPr/>
            <p:nvPr/>
          </p:nvSpPr>
          <p:spPr bwMode="auto">
            <a:xfrm>
              <a:off x="9846542" y="1813000"/>
              <a:ext cx="658088" cy="1078832"/>
            </a:xfrm>
            <a:custGeom>
              <a:avLst/>
              <a:gdLst>
                <a:gd name="T0" fmla="*/ 1029029 w 3535"/>
                <a:gd name="T1" fmla="*/ 1156466 h 5800"/>
                <a:gd name="T2" fmla="*/ 818493 w 3535"/>
                <a:gd name="T3" fmla="*/ 1179458 h 5800"/>
                <a:gd name="T4" fmla="*/ 848054 w 3535"/>
                <a:gd name="T5" fmla="*/ 1077639 h 5800"/>
                <a:gd name="T6" fmla="*/ 875315 w 3535"/>
                <a:gd name="T7" fmla="*/ 972864 h 5800"/>
                <a:gd name="T8" fmla="*/ 898635 w 3535"/>
                <a:gd name="T9" fmla="*/ 868417 h 5800"/>
                <a:gd name="T10" fmla="*/ 916371 w 3535"/>
                <a:gd name="T11" fmla="*/ 767255 h 5800"/>
                <a:gd name="T12" fmla="*/ 926553 w 3535"/>
                <a:gd name="T13" fmla="*/ 672662 h 5800"/>
                <a:gd name="T14" fmla="*/ 927538 w 3535"/>
                <a:gd name="T15" fmla="*/ 635876 h 5800"/>
                <a:gd name="T16" fmla="*/ 926553 w 3535"/>
                <a:gd name="T17" fmla="*/ 582996 h 5800"/>
                <a:gd name="T18" fmla="*/ 921955 w 3535"/>
                <a:gd name="T19" fmla="*/ 531429 h 5800"/>
                <a:gd name="T20" fmla="*/ 914072 w 3535"/>
                <a:gd name="T21" fmla="*/ 481505 h 5800"/>
                <a:gd name="T22" fmla="*/ 903233 w 3535"/>
                <a:gd name="T23" fmla="*/ 433223 h 5800"/>
                <a:gd name="T24" fmla="*/ 889438 w 3535"/>
                <a:gd name="T25" fmla="*/ 387241 h 5800"/>
                <a:gd name="T26" fmla="*/ 873673 w 3535"/>
                <a:gd name="T27" fmla="*/ 342900 h 5800"/>
                <a:gd name="T28" fmla="*/ 855936 w 3535"/>
                <a:gd name="T29" fmla="*/ 301187 h 5800"/>
                <a:gd name="T30" fmla="*/ 836230 w 3535"/>
                <a:gd name="T31" fmla="*/ 261773 h 5800"/>
                <a:gd name="T32" fmla="*/ 808640 w 3535"/>
                <a:gd name="T33" fmla="*/ 212178 h 5800"/>
                <a:gd name="T34" fmla="*/ 763314 w 3535"/>
                <a:gd name="T35" fmla="*/ 146816 h 5800"/>
                <a:gd name="T36" fmla="*/ 717660 w 3535"/>
                <a:gd name="T37" fmla="*/ 92622 h 5800"/>
                <a:gd name="T38" fmla="*/ 673319 w 3535"/>
                <a:gd name="T39" fmla="*/ 50253 h 5800"/>
                <a:gd name="T40" fmla="*/ 632592 w 3535"/>
                <a:gd name="T41" fmla="*/ 20035 h 5800"/>
                <a:gd name="T42" fmla="*/ 608943 w 3535"/>
                <a:gd name="T43" fmla="*/ 7226 h 5800"/>
                <a:gd name="T44" fmla="*/ 593835 w 3535"/>
                <a:gd name="T45" fmla="*/ 1971 h 5800"/>
                <a:gd name="T46" fmla="*/ 580697 w 3535"/>
                <a:gd name="T47" fmla="*/ 0 h 5800"/>
                <a:gd name="T48" fmla="*/ 572486 w 3535"/>
                <a:gd name="T49" fmla="*/ 657 h 5800"/>
                <a:gd name="T50" fmla="*/ 558034 w 3535"/>
                <a:gd name="T51" fmla="*/ 5255 h 5800"/>
                <a:gd name="T52" fmla="*/ 541283 w 3535"/>
                <a:gd name="T53" fmla="*/ 12809 h 5800"/>
                <a:gd name="T54" fmla="*/ 502526 w 3535"/>
                <a:gd name="T55" fmla="*/ 38428 h 5800"/>
                <a:gd name="T56" fmla="*/ 459171 w 3535"/>
                <a:gd name="T57" fmla="*/ 77185 h 5800"/>
                <a:gd name="T58" fmla="*/ 413517 w 3535"/>
                <a:gd name="T59" fmla="*/ 127438 h 5800"/>
                <a:gd name="T60" fmla="*/ 368191 w 3535"/>
                <a:gd name="T61" fmla="*/ 189515 h 5800"/>
                <a:gd name="T62" fmla="*/ 332390 w 3535"/>
                <a:gd name="T63" fmla="*/ 248635 h 5800"/>
                <a:gd name="T64" fmla="*/ 312026 w 3535"/>
                <a:gd name="T65" fmla="*/ 287721 h 5800"/>
                <a:gd name="T66" fmla="*/ 293633 w 3535"/>
                <a:gd name="T67" fmla="*/ 328777 h 5800"/>
                <a:gd name="T68" fmla="*/ 277210 w 3535"/>
                <a:gd name="T69" fmla="*/ 371803 h 5800"/>
                <a:gd name="T70" fmla="*/ 263087 w 3535"/>
                <a:gd name="T71" fmla="*/ 417458 h 5800"/>
                <a:gd name="T72" fmla="*/ 250935 w 3535"/>
                <a:gd name="T73" fmla="*/ 465083 h 5800"/>
                <a:gd name="T74" fmla="*/ 242066 w 3535"/>
                <a:gd name="T75" fmla="*/ 514350 h 5800"/>
                <a:gd name="T76" fmla="*/ 236483 w 3535"/>
                <a:gd name="T77" fmla="*/ 565588 h 5800"/>
                <a:gd name="T78" fmla="*/ 233855 w 3535"/>
                <a:gd name="T79" fmla="*/ 618468 h 5800"/>
                <a:gd name="T80" fmla="*/ 235169 w 3535"/>
                <a:gd name="T81" fmla="*/ 672662 h 5800"/>
                <a:gd name="T82" fmla="*/ 241410 w 3535"/>
                <a:gd name="T83" fmla="*/ 734739 h 5800"/>
                <a:gd name="T84" fmla="*/ 256190 w 3535"/>
                <a:gd name="T85" fmla="*/ 834259 h 5800"/>
                <a:gd name="T86" fmla="*/ 277867 w 3535"/>
                <a:gd name="T87" fmla="*/ 938048 h 5800"/>
                <a:gd name="T88" fmla="*/ 304143 w 3535"/>
                <a:gd name="T89" fmla="*/ 1043152 h 5800"/>
                <a:gd name="T90" fmla="*/ 333047 w 3535"/>
                <a:gd name="T91" fmla="*/ 1146284 h 5800"/>
                <a:gd name="T92" fmla="*/ 132693 w 3535"/>
                <a:gd name="T93" fmla="*/ 1156466 h 5800"/>
                <a:gd name="T94" fmla="*/ 580697 w 3535"/>
                <a:gd name="T95" fmla="*/ 1905000 h 5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35" h="5800">
                  <a:moveTo>
                    <a:pt x="2174" y="4724"/>
                  </a:moveTo>
                  <a:lnTo>
                    <a:pt x="3535" y="5397"/>
                  </a:lnTo>
                  <a:lnTo>
                    <a:pt x="3133" y="3521"/>
                  </a:lnTo>
                  <a:lnTo>
                    <a:pt x="2462" y="3691"/>
                  </a:lnTo>
                  <a:lnTo>
                    <a:pt x="2492" y="3591"/>
                  </a:lnTo>
                  <a:lnTo>
                    <a:pt x="2523" y="3490"/>
                  </a:lnTo>
                  <a:lnTo>
                    <a:pt x="2552" y="3385"/>
                  </a:lnTo>
                  <a:lnTo>
                    <a:pt x="2582" y="3281"/>
                  </a:lnTo>
                  <a:lnTo>
                    <a:pt x="2611" y="3176"/>
                  </a:lnTo>
                  <a:lnTo>
                    <a:pt x="2638" y="3069"/>
                  </a:lnTo>
                  <a:lnTo>
                    <a:pt x="2665" y="2962"/>
                  </a:lnTo>
                  <a:lnTo>
                    <a:pt x="2691" y="2856"/>
                  </a:lnTo>
                  <a:lnTo>
                    <a:pt x="2714" y="2749"/>
                  </a:lnTo>
                  <a:lnTo>
                    <a:pt x="2736" y="2644"/>
                  </a:lnTo>
                  <a:lnTo>
                    <a:pt x="2757" y="2540"/>
                  </a:lnTo>
                  <a:lnTo>
                    <a:pt x="2774" y="2437"/>
                  </a:lnTo>
                  <a:lnTo>
                    <a:pt x="2790" y="2336"/>
                  </a:lnTo>
                  <a:lnTo>
                    <a:pt x="2802" y="2237"/>
                  </a:lnTo>
                  <a:lnTo>
                    <a:pt x="2813" y="2141"/>
                  </a:lnTo>
                  <a:lnTo>
                    <a:pt x="2821" y="2048"/>
                  </a:lnTo>
                  <a:lnTo>
                    <a:pt x="2823" y="1992"/>
                  </a:lnTo>
                  <a:lnTo>
                    <a:pt x="2824" y="1936"/>
                  </a:lnTo>
                  <a:lnTo>
                    <a:pt x="2824" y="1883"/>
                  </a:lnTo>
                  <a:lnTo>
                    <a:pt x="2823" y="1829"/>
                  </a:lnTo>
                  <a:lnTo>
                    <a:pt x="2821" y="1775"/>
                  </a:lnTo>
                  <a:lnTo>
                    <a:pt x="2817" y="1722"/>
                  </a:lnTo>
                  <a:lnTo>
                    <a:pt x="2813" y="1669"/>
                  </a:lnTo>
                  <a:lnTo>
                    <a:pt x="2807" y="1618"/>
                  </a:lnTo>
                  <a:lnTo>
                    <a:pt x="2800" y="1566"/>
                  </a:lnTo>
                  <a:lnTo>
                    <a:pt x="2791" y="1515"/>
                  </a:lnTo>
                  <a:lnTo>
                    <a:pt x="2783" y="1466"/>
                  </a:lnTo>
                  <a:lnTo>
                    <a:pt x="2773" y="1416"/>
                  </a:lnTo>
                  <a:lnTo>
                    <a:pt x="2762" y="1367"/>
                  </a:lnTo>
                  <a:lnTo>
                    <a:pt x="2750" y="1319"/>
                  </a:lnTo>
                  <a:lnTo>
                    <a:pt x="2736" y="1271"/>
                  </a:lnTo>
                  <a:lnTo>
                    <a:pt x="2723" y="1224"/>
                  </a:lnTo>
                  <a:lnTo>
                    <a:pt x="2708" y="1179"/>
                  </a:lnTo>
                  <a:lnTo>
                    <a:pt x="2693" y="1132"/>
                  </a:lnTo>
                  <a:lnTo>
                    <a:pt x="2677" y="1088"/>
                  </a:lnTo>
                  <a:lnTo>
                    <a:pt x="2660" y="1044"/>
                  </a:lnTo>
                  <a:lnTo>
                    <a:pt x="2643" y="1001"/>
                  </a:lnTo>
                  <a:lnTo>
                    <a:pt x="2625" y="958"/>
                  </a:lnTo>
                  <a:lnTo>
                    <a:pt x="2606" y="917"/>
                  </a:lnTo>
                  <a:lnTo>
                    <a:pt x="2587" y="876"/>
                  </a:lnTo>
                  <a:lnTo>
                    <a:pt x="2567" y="836"/>
                  </a:lnTo>
                  <a:lnTo>
                    <a:pt x="2546" y="797"/>
                  </a:lnTo>
                  <a:lnTo>
                    <a:pt x="2525" y="757"/>
                  </a:lnTo>
                  <a:lnTo>
                    <a:pt x="2505" y="719"/>
                  </a:lnTo>
                  <a:lnTo>
                    <a:pt x="2462" y="646"/>
                  </a:lnTo>
                  <a:lnTo>
                    <a:pt x="2416" y="577"/>
                  </a:lnTo>
                  <a:lnTo>
                    <a:pt x="2371" y="511"/>
                  </a:lnTo>
                  <a:lnTo>
                    <a:pt x="2324" y="447"/>
                  </a:lnTo>
                  <a:lnTo>
                    <a:pt x="2278" y="388"/>
                  </a:lnTo>
                  <a:lnTo>
                    <a:pt x="2231" y="333"/>
                  </a:lnTo>
                  <a:lnTo>
                    <a:pt x="2185" y="282"/>
                  </a:lnTo>
                  <a:lnTo>
                    <a:pt x="2139" y="235"/>
                  </a:lnTo>
                  <a:lnTo>
                    <a:pt x="2094" y="191"/>
                  </a:lnTo>
                  <a:lnTo>
                    <a:pt x="2050" y="153"/>
                  </a:lnTo>
                  <a:lnTo>
                    <a:pt x="2007" y="117"/>
                  </a:lnTo>
                  <a:lnTo>
                    <a:pt x="1965" y="87"/>
                  </a:lnTo>
                  <a:lnTo>
                    <a:pt x="1926" y="61"/>
                  </a:lnTo>
                  <a:lnTo>
                    <a:pt x="1889" y="39"/>
                  </a:lnTo>
                  <a:lnTo>
                    <a:pt x="1871" y="30"/>
                  </a:lnTo>
                  <a:lnTo>
                    <a:pt x="1854" y="22"/>
                  </a:lnTo>
                  <a:lnTo>
                    <a:pt x="1838" y="16"/>
                  </a:lnTo>
                  <a:lnTo>
                    <a:pt x="1823" y="10"/>
                  </a:lnTo>
                  <a:lnTo>
                    <a:pt x="1808" y="6"/>
                  </a:lnTo>
                  <a:lnTo>
                    <a:pt x="1794" y="2"/>
                  </a:lnTo>
                  <a:lnTo>
                    <a:pt x="1780" y="1"/>
                  </a:lnTo>
                  <a:lnTo>
                    <a:pt x="1768" y="0"/>
                  </a:lnTo>
                  <a:lnTo>
                    <a:pt x="1757" y="1"/>
                  </a:lnTo>
                  <a:lnTo>
                    <a:pt x="1743" y="2"/>
                  </a:lnTo>
                  <a:lnTo>
                    <a:pt x="1729" y="6"/>
                  </a:lnTo>
                  <a:lnTo>
                    <a:pt x="1714" y="10"/>
                  </a:lnTo>
                  <a:lnTo>
                    <a:pt x="1699" y="16"/>
                  </a:lnTo>
                  <a:lnTo>
                    <a:pt x="1682" y="22"/>
                  </a:lnTo>
                  <a:lnTo>
                    <a:pt x="1666" y="30"/>
                  </a:lnTo>
                  <a:lnTo>
                    <a:pt x="1648" y="39"/>
                  </a:lnTo>
                  <a:lnTo>
                    <a:pt x="1611" y="61"/>
                  </a:lnTo>
                  <a:lnTo>
                    <a:pt x="1572" y="87"/>
                  </a:lnTo>
                  <a:lnTo>
                    <a:pt x="1530" y="117"/>
                  </a:lnTo>
                  <a:lnTo>
                    <a:pt x="1487" y="153"/>
                  </a:lnTo>
                  <a:lnTo>
                    <a:pt x="1443" y="191"/>
                  </a:lnTo>
                  <a:lnTo>
                    <a:pt x="1398" y="235"/>
                  </a:lnTo>
                  <a:lnTo>
                    <a:pt x="1352" y="282"/>
                  </a:lnTo>
                  <a:lnTo>
                    <a:pt x="1306" y="333"/>
                  </a:lnTo>
                  <a:lnTo>
                    <a:pt x="1259" y="388"/>
                  </a:lnTo>
                  <a:lnTo>
                    <a:pt x="1213" y="447"/>
                  </a:lnTo>
                  <a:lnTo>
                    <a:pt x="1166" y="511"/>
                  </a:lnTo>
                  <a:lnTo>
                    <a:pt x="1121" y="577"/>
                  </a:lnTo>
                  <a:lnTo>
                    <a:pt x="1075" y="646"/>
                  </a:lnTo>
                  <a:lnTo>
                    <a:pt x="1032" y="719"/>
                  </a:lnTo>
                  <a:lnTo>
                    <a:pt x="1012" y="757"/>
                  </a:lnTo>
                  <a:lnTo>
                    <a:pt x="991" y="797"/>
                  </a:lnTo>
                  <a:lnTo>
                    <a:pt x="970" y="836"/>
                  </a:lnTo>
                  <a:lnTo>
                    <a:pt x="950" y="876"/>
                  </a:lnTo>
                  <a:lnTo>
                    <a:pt x="931" y="917"/>
                  </a:lnTo>
                  <a:lnTo>
                    <a:pt x="912" y="958"/>
                  </a:lnTo>
                  <a:lnTo>
                    <a:pt x="894" y="1001"/>
                  </a:lnTo>
                  <a:lnTo>
                    <a:pt x="877" y="1044"/>
                  </a:lnTo>
                  <a:lnTo>
                    <a:pt x="860" y="1088"/>
                  </a:lnTo>
                  <a:lnTo>
                    <a:pt x="844" y="1132"/>
                  </a:lnTo>
                  <a:lnTo>
                    <a:pt x="829" y="1179"/>
                  </a:lnTo>
                  <a:lnTo>
                    <a:pt x="814" y="1224"/>
                  </a:lnTo>
                  <a:lnTo>
                    <a:pt x="801" y="1271"/>
                  </a:lnTo>
                  <a:lnTo>
                    <a:pt x="787" y="1319"/>
                  </a:lnTo>
                  <a:lnTo>
                    <a:pt x="775" y="1367"/>
                  </a:lnTo>
                  <a:lnTo>
                    <a:pt x="764" y="1416"/>
                  </a:lnTo>
                  <a:lnTo>
                    <a:pt x="754" y="1466"/>
                  </a:lnTo>
                  <a:lnTo>
                    <a:pt x="746" y="1515"/>
                  </a:lnTo>
                  <a:lnTo>
                    <a:pt x="737" y="1566"/>
                  </a:lnTo>
                  <a:lnTo>
                    <a:pt x="730" y="1618"/>
                  </a:lnTo>
                  <a:lnTo>
                    <a:pt x="723" y="1669"/>
                  </a:lnTo>
                  <a:lnTo>
                    <a:pt x="720" y="1722"/>
                  </a:lnTo>
                  <a:lnTo>
                    <a:pt x="716" y="1775"/>
                  </a:lnTo>
                  <a:lnTo>
                    <a:pt x="714" y="1829"/>
                  </a:lnTo>
                  <a:lnTo>
                    <a:pt x="712" y="1883"/>
                  </a:lnTo>
                  <a:lnTo>
                    <a:pt x="712" y="1936"/>
                  </a:lnTo>
                  <a:lnTo>
                    <a:pt x="714" y="1992"/>
                  </a:lnTo>
                  <a:lnTo>
                    <a:pt x="716" y="2048"/>
                  </a:lnTo>
                  <a:lnTo>
                    <a:pt x="723" y="2141"/>
                  </a:lnTo>
                  <a:lnTo>
                    <a:pt x="735" y="2237"/>
                  </a:lnTo>
                  <a:lnTo>
                    <a:pt x="747" y="2336"/>
                  </a:lnTo>
                  <a:lnTo>
                    <a:pt x="763" y="2437"/>
                  </a:lnTo>
                  <a:lnTo>
                    <a:pt x="780" y="2540"/>
                  </a:lnTo>
                  <a:lnTo>
                    <a:pt x="801" y="2644"/>
                  </a:lnTo>
                  <a:lnTo>
                    <a:pt x="823" y="2749"/>
                  </a:lnTo>
                  <a:lnTo>
                    <a:pt x="846" y="2856"/>
                  </a:lnTo>
                  <a:lnTo>
                    <a:pt x="872" y="2962"/>
                  </a:lnTo>
                  <a:lnTo>
                    <a:pt x="899" y="3069"/>
                  </a:lnTo>
                  <a:lnTo>
                    <a:pt x="926" y="3176"/>
                  </a:lnTo>
                  <a:lnTo>
                    <a:pt x="955" y="3281"/>
                  </a:lnTo>
                  <a:lnTo>
                    <a:pt x="985" y="3385"/>
                  </a:lnTo>
                  <a:lnTo>
                    <a:pt x="1014" y="3490"/>
                  </a:lnTo>
                  <a:lnTo>
                    <a:pt x="1045" y="3591"/>
                  </a:lnTo>
                  <a:lnTo>
                    <a:pt x="1075" y="3691"/>
                  </a:lnTo>
                  <a:lnTo>
                    <a:pt x="404" y="3521"/>
                  </a:lnTo>
                  <a:lnTo>
                    <a:pt x="0" y="5397"/>
                  </a:lnTo>
                  <a:lnTo>
                    <a:pt x="1362" y="4724"/>
                  </a:lnTo>
                  <a:lnTo>
                    <a:pt x="1768" y="5800"/>
                  </a:lnTo>
                  <a:lnTo>
                    <a:pt x="2174" y="4724"/>
                  </a:lnTo>
                  <a:close/>
                </a:path>
              </a:pathLst>
            </a:custGeom>
            <a:solidFill>
              <a:srgbClr val="1366B3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9922624" y="2891833"/>
              <a:ext cx="504350" cy="3308383"/>
            </a:xfrm>
            <a:custGeom>
              <a:avLst/>
              <a:gdLst>
                <a:gd name="connsiteX0" fmla="*/ 243936 w 504350"/>
                <a:gd name="connsiteY0" fmla="*/ 0 h 3308383"/>
                <a:gd name="connsiteX1" fmla="*/ 260414 w 504350"/>
                <a:gd name="connsiteY1" fmla="*/ 0 h 3308383"/>
                <a:gd name="connsiteX2" fmla="*/ 263584 w 504350"/>
                <a:gd name="connsiteY2" fmla="*/ 338513 h 3308383"/>
                <a:gd name="connsiteX3" fmla="*/ 296771 w 504350"/>
                <a:gd name="connsiteY3" fmla="*/ 1250864 h 3308383"/>
                <a:gd name="connsiteX4" fmla="*/ 480386 w 504350"/>
                <a:gd name="connsiteY4" fmla="*/ 3188542 h 3308383"/>
                <a:gd name="connsiteX5" fmla="*/ 504350 w 504350"/>
                <a:gd name="connsiteY5" fmla="*/ 3308383 h 3308383"/>
                <a:gd name="connsiteX6" fmla="*/ 0 w 504350"/>
                <a:gd name="connsiteY6" fmla="*/ 3308383 h 3308383"/>
                <a:gd name="connsiteX7" fmla="*/ 23964 w 504350"/>
                <a:gd name="connsiteY7" fmla="*/ 3188542 h 3308383"/>
                <a:gd name="connsiteX8" fmla="*/ 207580 w 504350"/>
                <a:gd name="connsiteY8" fmla="*/ 1250864 h 3308383"/>
                <a:gd name="connsiteX9" fmla="*/ 240766 w 504350"/>
                <a:gd name="connsiteY9" fmla="*/ 338513 h 330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350" h="3308383">
                  <a:moveTo>
                    <a:pt x="243936" y="0"/>
                  </a:moveTo>
                  <a:lnTo>
                    <a:pt x="260414" y="0"/>
                  </a:lnTo>
                  <a:lnTo>
                    <a:pt x="263584" y="338513"/>
                  </a:lnTo>
                  <a:cubicBezTo>
                    <a:pt x="268875" y="619190"/>
                    <a:pt x="279825" y="927510"/>
                    <a:pt x="296771" y="1250864"/>
                  </a:cubicBezTo>
                  <a:cubicBezTo>
                    <a:pt x="339136" y="2059247"/>
                    <a:pt x="408953" y="2770268"/>
                    <a:pt x="480386" y="3188542"/>
                  </a:cubicBezTo>
                  <a:lnTo>
                    <a:pt x="504350" y="3308383"/>
                  </a:lnTo>
                  <a:lnTo>
                    <a:pt x="0" y="3308383"/>
                  </a:lnTo>
                  <a:lnTo>
                    <a:pt x="23964" y="3188542"/>
                  </a:lnTo>
                  <a:cubicBezTo>
                    <a:pt x="95398" y="2770268"/>
                    <a:pt x="165214" y="2059247"/>
                    <a:pt x="207580" y="1250864"/>
                  </a:cubicBezTo>
                  <a:cubicBezTo>
                    <a:pt x="224526" y="927510"/>
                    <a:pt x="235476" y="619190"/>
                    <a:pt x="240766" y="33851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366B3">
                    <a:alpha val="0"/>
                  </a:srgbClr>
                </a:gs>
                <a:gs pos="100000">
                  <a:srgbClr val="1366B3"/>
                </a:gs>
              </a:gsLst>
              <a:lin ang="16200000" scaled="1"/>
              <a:tileRect/>
            </a:gradFill>
            <a:ln w="19050">
              <a:noFill/>
            </a:ln>
            <a:effectLst>
              <a:outerShdw blurRad="419100" dist="254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508424" y="2521004"/>
            <a:ext cx="3260936" cy="2255340"/>
            <a:chOff x="508424" y="2521004"/>
            <a:chExt cx="3260936" cy="2255340"/>
          </a:xfrm>
        </p:grpSpPr>
        <p:grpSp>
          <p:nvGrpSpPr>
            <p:cNvPr id="176" name="组合 175"/>
            <p:cNvGrpSpPr/>
            <p:nvPr/>
          </p:nvGrpSpPr>
          <p:grpSpPr>
            <a:xfrm>
              <a:off x="508424" y="2521004"/>
              <a:ext cx="3260936" cy="2255340"/>
              <a:chOff x="574675" y="1633538"/>
              <a:chExt cx="4536986" cy="306546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023193" y="3218451"/>
                <a:ext cx="2088468" cy="6737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54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54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574675" y="1633538"/>
                <a:ext cx="4243388" cy="3065463"/>
              </a:xfrm>
              <a:custGeom>
                <a:avLst/>
                <a:gdLst>
                  <a:gd name="T0" fmla="*/ 3624 w 3624"/>
                  <a:gd name="T1" fmla="*/ 2423 h 2619"/>
                  <a:gd name="T2" fmla="*/ 3428 w 3624"/>
                  <a:gd name="T3" fmla="*/ 2619 h 2619"/>
                  <a:gd name="T4" fmla="*/ 195 w 3624"/>
                  <a:gd name="T5" fmla="*/ 2618 h 2619"/>
                  <a:gd name="T6" fmla="*/ 0 w 3624"/>
                  <a:gd name="T7" fmla="*/ 2423 h 2619"/>
                  <a:gd name="T8" fmla="*/ 0 w 3624"/>
                  <a:gd name="T9" fmla="*/ 195 h 2619"/>
                  <a:gd name="T10" fmla="*/ 196 w 3624"/>
                  <a:gd name="T11" fmla="*/ 0 h 2619"/>
                  <a:gd name="T12" fmla="*/ 3428 w 3624"/>
                  <a:gd name="T13" fmla="*/ 0 h 2619"/>
                  <a:gd name="T14" fmla="*/ 3624 w 3624"/>
                  <a:gd name="T15" fmla="*/ 196 h 2619"/>
                  <a:gd name="T16" fmla="*/ 3624 w 3624"/>
                  <a:gd name="T17" fmla="*/ 2423 h 2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4" h="2619">
                    <a:moveTo>
                      <a:pt x="3624" y="2423"/>
                    </a:moveTo>
                    <a:cubicBezTo>
                      <a:pt x="3623" y="2531"/>
                      <a:pt x="3536" y="2619"/>
                      <a:pt x="3428" y="2619"/>
                    </a:cubicBezTo>
                    <a:cubicBezTo>
                      <a:pt x="195" y="2618"/>
                      <a:pt x="195" y="2618"/>
                      <a:pt x="195" y="2618"/>
                    </a:cubicBezTo>
                    <a:cubicBezTo>
                      <a:pt x="87" y="2618"/>
                      <a:pt x="0" y="2531"/>
                      <a:pt x="0" y="2423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87"/>
                      <a:pt x="88" y="0"/>
                      <a:pt x="196" y="0"/>
                    </a:cubicBezTo>
                    <a:cubicBezTo>
                      <a:pt x="3428" y="0"/>
                      <a:pt x="3428" y="0"/>
                      <a:pt x="3428" y="0"/>
                    </a:cubicBezTo>
                    <a:cubicBezTo>
                      <a:pt x="3536" y="0"/>
                      <a:pt x="3624" y="88"/>
                      <a:pt x="3624" y="196"/>
                    </a:cubicBezTo>
                    <a:lnTo>
                      <a:pt x="3624" y="2423"/>
                    </a:lnTo>
                    <a:close/>
                  </a:path>
                </a:pathLst>
              </a:custGeom>
              <a:solidFill>
                <a:srgbClr val="3E3B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762000" y="1835150"/>
                <a:ext cx="3870325" cy="2662238"/>
              </a:xfrm>
              <a:custGeom>
                <a:avLst/>
                <a:gdLst>
                  <a:gd name="T0" fmla="*/ 3306 w 3306"/>
                  <a:gd name="T1" fmla="*/ 2087 h 2275"/>
                  <a:gd name="T2" fmla="*/ 3122 w 3306"/>
                  <a:gd name="T3" fmla="*/ 2275 h 2275"/>
                  <a:gd name="T4" fmla="*/ 178 w 3306"/>
                  <a:gd name="T5" fmla="*/ 2274 h 2275"/>
                  <a:gd name="T6" fmla="*/ 0 w 3306"/>
                  <a:gd name="T7" fmla="*/ 2087 h 2275"/>
                  <a:gd name="T8" fmla="*/ 0 w 3306"/>
                  <a:gd name="T9" fmla="*/ 168 h 2275"/>
                  <a:gd name="T10" fmla="*/ 179 w 3306"/>
                  <a:gd name="T11" fmla="*/ 0 h 2275"/>
                  <a:gd name="T12" fmla="*/ 3122 w 3306"/>
                  <a:gd name="T13" fmla="*/ 0 h 2275"/>
                  <a:gd name="T14" fmla="*/ 3306 w 3306"/>
                  <a:gd name="T15" fmla="*/ 169 h 2275"/>
                  <a:gd name="T16" fmla="*/ 3306 w 3306"/>
                  <a:gd name="T17" fmla="*/ 2087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6" h="2275">
                    <a:moveTo>
                      <a:pt x="3306" y="2087"/>
                    </a:moveTo>
                    <a:cubicBezTo>
                      <a:pt x="3306" y="2180"/>
                      <a:pt x="3220" y="2275"/>
                      <a:pt x="3122" y="2275"/>
                    </a:cubicBezTo>
                    <a:cubicBezTo>
                      <a:pt x="178" y="2274"/>
                      <a:pt x="178" y="2274"/>
                      <a:pt x="178" y="2274"/>
                    </a:cubicBezTo>
                    <a:cubicBezTo>
                      <a:pt x="80" y="2274"/>
                      <a:pt x="0" y="2180"/>
                      <a:pt x="0" y="208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75"/>
                      <a:pt x="80" y="0"/>
                      <a:pt x="179" y="0"/>
                    </a:cubicBezTo>
                    <a:cubicBezTo>
                      <a:pt x="3122" y="0"/>
                      <a:pt x="3122" y="0"/>
                      <a:pt x="3122" y="0"/>
                    </a:cubicBezTo>
                    <a:cubicBezTo>
                      <a:pt x="3221" y="0"/>
                      <a:pt x="3306" y="76"/>
                      <a:pt x="3306" y="169"/>
                    </a:cubicBezTo>
                    <a:lnTo>
                      <a:pt x="3306" y="2087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854075" y="1879600"/>
                <a:ext cx="3684588" cy="2555875"/>
              </a:xfrm>
              <a:custGeom>
                <a:avLst/>
                <a:gdLst>
                  <a:gd name="T0" fmla="*/ 3147 w 3148"/>
                  <a:gd name="T1" fmla="*/ 2008 h 2183"/>
                  <a:gd name="T2" fmla="*/ 2982 w 3148"/>
                  <a:gd name="T3" fmla="*/ 2183 h 2183"/>
                  <a:gd name="T4" fmla="*/ 160 w 3148"/>
                  <a:gd name="T5" fmla="*/ 2183 h 2183"/>
                  <a:gd name="T6" fmla="*/ 0 w 3148"/>
                  <a:gd name="T7" fmla="*/ 2008 h 2183"/>
                  <a:gd name="T8" fmla="*/ 0 w 3148"/>
                  <a:gd name="T9" fmla="*/ 169 h 2183"/>
                  <a:gd name="T10" fmla="*/ 161 w 3148"/>
                  <a:gd name="T11" fmla="*/ 0 h 2183"/>
                  <a:gd name="T12" fmla="*/ 2982 w 3148"/>
                  <a:gd name="T13" fmla="*/ 1 h 2183"/>
                  <a:gd name="T14" fmla="*/ 3148 w 3148"/>
                  <a:gd name="T15" fmla="*/ 169 h 2183"/>
                  <a:gd name="T16" fmla="*/ 3147 w 3148"/>
                  <a:gd name="T17" fmla="*/ 2008 h 2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8" h="2183">
                    <a:moveTo>
                      <a:pt x="3147" y="2008"/>
                    </a:moveTo>
                    <a:cubicBezTo>
                      <a:pt x="3147" y="2097"/>
                      <a:pt x="3076" y="2183"/>
                      <a:pt x="2982" y="2183"/>
                    </a:cubicBezTo>
                    <a:cubicBezTo>
                      <a:pt x="160" y="2183"/>
                      <a:pt x="160" y="2183"/>
                      <a:pt x="160" y="2183"/>
                    </a:cubicBezTo>
                    <a:cubicBezTo>
                      <a:pt x="66" y="2183"/>
                      <a:pt x="0" y="2097"/>
                      <a:pt x="0" y="2008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80"/>
                      <a:pt x="66" y="0"/>
                      <a:pt x="161" y="0"/>
                    </a:cubicBezTo>
                    <a:cubicBezTo>
                      <a:pt x="2982" y="1"/>
                      <a:pt x="2982" y="1"/>
                      <a:pt x="2982" y="1"/>
                    </a:cubicBezTo>
                    <a:cubicBezTo>
                      <a:pt x="3077" y="1"/>
                      <a:pt x="3148" y="80"/>
                      <a:pt x="3148" y="169"/>
                    </a:cubicBezTo>
                    <a:lnTo>
                      <a:pt x="3147" y="2008"/>
                    </a:lnTo>
                    <a:close/>
                  </a:path>
                </a:pathLst>
              </a:custGeom>
              <a:solidFill>
                <a:srgbClr val="DB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1030288" y="1985963"/>
                <a:ext cx="3213100" cy="1681163"/>
              </a:xfrm>
              <a:prstGeom prst="rect">
                <a:avLst/>
              </a:prstGeom>
              <a:solidFill>
                <a:srgbClr val="7A4D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1173163" y="2060575"/>
                <a:ext cx="2927350" cy="1531938"/>
              </a:xfrm>
              <a:prstGeom prst="rect">
                <a:avLst/>
              </a:prstGeom>
              <a:solidFill>
                <a:srgbClr val="60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9"/>
              <p:cNvSpPr/>
              <p:nvPr/>
            </p:nvSpPr>
            <p:spPr bwMode="auto">
              <a:xfrm>
                <a:off x="3630613" y="2709863"/>
                <a:ext cx="111125" cy="173038"/>
              </a:xfrm>
              <a:custGeom>
                <a:avLst/>
                <a:gdLst>
                  <a:gd name="T0" fmla="*/ 26 w 95"/>
                  <a:gd name="T1" fmla="*/ 27 h 148"/>
                  <a:gd name="T2" fmla="*/ 66 w 95"/>
                  <a:gd name="T3" fmla="*/ 32 h 148"/>
                  <a:gd name="T4" fmla="*/ 39 w 95"/>
                  <a:gd name="T5" fmla="*/ 71 h 148"/>
                  <a:gd name="T6" fmla="*/ 41 w 95"/>
                  <a:gd name="T7" fmla="*/ 86 h 148"/>
                  <a:gd name="T8" fmla="*/ 66 w 95"/>
                  <a:gd name="T9" fmla="*/ 112 h 148"/>
                  <a:gd name="T10" fmla="*/ 16 w 95"/>
                  <a:gd name="T11" fmla="*/ 117 h 148"/>
                  <a:gd name="T12" fmla="*/ 8 w 95"/>
                  <a:gd name="T13" fmla="*/ 131 h 148"/>
                  <a:gd name="T14" fmla="*/ 81 w 95"/>
                  <a:gd name="T15" fmla="*/ 117 h 148"/>
                  <a:gd name="T16" fmla="*/ 41 w 95"/>
                  <a:gd name="T17" fmla="*/ 71 h 148"/>
                  <a:gd name="T18" fmla="*/ 43 w 95"/>
                  <a:gd name="T19" fmla="*/ 86 h 148"/>
                  <a:gd name="T20" fmla="*/ 82 w 95"/>
                  <a:gd name="T21" fmla="*/ 29 h 148"/>
                  <a:gd name="T22" fmla="*/ 18 w 95"/>
                  <a:gd name="T23" fmla="*/ 14 h 148"/>
                  <a:gd name="T24" fmla="*/ 26 w 95"/>
                  <a:gd name="T25" fmla="*/ 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48">
                    <a:moveTo>
                      <a:pt x="26" y="27"/>
                    </a:moveTo>
                    <a:cubicBezTo>
                      <a:pt x="40" y="19"/>
                      <a:pt x="58" y="16"/>
                      <a:pt x="66" y="32"/>
                    </a:cubicBezTo>
                    <a:cubicBezTo>
                      <a:pt x="77" y="51"/>
                      <a:pt x="53" y="66"/>
                      <a:pt x="39" y="71"/>
                    </a:cubicBezTo>
                    <a:cubicBezTo>
                      <a:pt x="31" y="74"/>
                      <a:pt x="32" y="87"/>
                      <a:pt x="41" y="86"/>
                    </a:cubicBezTo>
                    <a:cubicBezTo>
                      <a:pt x="58" y="85"/>
                      <a:pt x="76" y="92"/>
                      <a:pt x="66" y="112"/>
                    </a:cubicBezTo>
                    <a:cubicBezTo>
                      <a:pt x="56" y="133"/>
                      <a:pt x="32" y="129"/>
                      <a:pt x="16" y="117"/>
                    </a:cubicBezTo>
                    <a:cubicBezTo>
                      <a:pt x="8" y="112"/>
                      <a:pt x="0" y="125"/>
                      <a:pt x="8" y="131"/>
                    </a:cubicBezTo>
                    <a:cubicBezTo>
                      <a:pt x="33" y="148"/>
                      <a:pt x="67" y="147"/>
                      <a:pt x="81" y="117"/>
                    </a:cubicBezTo>
                    <a:cubicBezTo>
                      <a:pt x="95" y="87"/>
                      <a:pt x="69" y="68"/>
                      <a:pt x="41" y="71"/>
                    </a:cubicBezTo>
                    <a:cubicBezTo>
                      <a:pt x="42" y="76"/>
                      <a:pt x="42" y="81"/>
                      <a:pt x="43" y="86"/>
                    </a:cubicBezTo>
                    <a:cubicBezTo>
                      <a:pt x="68" y="78"/>
                      <a:pt x="91" y="57"/>
                      <a:pt x="82" y="29"/>
                    </a:cubicBezTo>
                    <a:cubicBezTo>
                      <a:pt x="73" y="0"/>
                      <a:pt x="40" y="2"/>
                      <a:pt x="18" y="14"/>
                    </a:cubicBezTo>
                    <a:cubicBezTo>
                      <a:pt x="10" y="19"/>
                      <a:pt x="17" y="32"/>
                      <a:pt x="26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4"/>
              <p:cNvSpPr/>
              <p:nvPr/>
            </p:nvSpPr>
            <p:spPr bwMode="auto">
              <a:xfrm>
                <a:off x="3992563" y="3338513"/>
                <a:ext cx="666750" cy="722313"/>
              </a:xfrm>
              <a:custGeom>
                <a:avLst/>
                <a:gdLst>
                  <a:gd name="T0" fmla="*/ 0 w 570"/>
                  <a:gd name="T1" fmla="*/ 10 h 617"/>
                  <a:gd name="T2" fmla="*/ 189 w 570"/>
                  <a:gd name="T3" fmla="*/ 61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0" h="617">
                    <a:moveTo>
                      <a:pt x="0" y="10"/>
                    </a:moveTo>
                    <a:cubicBezTo>
                      <a:pt x="99" y="0"/>
                      <a:pt x="570" y="617"/>
                      <a:pt x="189" y="617"/>
                    </a:cubicBezTo>
                  </a:path>
                </a:pathLst>
              </a:custGeom>
              <a:noFill/>
              <a:ln w="201613" cap="rnd">
                <a:solidFill>
                  <a:srgbClr val="66A9D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5"/>
              <p:cNvSpPr/>
              <p:nvPr/>
            </p:nvSpPr>
            <p:spPr bwMode="auto">
              <a:xfrm>
                <a:off x="3049588" y="3138488"/>
                <a:ext cx="525463" cy="582613"/>
              </a:xfrm>
              <a:custGeom>
                <a:avLst/>
                <a:gdLst>
                  <a:gd name="T0" fmla="*/ 449 w 449"/>
                  <a:gd name="T1" fmla="*/ 181 h 497"/>
                  <a:gd name="T2" fmla="*/ 0 w 449"/>
                  <a:gd name="T3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9" h="497">
                    <a:moveTo>
                      <a:pt x="449" y="181"/>
                    </a:moveTo>
                    <a:cubicBezTo>
                      <a:pt x="425" y="195"/>
                      <a:pt x="107" y="497"/>
                      <a:pt x="0" y="0"/>
                    </a:cubicBezTo>
                  </a:path>
                </a:pathLst>
              </a:custGeom>
              <a:noFill/>
              <a:ln w="201613" cap="rnd">
                <a:solidFill>
                  <a:srgbClr val="66A9D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46"/>
              <p:cNvSpPr/>
              <p:nvPr/>
            </p:nvSpPr>
            <p:spPr bwMode="auto">
              <a:xfrm>
                <a:off x="3473450" y="4002088"/>
                <a:ext cx="611188" cy="433388"/>
              </a:xfrm>
              <a:custGeom>
                <a:avLst/>
                <a:gdLst>
                  <a:gd name="T0" fmla="*/ 511 w 522"/>
                  <a:gd name="T1" fmla="*/ 371 h 371"/>
                  <a:gd name="T2" fmla="*/ 522 w 522"/>
                  <a:gd name="T3" fmla="*/ 87 h 371"/>
                  <a:gd name="T4" fmla="*/ 262 w 522"/>
                  <a:gd name="T5" fmla="*/ 98 h 371"/>
                  <a:gd name="T6" fmla="*/ 259 w 522"/>
                  <a:gd name="T7" fmla="*/ 102 h 371"/>
                  <a:gd name="T8" fmla="*/ 256 w 522"/>
                  <a:gd name="T9" fmla="*/ 98 h 371"/>
                  <a:gd name="T10" fmla="*/ 1 w 522"/>
                  <a:gd name="T11" fmla="*/ 85 h 371"/>
                  <a:gd name="T12" fmla="*/ 0 w 522"/>
                  <a:gd name="T13" fmla="*/ 371 h 371"/>
                  <a:gd name="T14" fmla="*/ 511 w 522"/>
                  <a:gd name="T15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2" h="371">
                    <a:moveTo>
                      <a:pt x="511" y="371"/>
                    </a:moveTo>
                    <a:cubicBezTo>
                      <a:pt x="518" y="207"/>
                      <a:pt x="522" y="87"/>
                      <a:pt x="522" y="87"/>
                    </a:cubicBezTo>
                    <a:cubicBezTo>
                      <a:pt x="522" y="87"/>
                      <a:pt x="327" y="0"/>
                      <a:pt x="262" y="98"/>
                    </a:cubicBezTo>
                    <a:cubicBezTo>
                      <a:pt x="261" y="99"/>
                      <a:pt x="260" y="100"/>
                      <a:pt x="259" y="102"/>
                    </a:cubicBezTo>
                    <a:cubicBezTo>
                      <a:pt x="258" y="100"/>
                      <a:pt x="257" y="99"/>
                      <a:pt x="256" y="98"/>
                    </a:cubicBezTo>
                    <a:cubicBezTo>
                      <a:pt x="190" y="0"/>
                      <a:pt x="1" y="85"/>
                      <a:pt x="1" y="85"/>
                    </a:cubicBezTo>
                    <a:cubicBezTo>
                      <a:pt x="1" y="85"/>
                      <a:pt x="0" y="206"/>
                      <a:pt x="0" y="371"/>
                    </a:cubicBezTo>
                    <a:lnTo>
                      <a:pt x="511" y="371"/>
                    </a:lnTo>
                    <a:close/>
                  </a:path>
                </a:pathLst>
              </a:custGeom>
              <a:solidFill>
                <a:srgbClr val="3D6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Rectangle 47"/>
              <p:cNvSpPr>
                <a:spLocks noChangeArrowheads="1"/>
              </p:cNvSpPr>
              <p:nvPr/>
            </p:nvSpPr>
            <p:spPr bwMode="auto">
              <a:xfrm>
                <a:off x="3673475" y="3013075"/>
                <a:ext cx="217488" cy="306388"/>
              </a:xfrm>
              <a:prstGeom prst="rect">
                <a:avLst/>
              </a:prstGeom>
              <a:solidFill>
                <a:srgbClr val="FED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48"/>
              <p:cNvSpPr/>
              <p:nvPr/>
            </p:nvSpPr>
            <p:spPr bwMode="auto">
              <a:xfrm>
                <a:off x="3444875" y="3208338"/>
                <a:ext cx="709613" cy="985838"/>
              </a:xfrm>
              <a:custGeom>
                <a:avLst/>
                <a:gdLst>
                  <a:gd name="T0" fmla="*/ 114 w 606"/>
                  <a:gd name="T1" fmla="*/ 69 h 841"/>
                  <a:gd name="T2" fmla="*/ 181 w 606"/>
                  <a:gd name="T3" fmla="*/ 1 h 841"/>
                  <a:gd name="T4" fmla="*/ 279 w 606"/>
                  <a:gd name="T5" fmla="*/ 64 h 841"/>
                  <a:gd name="T6" fmla="*/ 377 w 606"/>
                  <a:gd name="T7" fmla="*/ 6 h 841"/>
                  <a:gd name="T8" fmla="*/ 377 w 606"/>
                  <a:gd name="T9" fmla="*/ 0 h 841"/>
                  <a:gd name="T10" fmla="*/ 470 w 606"/>
                  <a:gd name="T11" fmla="*/ 72 h 841"/>
                  <a:gd name="T12" fmla="*/ 547 w 606"/>
                  <a:gd name="T13" fmla="*/ 841 h 841"/>
                  <a:gd name="T14" fmla="*/ 286 w 606"/>
                  <a:gd name="T15" fmla="*/ 841 h 841"/>
                  <a:gd name="T16" fmla="*/ 21 w 606"/>
                  <a:gd name="T17" fmla="*/ 819 h 841"/>
                  <a:gd name="T18" fmla="*/ 114 w 606"/>
                  <a:gd name="T19" fmla="*/ 69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6" h="841">
                    <a:moveTo>
                      <a:pt x="114" y="69"/>
                    </a:moveTo>
                    <a:cubicBezTo>
                      <a:pt x="139" y="31"/>
                      <a:pt x="144" y="9"/>
                      <a:pt x="181" y="1"/>
                    </a:cubicBezTo>
                    <a:cubicBezTo>
                      <a:pt x="196" y="45"/>
                      <a:pt x="229" y="64"/>
                      <a:pt x="279" y="64"/>
                    </a:cubicBezTo>
                    <a:cubicBezTo>
                      <a:pt x="326" y="64"/>
                      <a:pt x="361" y="47"/>
                      <a:pt x="377" y="6"/>
                    </a:cubicBezTo>
                    <a:cubicBezTo>
                      <a:pt x="379" y="4"/>
                      <a:pt x="383" y="1"/>
                      <a:pt x="377" y="0"/>
                    </a:cubicBezTo>
                    <a:cubicBezTo>
                      <a:pt x="414" y="8"/>
                      <a:pt x="440" y="36"/>
                      <a:pt x="470" y="72"/>
                    </a:cubicBezTo>
                    <a:cubicBezTo>
                      <a:pt x="606" y="236"/>
                      <a:pt x="547" y="841"/>
                      <a:pt x="547" y="841"/>
                    </a:cubicBezTo>
                    <a:cubicBezTo>
                      <a:pt x="547" y="841"/>
                      <a:pt x="445" y="841"/>
                      <a:pt x="286" y="841"/>
                    </a:cubicBezTo>
                    <a:cubicBezTo>
                      <a:pt x="135" y="841"/>
                      <a:pt x="21" y="819"/>
                      <a:pt x="21" y="819"/>
                    </a:cubicBezTo>
                    <a:cubicBezTo>
                      <a:pt x="21" y="819"/>
                      <a:pt x="0" y="239"/>
                      <a:pt x="114" y="69"/>
                    </a:cubicBezTo>
                    <a:close/>
                  </a:path>
                </a:pathLst>
              </a:custGeom>
              <a:solidFill>
                <a:srgbClr val="DD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49"/>
              <p:cNvSpPr/>
              <p:nvPr/>
            </p:nvSpPr>
            <p:spPr bwMode="auto">
              <a:xfrm>
                <a:off x="3711575" y="3186113"/>
                <a:ext cx="433388" cy="1065213"/>
              </a:xfrm>
              <a:custGeom>
                <a:avLst/>
                <a:gdLst>
                  <a:gd name="T0" fmla="*/ 55 w 370"/>
                  <a:gd name="T1" fmla="*/ 871 h 909"/>
                  <a:gd name="T2" fmla="*/ 152 w 370"/>
                  <a:gd name="T3" fmla="*/ 136 h 909"/>
                  <a:gd name="T4" fmla="*/ 219 w 370"/>
                  <a:gd name="T5" fmla="*/ 71 h 909"/>
                  <a:gd name="T6" fmla="*/ 333 w 370"/>
                  <a:gd name="T7" fmla="*/ 861 h 909"/>
                  <a:gd name="T8" fmla="*/ 55 w 370"/>
                  <a:gd name="T9" fmla="*/ 87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909">
                    <a:moveTo>
                      <a:pt x="55" y="871"/>
                    </a:moveTo>
                    <a:cubicBezTo>
                      <a:pt x="0" y="858"/>
                      <a:pt x="152" y="136"/>
                      <a:pt x="152" y="136"/>
                    </a:cubicBezTo>
                    <a:cubicBezTo>
                      <a:pt x="152" y="136"/>
                      <a:pt x="68" y="0"/>
                      <a:pt x="219" y="71"/>
                    </a:cubicBezTo>
                    <a:cubicBezTo>
                      <a:pt x="370" y="142"/>
                      <a:pt x="333" y="861"/>
                      <a:pt x="333" y="861"/>
                    </a:cubicBezTo>
                    <a:cubicBezTo>
                      <a:pt x="333" y="861"/>
                      <a:pt x="215" y="909"/>
                      <a:pt x="55" y="871"/>
                    </a:cubicBezTo>
                    <a:close/>
                  </a:path>
                </a:pathLst>
              </a:custGeom>
              <a:solidFill>
                <a:srgbClr val="66A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0"/>
              <p:cNvSpPr/>
              <p:nvPr/>
            </p:nvSpPr>
            <p:spPr bwMode="auto">
              <a:xfrm>
                <a:off x="3406775" y="3186113"/>
                <a:ext cx="433388" cy="1065213"/>
              </a:xfrm>
              <a:custGeom>
                <a:avLst/>
                <a:gdLst>
                  <a:gd name="T0" fmla="*/ 314 w 370"/>
                  <a:gd name="T1" fmla="*/ 871 h 909"/>
                  <a:gd name="T2" fmla="*/ 217 w 370"/>
                  <a:gd name="T3" fmla="*/ 136 h 909"/>
                  <a:gd name="T4" fmla="*/ 151 w 370"/>
                  <a:gd name="T5" fmla="*/ 71 h 909"/>
                  <a:gd name="T6" fmla="*/ 37 w 370"/>
                  <a:gd name="T7" fmla="*/ 861 h 909"/>
                  <a:gd name="T8" fmla="*/ 314 w 370"/>
                  <a:gd name="T9" fmla="*/ 87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909">
                    <a:moveTo>
                      <a:pt x="314" y="871"/>
                    </a:moveTo>
                    <a:cubicBezTo>
                      <a:pt x="370" y="858"/>
                      <a:pt x="217" y="136"/>
                      <a:pt x="217" y="136"/>
                    </a:cubicBezTo>
                    <a:cubicBezTo>
                      <a:pt x="217" y="136"/>
                      <a:pt x="302" y="0"/>
                      <a:pt x="151" y="71"/>
                    </a:cubicBezTo>
                    <a:cubicBezTo>
                      <a:pt x="0" y="142"/>
                      <a:pt x="37" y="861"/>
                      <a:pt x="37" y="861"/>
                    </a:cubicBezTo>
                    <a:cubicBezTo>
                      <a:pt x="37" y="861"/>
                      <a:pt x="154" y="909"/>
                      <a:pt x="314" y="871"/>
                    </a:cubicBezTo>
                    <a:close/>
                  </a:path>
                </a:pathLst>
              </a:custGeom>
              <a:solidFill>
                <a:srgbClr val="66A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1"/>
              <p:cNvSpPr/>
              <p:nvPr/>
            </p:nvSpPr>
            <p:spPr bwMode="auto">
              <a:xfrm>
                <a:off x="3783013" y="3195638"/>
                <a:ext cx="246063" cy="187325"/>
              </a:xfrm>
              <a:custGeom>
                <a:avLst/>
                <a:gdLst>
                  <a:gd name="T0" fmla="*/ 96 w 210"/>
                  <a:gd name="T1" fmla="*/ 0 h 161"/>
                  <a:gd name="T2" fmla="*/ 195 w 210"/>
                  <a:gd name="T3" fmla="*/ 39 h 161"/>
                  <a:gd name="T4" fmla="*/ 82 w 210"/>
                  <a:gd name="T5" fmla="*/ 156 h 161"/>
                  <a:gd name="T6" fmla="*/ 0 w 210"/>
                  <a:gd name="T7" fmla="*/ 71 h 161"/>
                  <a:gd name="T8" fmla="*/ 96 w 210"/>
                  <a:gd name="T9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61">
                    <a:moveTo>
                      <a:pt x="96" y="0"/>
                    </a:moveTo>
                    <a:cubicBezTo>
                      <a:pt x="96" y="0"/>
                      <a:pt x="180" y="16"/>
                      <a:pt x="195" y="39"/>
                    </a:cubicBezTo>
                    <a:cubicBezTo>
                      <a:pt x="210" y="62"/>
                      <a:pt x="129" y="161"/>
                      <a:pt x="82" y="156"/>
                    </a:cubicBezTo>
                    <a:cubicBezTo>
                      <a:pt x="54" y="153"/>
                      <a:pt x="0" y="71"/>
                      <a:pt x="0" y="71"/>
                    </a:cubicBezTo>
                    <a:cubicBezTo>
                      <a:pt x="0" y="71"/>
                      <a:pt x="56" y="72"/>
                      <a:pt x="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52"/>
              <p:cNvSpPr/>
              <p:nvPr/>
            </p:nvSpPr>
            <p:spPr bwMode="auto">
              <a:xfrm>
                <a:off x="3535363" y="3195638"/>
                <a:ext cx="247650" cy="187325"/>
              </a:xfrm>
              <a:custGeom>
                <a:avLst/>
                <a:gdLst>
                  <a:gd name="T0" fmla="*/ 120 w 212"/>
                  <a:gd name="T1" fmla="*/ 0 h 160"/>
                  <a:gd name="T2" fmla="*/ 15 w 212"/>
                  <a:gd name="T3" fmla="*/ 39 h 160"/>
                  <a:gd name="T4" fmla="*/ 128 w 212"/>
                  <a:gd name="T5" fmla="*/ 156 h 160"/>
                  <a:gd name="T6" fmla="*/ 212 w 212"/>
                  <a:gd name="T7" fmla="*/ 71 h 160"/>
                  <a:gd name="T8" fmla="*/ 120 w 212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60">
                    <a:moveTo>
                      <a:pt x="120" y="0"/>
                    </a:moveTo>
                    <a:cubicBezTo>
                      <a:pt x="120" y="0"/>
                      <a:pt x="30" y="16"/>
                      <a:pt x="15" y="39"/>
                    </a:cubicBezTo>
                    <a:cubicBezTo>
                      <a:pt x="0" y="62"/>
                      <a:pt x="82" y="160"/>
                      <a:pt x="128" y="156"/>
                    </a:cubicBezTo>
                    <a:cubicBezTo>
                      <a:pt x="157" y="153"/>
                      <a:pt x="212" y="71"/>
                      <a:pt x="212" y="71"/>
                    </a:cubicBezTo>
                    <a:cubicBezTo>
                      <a:pt x="212" y="71"/>
                      <a:pt x="160" y="72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53"/>
              <p:cNvSpPr/>
              <p:nvPr/>
            </p:nvSpPr>
            <p:spPr bwMode="auto">
              <a:xfrm>
                <a:off x="3616325" y="2816225"/>
                <a:ext cx="52388" cy="195263"/>
              </a:xfrm>
              <a:custGeom>
                <a:avLst/>
                <a:gdLst>
                  <a:gd name="T0" fmla="*/ 11 w 44"/>
                  <a:gd name="T1" fmla="*/ 0 h 166"/>
                  <a:gd name="T2" fmla="*/ 5 w 44"/>
                  <a:gd name="T3" fmla="*/ 123 h 166"/>
                  <a:gd name="T4" fmla="*/ 18 w 44"/>
                  <a:gd name="T5" fmla="*/ 129 h 166"/>
                  <a:gd name="T6" fmla="*/ 44 w 44"/>
                  <a:gd name="T7" fmla="*/ 31 h 166"/>
                  <a:gd name="T8" fmla="*/ 11 w 44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66">
                    <a:moveTo>
                      <a:pt x="11" y="0"/>
                    </a:moveTo>
                    <a:cubicBezTo>
                      <a:pt x="11" y="0"/>
                      <a:pt x="0" y="80"/>
                      <a:pt x="5" y="123"/>
                    </a:cubicBezTo>
                    <a:cubicBezTo>
                      <a:pt x="10" y="166"/>
                      <a:pt x="18" y="129"/>
                      <a:pt x="18" y="129"/>
                    </a:cubicBezTo>
                    <a:cubicBezTo>
                      <a:pt x="44" y="31"/>
                      <a:pt x="44" y="31"/>
                      <a:pt x="44" y="31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5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54"/>
              <p:cNvSpPr/>
              <p:nvPr/>
            </p:nvSpPr>
            <p:spPr bwMode="auto">
              <a:xfrm>
                <a:off x="3587750" y="2914650"/>
                <a:ext cx="71438" cy="71438"/>
              </a:xfrm>
              <a:custGeom>
                <a:avLst/>
                <a:gdLst>
                  <a:gd name="T0" fmla="*/ 60 w 61"/>
                  <a:gd name="T1" fmla="*/ 33 h 62"/>
                  <a:gd name="T2" fmla="*/ 29 w 61"/>
                  <a:gd name="T3" fmla="*/ 61 h 62"/>
                  <a:gd name="T4" fmla="*/ 1 w 61"/>
                  <a:gd name="T5" fmla="*/ 29 h 62"/>
                  <a:gd name="T6" fmla="*/ 32 w 61"/>
                  <a:gd name="T7" fmla="*/ 1 h 62"/>
                  <a:gd name="T8" fmla="*/ 60 w 61"/>
                  <a:gd name="T9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60" y="33"/>
                    </a:moveTo>
                    <a:cubicBezTo>
                      <a:pt x="59" y="50"/>
                      <a:pt x="46" y="62"/>
                      <a:pt x="29" y="61"/>
                    </a:cubicBezTo>
                    <a:cubicBezTo>
                      <a:pt x="13" y="60"/>
                      <a:pt x="0" y="46"/>
                      <a:pt x="1" y="29"/>
                    </a:cubicBezTo>
                    <a:cubicBezTo>
                      <a:pt x="1" y="12"/>
                      <a:pt x="15" y="0"/>
                      <a:pt x="32" y="1"/>
                    </a:cubicBezTo>
                    <a:cubicBezTo>
                      <a:pt x="48" y="2"/>
                      <a:pt x="61" y="17"/>
                      <a:pt x="60" y="33"/>
                    </a:cubicBezTo>
                    <a:close/>
                  </a:path>
                </a:pathLst>
              </a:custGeom>
              <a:solidFill>
                <a:srgbClr val="FFE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55"/>
              <p:cNvSpPr/>
              <p:nvPr/>
            </p:nvSpPr>
            <p:spPr bwMode="auto">
              <a:xfrm>
                <a:off x="3621088" y="2816225"/>
                <a:ext cx="317500" cy="323850"/>
              </a:xfrm>
              <a:custGeom>
                <a:avLst/>
                <a:gdLst>
                  <a:gd name="T0" fmla="*/ 46 w 271"/>
                  <a:gd name="T1" fmla="*/ 0 h 276"/>
                  <a:gd name="T2" fmla="*/ 5 w 271"/>
                  <a:gd name="T3" fmla="*/ 137 h 276"/>
                  <a:gd name="T4" fmla="*/ 120 w 271"/>
                  <a:gd name="T5" fmla="*/ 272 h 276"/>
                  <a:gd name="T6" fmla="*/ 268 w 271"/>
                  <a:gd name="T7" fmla="*/ 152 h 276"/>
                  <a:gd name="T8" fmla="*/ 242 w 271"/>
                  <a:gd name="T9" fmla="*/ 10 h 276"/>
                  <a:gd name="T10" fmla="*/ 46 w 271"/>
                  <a:gd name="T1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1" h="276">
                    <a:moveTo>
                      <a:pt x="46" y="0"/>
                    </a:moveTo>
                    <a:cubicBezTo>
                      <a:pt x="23" y="41"/>
                      <a:pt x="8" y="92"/>
                      <a:pt x="5" y="137"/>
                    </a:cubicBezTo>
                    <a:cubicBezTo>
                      <a:pt x="0" y="235"/>
                      <a:pt x="48" y="268"/>
                      <a:pt x="120" y="272"/>
                    </a:cubicBezTo>
                    <a:cubicBezTo>
                      <a:pt x="193" y="276"/>
                      <a:pt x="263" y="249"/>
                      <a:pt x="268" y="152"/>
                    </a:cubicBezTo>
                    <a:cubicBezTo>
                      <a:pt x="271" y="106"/>
                      <a:pt x="261" y="54"/>
                      <a:pt x="242" y="1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E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56"/>
              <p:cNvSpPr/>
              <p:nvPr/>
            </p:nvSpPr>
            <p:spPr bwMode="auto">
              <a:xfrm>
                <a:off x="3600450" y="2628900"/>
                <a:ext cx="361950" cy="292100"/>
              </a:xfrm>
              <a:custGeom>
                <a:avLst/>
                <a:gdLst>
                  <a:gd name="T0" fmla="*/ 301 w 309"/>
                  <a:gd name="T1" fmla="*/ 183 h 250"/>
                  <a:gd name="T2" fmla="*/ 291 w 309"/>
                  <a:gd name="T3" fmla="*/ 109 h 250"/>
                  <a:gd name="T4" fmla="*/ 223 w 309"/>
                  <a:gd name="T5" fmla="*/ 70 h 250"/>
                  <a:gd name="T6" fmla="*/ 18 w 309"/>
                  <a:gd name="T7" fmla="*/ 85 h 250"/>
                  <a:gd name="T8" fmla="*/ 14 w 309"/>
                  <a:gd name="T9" fmla="*/ 161 h 250"/>
                  <a:gd name="T10" fmla="*/ 228 w 309"/>
                  <a:gd name="T11" fmla="*/ 191 h 250"/>
                  <a:gd name="T12" fmla="*/ 251 w 309"/>
                  <a:gd name="T13" fmla="*/ 233 h 250"/>
                  <a:gd name="T14" fmla="*/ 280 w 309"/>
                  <a:gd name="T15" fmla="*/ 226 h 250"/>
                  <a:gd name="T16" fmla="*/ 294 w 309"/>
                  <a:gd name="T17" fmla="*/ 218 h 250"/>
                  <a:gd name="T18" fmla="*/ 297 w 309"/>
                  <a:gd name="T19" fmla="*/ 215 h 250"/>
                  <a:gd name="T20" fmla="*/ 301 w 309"/>
                  <a:gd name="T21" fmla="*/ 209 h 250"/>
                  <a:gd name="T22" fmla="*/ 301 w 309"/>
                  <a:gd name="T23" fmla="*/ 18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9" h="250">
                    <a:moveTo>
                      <a:pt x="301" y="183"/>
                    </a:moveTo>
                    <a:cubicBezTo>
                      <a:pt x="309" y="157"/>
                      <a:pt x="297" y="115"/>
                      <a:pt x="291" y="109"/>
                    </a:cubicBezTo>
                    <a:cubicBezTo>
                      <a:pt x="277" y="82"/>
                      <a:pt x="223" y="70"/>
                      <a:pt x="223" y="70"/>
                    </a:cubicBezTo>
                    <a:cubicBezTo>
                      <a:pt x="165" y="0"/>
                      <a:pt x="65" y="104"/>
                      <a:pt x="18" y="85"/>
                    </a:cubicBezTo>
                    <a:cubicBezTo>
                      <a:pt x="2" y="79"/>
                      <a:pt x="0" y="121"/>
                      <a:pt x="14" y="161"/>
                    </a:cubicBezTo>
                    <a:cubicBezTo>
                      <a:pt x="45" y="250"/>
                      <a:pt x="228" y="191"/>
                      <a:pt x="228" y="191"/>
                    </a:cubicBezTo>
                    <a:cubicBezTo>
                      <a:pt x="238" y="219"/>
                      <a:pt x="234" y="214"/>
                      <a:pt x="251" y="233"/>
                    </a:cubicBezTo>
                    <a:cubicBezTo>
                      <a:pt x="254" y="224"/>
                      <a:pt x="273" y="231"/>
                      <a:pt x="280" y="226"/>
                    </a:cubicBezTo>
                    <a:cubicBezTo>
                      <a:pt x="285" y="223"/>
                      <a:pt x="289" y="221"/>
                      <a:pt x="294" y="218"/>
                    </a:cubicBezTo>
                    <a:cubicBezTo>
                      <a:pt x="295" y="217"/>
                      <a:pt x="297" y="215"/>
                      <a:pt x="297" y="215"/>
                    </a:cubicBezTo>
                    <a:cubicBezTo>
                      <a:pt x="299" y="213"/>
                      <a:pt x="300" y="211"/>
                      <a:pt x="301" y="209"/>
                    </a:cubicBezTo>
                    <a:cubicBezTo>
                      <a:pt x="298" y="201"/>
                      <a:pt x="298" y="191"/>
                      <a:pt x="301" y="183"/>
                    </a:cubicBezTo>
                    <a:close/>
                  </a:path>
                </a:pathLst>
              </a:custGeom>
              <a:solidFill>
                <a:srgbClr val="562E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57"/>
              <p:cNvSpPr/>
              <p:nvPr/>
            </p:nvSpPr>
            <p:spPr bwMode="auto">
              <a:xfrm>
                <a:off x="3876675" y="2825750"/>
                <a:ext cx="82550" cy="146050"/>
              </a:xfrm>
              <a:custGeom>
                <a:avLst/>
                <a:gdLst>
                  <a:gd name="T0" fmla="*/ 50 w 71"/>
                  <a:gd name="T1" fmla="*/ 125 h 125"/>
                  <a:gd name="T2" fmla="*/ 60 w 71"/>
                  <a:gd name="T3" fmla="*/ 123 h 125"/>
                  <a:gd name="T4" fmla="*/ 67 w 71"/>
                  <a:gd name="T5" fmla="*/ 0 h 125"/>
                  <a:gd name="T6" fmla="*/ 0 w 71"/>
                  <a:gd name="T7" fmla="*/ 45 h 125"/>
                  <a:gd name="T8" fmla="*/ 50 w 71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25">
                    <a:moveTo>
                      <a:pt x="50" y="125"/>
                    </a:moveTo>
                    <a:cubicBezTo>
                      <a:pt x="50" y="125"/>
                      <a:pt x="56" y="122"/>
                      <a:pt x="60" y="123"/>
                    </a:cubicBezTo>
                    <a:cubicBezTo>
                      <a:pt x="71" y="72"/>
                      <a:pt x="69" y="28"/>
                      <a:pt x="67" y="0"/>
                    </a:cubicBezTo>
                    <a:cubicBezTo>
                      <a:pt x="62" y="17"/>
                      <a:pt x="34" y="57"/>
                      <a:pt x="0" y="45"/>
                    </a:cubicBezTo>
                    <a:cubicBezTo>
                      <a:pt x="20" y="96"/>
                      <a:pt x="50" y="125"/>
                      <a:pt x="50" y="125"/>
                    </a:cubicBezTo>
                    <a:close/>
                  </a:path>
                </a:pathLst>
              </a:custGeom>
              <a:solidFill>
                <a:srgbClr val="754B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Line 58"/>
              <p:cNvSpPr>
                <a:spLocks noChangeShapeType="1"/>
              </p:cNvSpPr>
              <p:nvPr/>
            </p:nvSpPr>
            <p:spPr bwMode="auto">
              <a:xfrm>
                <a:off x="3933825" y="29749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59"/>
              <p:cNvSpPr>
                <a:spLocks noChangeShapeType="1"/>
              </p:cNvSpPr>
              <p:nvPr/>
            </p:nvSpPr>
            <p:spPr bwMode="auto">
              <a:xfrm>
                <a:off x="3933825" y="29749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60"/>
              <p:cNvSpPr>
                <a:spLocks noChangeShapeType="1"/>
              </p:cNvSpPr>
              <p:nvPr/>
            </p:nvSpPr>
            <p:spPr bwMode="auto">
              <a:xfrm>
                <a:off x="3941763" y="29702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61"/>
              <p:cNvSpPr>
                <a:spLocks noChangeShapeType="1"/>
              </p:cNvSpPr>
              <p:nvPr/>
            </p:nvSpPr>
            <p:spPr bwMode="auto">
              <a:xfrm>
                <a:off x="3941763" y="29702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62"/>
              <p:cNvSpPr>
                <a:spLocks noChangeShapeType="1"/>
              </p:cNvSpPr>
              <p:nvPr/>
            </p:nvSpPr>
            <p:spPr bwMode="auto">
              <a:xfrm>
                <a:off x="3906838" y="29194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63"/>
              <p:cNvSpPr>
                <a:spLocks noChangeShapeType="1"/>
              </p:cNvSpPr>
              <p:nvPr/>
            </p:nvSpPr>
            <p:spPr bwMode="auto">
              <a:xfrm>
                <a:off x="3906838" y="29194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64"/>
              <p:cNvSpPr/>
              <p:nvPr/>
            </p:nvSpPr>
            <p:spPr bwMode="auto">
              <a:xfrm>
                <a:off x="3905250" y="2936875"/>
                <a:ext cx="71438" cy="73025"/>
              </a:xfrm>
              <a:custGeom>
                <a:avLst/>
                <a:gdLst>
                  <a:gd name="T0" fmla="*/ 61 w 61"/>
                  <a:gd name="T1" fmla="*/ 33 h 62"/>
                  <a:gd name="T2" fmla="*/ 30 w 61"/>
                  <a:gd name="T3" fmla="*/ 61 h 62"/>
                  <a:gd name="T4" fmla="*/ 1 w 61"/>
                  <a:gd name="T5" fmla="*/ 29 h 62"/>
                  <a:gd name="T6" fmla="*/ 32 w 61"/>
                  <a:gd name="T7" fmla="*/ 1 h 62"/>
                  <a:gd name="T8" fmla="*/ 61 w 61"/>
                  <a:gd name="T9" fmla="*/ 3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2">
                    <a:moveTo>
                      <a:pt x="61" y="33"/>
                    </a:moveTo>
                    <a:cubicBezTo>
                      <a:pt x="60" y="50"/>
                      <a:pt x="46" y="62"/>
                      <a:pt x="30" y="61"/>
                    </a:cubicBezTo>
                    <a:cubicBezTo>
                      <a:pt x="13" y="60"/>
                      <a:pt x="0" y="45"/>
                      <a:pt x="1" y="29"/>
                    </a:cubicBezTo>
                    <a:cubicBezTo>
                      <a:pt x="2" y="12"/>
                      <a:pt x="16" y="0"/>
                      <a:pt x="32" y="1"/>
                    </a:cubicBezTo>
                    <a:cubicBezTo>
                      <a:pt x="48" y="2"/>
                      <a:pt x="61" y="17"/>
                      <a:pt x="61" y="33"/>
                    </a:cubicBezTo>
                    <a:close/>
                  </a:path>
                </a:pathLst>
              </a:custGeom>
              <a:solidFill>
                <a:srgbClr val="FFE7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65"/>
              <p:cNvSpPr/>
              <p:nvPr/>
            </p:nvSpPr>
            <p:spPr bwMode="auto">
              <a:xfrm>
                <a:off x="3656013" y="2906713"/>
                <a:ext cx="92075" cy="85725"/>
              </a:xfrm>
              <a:custGeom>
                <a:avLst/>
                <a:gdLst>
                  <a:gd name="T0" fmla="*/ 78 w 79"/>
                  <a:gd name="T1" fmla="*/ 39 h 73"/>
                  <a:gd name="T2" fmla="*/ 38 w 79"/>
                  <a:gd name="T3" fmla="*/ 72 h 73"/>
                  <a:gd name="T4" fmla="*/ 1 w 79"/>
                  <a:gd name="T5" fmla="*/ 34 h 73"/>
                  <a:gd name="T6" fmla="*/ 42 w 79"/>
                  <a:gd name="T7" fmla="*/ 2 h 73"/>
                  <a:gd name="T8" fmla="*/ 78 w 79"/>
                  <a:gd name="T9" fmla="*/ 3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3">
                    <a:moveTo>
                      <a:pt x="78" y="39"/>
                    </a:moveTo>
                    <a:cubicBezTo>
                      <a:pt x="77" y="59"/>
                      <a:pt x="59" y="73"/>
                      <a:pt x="38" y="72"/>
                    </a:cubicBezTo>
                    <a:cubicBezTo>
                      <a:pt x="16" y="71"/>
                      <a:pt x="0" y="54"/>
                      <a:pt x="1" y="34"/>
                    </a:cubicBezTo>
                    <a:cubicBezTo>
                      <a:pt x="2" y="15"/>
                      <a:pt x="21" y="0"/>
                      <a:pt x="42" y="2"/>
                    </a:cubicBezTo>
                    <a:cubicBezTo>
                      <a:pt x="63" y="3"/>
                      <a:pt x="79" y="20"/>
                      <a:pt x="78" y="39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47383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66"/>
              <p:cNvSpPr/>
              <p:nvPr/>
            </p:nvSpPr>
            <p:spPr bwMode="auto">
              <a:xfrm>
                <a:off x="3794125" y="2916238"/>
                <a:ext cx="93663" cy="84138"/>
              </a:xfrm>
              <a:custGeom>
                <a:avLst/>
                <a:gdLst>
                  <a:gd name="T0" fmla="*/ 78 w 79"/>
                  <a:gd name="T1" fmla="*/ 38 h 72"/>
                  <a:gd name="T2" fmla="*/ 37 w 79"/>
                  <a:gd name="T3" fmla="*/ 71 h 72"/>
                  <a:gd name="T4" fmla="*/ 1 w 79"/>
                  <a:gd name="T5" fmla="*/ 34 h 72"/>
                  <a:gd name="T6" fmla="*/ 42 w 79"/>
                  <a:gd name="T7" fmla="*/ 1 h 72"/>
                  <a:gd name="T8" fmla="*/ 78 w 79"/>
                  <a:gd name="T9" fmla="*/ 3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2">
                    <a:moveTo>
                      <a:pt x="78" y="38"/>
                    </a:moveTo>
                    <a:cubicBezTo>
                      <a:pt x="77" y="58"/>
                      <a:pt x="59" y="72"/>
                      <a:pt x="37" y="71"/>
                    </a:cubicBezTo>
                    <a:cubicBezTo>
                      <a:pt x="16" y="70"/>
                      <a:pt x="0" y="53"/>
                      <a:pt x="1" y="34"/>
                    </a:cubicBezTo>
                    <a:cubicBezTo>
                      <a:pt x="2" y="14"/>
                      <a:pt x="20" y="0"/>
                      <a:pt x="42" y="1"/>
                    </a:cubicBezTo>
                    <a:cubicBezTo>
                      <a:pt x="63" y="2"/>
                      <a:pt x="79" y="19"/>
                      <a:pt x="78" y="38"/>
                    </a:cubicBezTo>
                    <a:close/>
                  </a:path>
                </a:pathLst>
              </a:custGeom>
              <a:noFill/>
              <a:ln w="11113" cap="flat">
                <a:solidFill>
                  <a:srgbClr val="47383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67"/>
              <p:cNvSpPr>
                <a:spLocks noChangeShapeType="1"/>
              </p:cNvSpPr>
              <p:nvPr/>
            </p:nvSpPr>
            <p:spPr bwMode="auto">
              <a:xfrm>
                <a:off x="3746500" y="2952750"/>
                <a:ext cx="49213" cy="3175"/>
              </a:xfrm>
              <a:prstGeom prst="line">
                <a:avLst/>
              </a:prstGeom>
              <a:noFill/>
              <a:ln w="11113" cap="flat">
                <a:solidFill>
                  <a:srgbClr val="47383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68"/>
              <p:cNvSpPr>
                <a:spLocks noChangeShapeType="1"/>
              </p:cNvSpPr>
              <p:nvPr/>
            </p:nvSpPr>
            <p:spPr bwMode="auto">
              <a:xfrm flipV="1">
                <a:off x="3886200" y="2933700"/>
                <a:ext cx="60325" cy="26988"/>
              </a:xfrm>
              <a:prstGeom prst="line">
                <a:avLst/>
              </a:prstGeom>
              <a:noFill/>
              <a:ln w="11113" cap="rnd">
                <a:solidFill>
                  <a:srgbClr val="47383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69"/>
              <p:cNvSpPr>
                <a:spLocks noChangeShapeType="1"/>
              </p:cNvSpPr>
              <p:nvPr/>
            </p:nvSpPr>
            <p:spPr bwMode="auto">
              <a:xfrm flipH="1" flipV="1">
                <a:off x="3622675" y="2909888"/>
                <a:ext cx="33338" cy="36513"/>
              </a:xfrm>
              <a:prstGeom prst="line">
                <a:avLst/>
              </a:prstGeom>
              <a:noFill/>
              <a:ln w="11113" cap="rnd">
                <a:solidFill>
                  <a:srgbClr val="473832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70"/>
              <p:cNvSpPr/>
              <p:nvPr/>
            </p:nvSpPr>
            <p:spPr bwMode="auto">
              <a:xfrm>
                <a:off x="3981450" y="3889375"/>
                <a:ext cx="255588" cy="238125"/>
              </a:xfrm>
              <a:custGeom>
                <a:avLst/>
                <a:gdLst>
                  <a:gd name="T0" fmla="*/ 160 w 218"/>
                  <a:gd name="T1" fmla="*/ 194 h 204"/>
                  <a:gd name="T2" fmla="*/ 41 w 218"/>
                  <a:gd name="T3" fmla="*/ 180 h 204"/>
                  <a:gd name="T4" fmla="*/ 101 w 218"/>
                  <a:gd name="T5" fmla="*/ 160 h 204"/>
                  <a:gd name="T6" fmla="*/ 9 w 218"/>
                  <a:gd name="T7" fmla="*/ 94 h 204"/>
                  <a:gd name="T8" fmla="*/ 88 w 218"/>
                  <a:gd name="T9" fmla="*/ 111 h 204"/>
                  <a:gd name="T10" fmla="*/ 13 w 218"/>
                  <a:gd name="T11" fmla="*/ 40 h 204"/>
                  <a:gd name="T12" fmla="*/ 101 w 218"/>
                  <a:gd name="T13" fmla="*/ 77 h 204"/>
                  <a:gd name="T14" fmla="*/ 46 w 218"/>
                  <a:gd name="T15" fmla="*/ 17 h 204"/>
                  <a:gd name="T16" fmla="*/ 119 w 218"/>
                  <a:gd name="T17" fmla="*/ 52 h 204"/>
                  <a:gd name="T18" fmla="*/ 112 w 218"/>
                  <a:gd name="T19" fmla="*/ 7 h 204"/>
                  <a:gd name="T20" fmla="*/ 211 w 218"/>
                  <a:gd name="T21" fmla="*/ 106 h 204"/>
                  <a:gd name="T22" fmla="*/ 177 w 218"/>
                  <a:gd name="T23" fmla="*/ 183 h 204"/>
                  <a:gd name="T24" fmla="*/ 160 w 218"/>
                  <a:gd name="T25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8" h="204">
                    <a:moveTo>
                      <a:pt x="160" y="194"/>
                    </a:moveTo>
                    <a:cubicBezTo>
                      <a:pt x="132" y="204"/>
                      <a:pt x="44" y="201"/>
                      <a:pt x="41" y="180"/>
                    </a:cubicBezTo>
                    <a:cubicBezTo>
                      <a:pt x="38" y="159"/>
                      <a:pt x="84" y="167"/>
                      <a:pt x="101" y="160"/>
                    </a:cubicBezTo>
                    <a:cubicBezTo>
                      <a:pt x="114" y="155"/>
                      <a:pt x="0" y="113"/>
                      <a:pt x="9" y="94"/>
                    </a:cubicBezTo>
                    <a:cubicBezTo>
                      <a:pt x="18" y="74"/>
                      <a:pt x="83" y="121"/>
                      <a:pt x="88" y="111"/>
                    </a:cubicBezTo>
                    <a:cubicBezTo>
                      <a:pt x="91" y="104"/>
                      <a:pt x="0" y="59"/>
                      <a:pt x="13" y="40"/>
                    </a:cubicBezTo>
                    <a:cubicBezTo>
                      <a:pt x="25" y="23"/>
                      <a:pt x="91" y="89"/>
                      <a:pt x="101" y="77"/>
                    </a:cubicBezTo>
                    <a:cubicBezTo>
                      <a:pt x="109" y="69"/>
                      <a:pt x="37" y="33"/>
                      <a:pt x="46" y="17"/>
                    </a:cubicBezTo>
                    <a:cubicBezTo>
                      <a:pt x="55" y="2"/>
                      <a:pt x="116" y="53"/>
                      <a:pt x="119" y="52"/>
                    </a:cubicBezTo>
                    <a:cubicBezTo>
                      <a:pt x="130" y="49"/>
                      <a:pt x="99" y="11"/>
                      <a:pt x="112" y="7"/>
                    </a:cubicBezTo>
                    <a:cubicBezTo>
                      <a:pt x="129" y="0"/>
                      <a:pt x="201" y="74"/>
                      <a:pt x="211" y="106"/>
                    </a:cubicBezTo>
                    <a:cubicBezTo>
                      <a:pt x="218" y="127"/>
                      <a:pt x="202" y="167"/>
                      <a:pt x="177" y="183"/>
                    </a:cubicBezTo>
                    <a:cubicBezTo>
                      <a:pt x="171" y="187"/>
                      <a:pt x="165" y="192"/>
                      <a:pt x="160" y="194"/>
                    </a:cubicBezTo>
                    <a:close/>
                  </a:path>
                </a:pathLst>
              </a:custGeom>
              <a:solidFill>
                <a:srgbClr val="FED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71"/>
              <p:cNvSpPr/>
              <p:nvPr/>
            </p:nvSpPr>
            <p:spPr bwMode="auto">
              <a:xfrm>
                <a:off x="2898775" y="2897188"/>
                <a:ext cx="227013" cy="252413"/>
              </a:xfrm>
              <a:custGeom>
                <a:avLst/>
                <a:gdLst>
                  <a:gd name="T0" fmla="*/ 83 w 193"/>
                  <a:gd name="T1" fmla="*/ 205 h 215"/>
                  <a:gd name="T2" fmla="*/ 12 w 193"/>
                  <a:gd name="T3" fmla="*/ 115 h 215"/>
                  <a:gd name="T4" fmla="*/ 66 w 193"/>
                  <a:gd name="T5" fmla="*/ 142 h 215"/>
                  <a:gd name="T6" fmla="*/ 50 w 193"/>
                  <a:gd name="T7" fmla="*/ 36 h 215"/>
                  <a:gd name="T8" fmla="*/ 91 w 193"/>
                  <a:gd name="T9" fmla="*/ 101 h 215"/>
                  <a:gd name="T10" fmla="*/ 89 w 193"/>
                  <a:gd name="T11" fmla="*/ 3 h 215"/>
                  <a:gd name="T12" fmla="*/ 122 w 193"/>
                  <a:gd name="T13" fmla="*/ 87 h 215"/>
                  <a:gd name="T14" fmla="*/ 126 w 193"/>
                  <a:gd name="T15" fmla="*/ 10 h 215"/>
                  <a:gd name="T16" fmla="*/ 152 w 193"/>
                  <a:gd name="T17" fmla="*/ 83 h 215"/>
                  <a:gd name="T18" fmla="*/ 177 w 193"/>
                  <a:gd name="T19" fmla="*/ 47 h 215"/>
                  <a:gd name="T20" fmla="*/ 177 w 193"/>
                  <a:gd name="T21" fmla="*/ 181 h 215"/>
                  <a:gd name="T22" fmla="*/ 101 w 193"/>
                  <a:gd name="T23" fmla="*/ 209 h 215"/>
                  <a:gd name="T24" fmla="*/ 83 w 193"/>
                  <a:gd name="T25" fmla="*/ 20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215">
                    <a:moveTo>
                      <a:pt x="83" y="205"/>
                    </a:moveTo>
                    <a:cubicBezTo>
                      <a:pt x="57" y="192"/>
                      <a:pt x="0" y="131"/>
                      <a:pt x="12" y="115"/>
                    </a:cubicBezTo>
                    <a:cubicBezTo>
                      <a:pt x="25" y="99"/>
                      <a:pt x="51" y="135"/>
                      <a:pt x="66" y="142"/>
                    </a:cubicBezTo>
                    <a:cubicBezTo>
                      <a:pt x="78" y="148"/>
                      <a:pt x="31" y="43"/>
                      <a:pt x="50" y="36"/>
                    </a:cubicBezTo>
                    <a:cubicBezTo>
                      <a:pt x="69" y="29"/>
                      <a:pt x="81" y="104"/>
                      <a:pt x="91" y="101"/>
                    </a:cubicBezTo>
                    <a:cubicBezTo>
                      <a:pt x="98" y="98"/>
                      <a:pt x="67" y="7"/>
                      <a:pt x="89" y="3"/>
                    </a:cubicBezTo>
                    <a:cubicBezTo>
                      <a:pt x="109" y="0"/>
                      <a:pt x="108" y="88"/>
                      <a:pt x="122" y="87"/>
                    </a:cubicBezTo>
                    <a:cubicBezTo>
                      <a:pt x="134" y="87"/>
                      <a:pt x="110" y="15"/>
                      <a:pt x="126" y="10"/>
                    </a:cubicBezTo>
                    <a:cubicBezTo>
                      <a:pt x="143" y="6"/>
                      <a:pt x="149" y="81"/>
                      <a:pt x="152" y="83"/>
                    </a:cubicBezTo>
                    <a:cubicBezTo>
                      <a:pt x="161" y="88"/>
                      <a:pt x="166" y="42"/>
                      <a:pt x="177" y="47"/>
                    </a:cubicBezTo>
                    <a:cubicBezTo>
                      <a:pt x="193" y="55"/>
                      <a:pt x="191" y="153"/>
                      <a:pt x="177" y="181"/>
                    </a:cubicBezTo>
                    <a:cubicBezTo>
                      <a:pt x="167" y="200"/>
                      <a:pt x="129" y="215"/>
                      <a:pt x="101" y="209"/>
                    </a:cubicBezTo>
                    <a:cubicBezTo>
                      <a:pt x="95" y="208"/>
                      <a:pt x="87" y="207"/>
                      <a:pt x="83" y="205"/>
                    </a:cubicBezTo>
                    <a:close/>
                  </a:path>
                </a:pathLst>
              </a:custGeom>
              <a:solidFill>
                <a:srgbClr val="FEDA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Rectangle 148"/>
              <p:cNvSpPr>
                <a:spLocks noChangeArrowheads="1"/>
              </p:cNvSpPr>
              <p:nvPr/>
            </p:nvSpPr>
            <p:spPr bwMode="auto">
              <a:xfrm>
                <a:off x="1836738" y="1903413"/>
                <a:ext cx="673100" cy="41275"/>
              </a:xfrm>
              <a:prstGeom prst="rect">
                <a:avLst/>
              </a:prstGeom>
              <a:solidFill>
                <a:srgbClr val="FFE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Rectangle 152"/>
              <p:cNvSpPr>
                <a:spLocks noChangeArrowheads="1"/>
              </p:cNvSpPr>
              <p:nvPr/>
            </p:nvSpPr>
            <p:spPr bwMode="auto">
              <a:xfrm>
                <a:off x="854075" y="3975100"/>
                <a:ext cx="2468563" cy="273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Oval 153"/>
              <p:cNvSpPr>
                <a:spLocks noChangeArrowheads="1"/>
              </p:cNvSpPr>
              <p:nvPr/>
            </p:nvSpPr>
            <p:spPr bwMode="auto">
              <a:xfrm>
                <a:off x="904875" y="4035425"/>
                <a:ext cx="176213" cy="174625"/>
              </a:xfrm>
              <a:prstGeom prst="ellipse">
                <a:avLst/>
              </a:prstGeom>
              <a:solidFill>
                <a:srgbClr val="EB6C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Rectangle 154"/>
              <p:cNvSpPr>
                <a:spLocks noChangeArrowheads="1"/>
              </p:cNvSpPr>
              <p:nvPr/>
            </p:nvSpPr>
            <p:spPr bwMode="auto">
              <a:xfrm>
                <a:off x="1168400" y="4035425"/>
                <a:ext cx="168275" cy="168275"/>
              </a:xfrm>
              <a:prstGeom prst="rect">
                <a:avLst/>
              </a:prstGeom>
              <a:solidFill>
                <a:srgbClr val="FFD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55"/>
              <p:cNvSpPr/>
              <p:nvPr/>
            </p:nvSpPr>
            <p:spPr bwMode="auto">
              <a:xfrm>
                <a:off x="1447800" y="4035425"/>
                <a:ext cx="184150" cy="158750"/>
              </a:xfrm>
              <a:custGeom>
                <a:avLst/>
                <a:gdLst>
                  <a:gd name="T0" fmla="*/ 0 w 116"/>
                  <a:gd name="T1" fmla="*/ 100 h 100"/>
                  <a:gd name="T2" fmla="*/ 57 w 116"/>
                  <a:gd name="T3" fmla="*/ 0 h 100"/>
                  <a:gd name="T4" fmla="*/ 116 w 116"/>
                  <a:gd name="T5" fmla="*/ 100 h 100"/>
                  <a:gd name="T6" fmla="*/ 0 w 116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00">
                    <a:moveTo>
                      <a:pt x="0" y="100"/>
                    </a:moveTo>
                    <a:lnTo>
                      <a:pt x="57" y="0"/>
                    </a:lnTo>
                    <a:lnTo>
                      <a:pt x="116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28B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56"/>
              <p:cNvSpPr/>
              <p:nvPr/>
            </p:nvSpPr>
            <p:spPr bwMode="auto">
              <a:xfrm>
                <a:off x="1838325" y="4040188"/>
                <a:ext cx="512763" cy="168275"/>
              </a:xfrm>
              <a:custGeom>
                <a:avLst/>
                <a:gdLst>
                  <a:gd name="T0" fmla="*/ 438 w 438"/>
                  <a:gd name="T1" fmla="*/ 71 h 143"/>
                  <a:gd name="T2" fmla="*/ 366 w 438"/>
                  <a:gd name="T3" fmla="*/ 143 h 143"/>
                  <a:gd name="T4" fmla="*/ 72 w 438"/>
                  <a:gd name="T5" fmla="*/ 143 h 143"/>
                  <a:gd name="T6" fmla="*/ 0 w 438"/>
                  <a:gd name="T7" fmla="*/ 71 h 143"/>
                  <a:gd name="T8" fmla="*/ 0 w 438"/>
                  <a:gd name="T9" fmla="*/ 71 h 143"/>
                  <a:gd name="T10" fmla="*/ 72 w 438"/>
                  <a:gd name="T11" fmla="*/ 0 h 143"/>
                  <a:gd name="T12" fmla="*/ 366 w 438"/>
                  <a:gd name="T13" fmla="*/ 0 h 143"/>
                  <a:gd name="T14" fmla="*/ 438 w 438"/>
                  <a:gd name="T15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8" h="143">
                    <a:moveTo>
                      <a:pt x="438" y="71"/>
                    </a:moveTo>
                    <a:cubicBezTo>
                      <a:pt x="438" y="111"/>
                      <a:pt x="406" y="143"/>
                      <a:pt x="366" y="143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406" y="0"/>
                      <a:pt x="438" y="32"/>
                      <a:pt x="438" y="71"/>
                    </a:cubicBezTo>
                    <a:close/>
                  </a:path>
                </a:pathLst>
              </a:custGeom>
              <a:solidFill>
                <a:srgbClr val="84C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57"/>
              <p:cNvSpPr/>
              <p:nvPr/>
            </p:nvSpPr>
            <p:spPr bwMode="auto">
              <a:xfrm>
                <a:off x="1828800" y="4025900"/>
                <a:ext cx="512763" cy="168275"/>
              </a:xfrm>
              <a:custGeom>
                <a:avLst/>
                <a:gdLst>
                  <a:gd name="T0" fmla="*/ 438 w 438"/>
                  <a:gd name="T1" fmla="*/ 71 h 143"/>
                  <a:gd name="T2" fmla="*/ 366 w 438"/>
                  <a:gd name="T3" fmla="*/ 143 h 143"/>
                  <a:gd name="T4" fmla="*/ 72 w 438"/>
                  <a:gd name="T5" fmla="*/ 143 h 143"/>
                  <a:gd name="T6" fmla="*/ 0 w 438"/>
                  <a:gd name="T7" fmla="*/ 71 h 143"/>
                  <a:gd name="T8" fmla="*/ 0 w 438"/>
                  <a:gd name="T9" fmla="*/ 71 h 143"/>
                  <a:gd name="T10" fmla="*/ 72 w 438"/>
                  <a:gd name="T11" fmla="*/ 0 h 143"/>
                  <a:gd name="T12" fmla="*/ 366 w 438"/>
                  <a:gd name="T13" fmla="*/ 0 h 143"/>
                  <a:gd name="T14" fmla="*/ 438 w 438"/>
                  <a:gd name="T15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8" h="143">
                    <a:moveTo>
                      <a:pt x="438" y="71"/>
                    </a:moveTo>
                    <a:cubicBezTo>
                      <a:pt x="438" y="111"/>
                      <a:pt x="406" y="143"/>
                      <a:pt x="366" y="143"/>
                    </a:cubicBezTo>
                    <a:cubicBezTo>
                      <a:pt x="72" y="143"/>
                      <a:pt x="72" y="143"/>
                      <a:pt x="72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406" y="0"/>
                      <a:pt x="438" y="32"/>
                      <a:pt x="438" y="71"/>
                    </a:cubicBezTo>
                    <a:close/>
                  </a:path>
                </a:pathLst>
              </a:custGeom>
              <a:solidFill>
                <a:srgbClr val="DB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58"/>
              <p:cNvSpPr/>
              <p:nvPr/>
            </p:nvSpPr>
            <p:spPr bwMode="auto">
              <a:xfrm>
                <a:off x="2492375" y="4043363"/>
                <a:ext cx="512763" cy="166688"/>
              </a:xfrm>
              <a:custGeom>
                <a:avLst/>
                <a:gdLst>
                  <a:gd name="T0" fmla="*/ 438 w 438"/>
                  <a:gd name="T1" fmla="*/ 71 h 143"/>
                  <a:gd name="T2" fmla="*/ 366 w 438"/>
                  <a:gd name="T3" fmla="*/ 143 h 143"/>
                  <a:gd name="T4" fmla="*/ 71 w 438"/>
                  <a:gd name="T5" fmla="*/ 143 h 143"/>
                  <a:gd name="T6" fmla="*/ 0 w 438"/>
                  <a:gd name="T7" fmla="*/ 71 h 143"/>
                  <a:gd name="T8" fmla="*/ 0 w 438"/>
                  <a:gd name="T9" fmla="*/ 71 h 143"/>
                  <a:gd name="T10" fmla="*/ 71 w 438"/>
                  <a:gd name="T11" fmla="*/ 0 h 143"/>
                  <a:gd name="T12" fmla="*/ 366 w 438"/>
                  <a:gd name="T13" fmla="*/ 0 h 143"/>
                  <a:gd name="T14" fmla="*/ 438 w 438"/>
                  <a:gd name="T15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8" h="143">
                    <a:moveTo>
                      <a:pt x="438" y="71"/>
                    </a:moveTo>
                    <a:cubicBezTo>
                      <a:pt x="438" y="111"/>
                      <a:pt x="406" y="143"/>
                      <a:pt x="366" y="143"/>
                    </a:cubicBezTo>
                    <a:cubicBezTo>
                      <a:pt x="71" y="143"/>
                      <a:pt x="71" y="143"/>
                      <a:pt x="71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406" y="0"/>
                      <a:pt x="438" y="32"/>
                      <a:pt x="438" y="71"/>
                    </a:cubicBezTo>
                    <a:close/>
                  </a:path>
                </a:pathLst>
              </a:custGeom>
              <a:solidFill>
                <a:srgbClr val="84C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159"/>
              <p:cNvSpPr/>
              <p:nvPr/>
            </p:nvSpPr>
            <p:spPr bwMode="auto">
              <a:xfrm>
                <a:off x="2482850" y="4029075"/>
                <a:ext cx="512763" cy="166688"/>
              </a:xfrm>
              <a:custGeom>
                <a:avLst/>
                <a:gdLst>
                  <a:gd name="T0" fmla="*/ 438 w 438"/>
                  <a:gd name="T1" fmla="*/ 71 h 143"/>
                  <a:gd name="T2" fmla="*/ 366 w 438"/>
                  <a:gd name="T3" fmla="*/ 143 h 143"/>
                  <a:gd name="T4" fmla="*/ 71 w 438"/>
                  <a:gd name="T5" fmla="*/ 143 h 143"/>
                  <a:gd name="T6" fmla="*/ 0 w 438"/>
                  <a:gd name="T7" fmla="*/ 71 h 143"/>
                  <a:gd name="T8" fmla="*/ 0 w 438"/>
                  <a:gd name="T9" fmla="*/ 71 h 143"/>
                  <a:gd name="T10" fmla="*/ 71 w 438"/>
                  <a:gd name="T11" fmla="*/ 0 h 143"/>
                  <a:gd name="T12" fmla="*/ 366 w 438"/>
                  <a:gd name="T13" fmla="*/ 0 h 143"/>
                  <a:gd name="T14" fmla="*/ 438 w 438"/>
                  <a:gd name="T15" fmla="*/ 7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8" h="143">
                    <a:moveTo>
                      <a:pt x="438" y="71"/>
                    </a:moveTo>
                    <a:cubicBezTo>
                      <a:pt x="438" y="111"/>
                      <a:pt x="406" y="143"/>
                      <a:pt x="366" y="143"/>
                    </a:cubicBezTo>
                    <a:cubicBezTo>
                      <a:pt x="71" y="143"/>
                      <a:pt x="71" y="143"/>
                      <a:pt x="71" y="143"/>
                    </a:cubicBezTo>
                    <a:cubicBezTo>
                      <a:pt x="32" y="143"/>
                      <a:pt x="0" y="11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406" y="0"/>
                      <a:pt x="438" y="32"/>
                      <a:pt x="438" y="71"/>
                    </a:cubicBezTo>
                    <a:close/>
                  </a:path>
                </a:pathLst>
              </a:custGeom>
              <a:solidFill>
                <a:srgbClr val="DB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083275" y="3050411"/>
              <a:ext cx="24847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rial" panose="020B0604020202020204" pitchFamily="34" charset="0"/>
                </a:rPr>
                <a:t>目标定位</a:t>
              </a:r>
              <a:endParaRPr lang="zh-CN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2" name="矩形 181"/>
          <p:cNvSpPr/>
          <p:nvPr/>
        </p:nvSpPr>
        <p:spPr>
          <a:xfrm>
            <a:off x="4883789" y="265697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紧扣“</a:t>
            </a:r>
            <a:r>
              <a:rPr lang="zh-CN" altLang="en-US" sz="24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一个中心</a:t>
            </a:r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” </a:t>
            </a:r>
            <a:r>
              <a:rPr lang="en-US" altLang="zh-CN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—— </a:t>
            </a:r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全面提升教学质量</a:t>
            </a:r>
          </a:p>
        </p:txBody>
      </p:sp>
      <p:sp>
        <p:nvSpPr>
          <p:cNvPr id="183" name="矩形 182"/>
          <p:cNvSpPr/>
          <p:nvPr/>
        </p:nvSpPr>
        <p:spPr>
          <a:xfrm>
            <a:off x="4047825" y="2630787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4" name="直接连接符 183"/>
          <p:cNvCxnSpPr/>
          <p:nvPr/>
        </p:nvCxnSpPr>
        <p:spPr>
          <a:xfrm>
            <a:off x="4990352" y="3106446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矩形 184"/>
          <p:cNvSpPr/>
          <p:nvPr/>
        </p:nvSpPr>
        <p:spPr>
          <a:xfrm>
            <a:off x="4883789" y="34680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落实“</a:t>
            </a:r>
            <a:r>
              <a:rPr lang="zh-CN" altLang="en-US" sz="24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两项工作</a:t>
            </a:r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” </a:t>
            </a:r>
            <a:r>
              <a:rPr lang="en-US" altLang="zh-CN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—— </a:t>
            </a:r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推进常规达标活动</a:t>
            </a:r>
          </a:p>
        </p:txBody>
      </p:sp>
      <p:sp>
        <p:nvSpPr>
          <p:cNvPr id="186" name="矩形 185"/>
          <p:cNvSpPr/>
          <p:nvPr/>
        </p:nvSpPr>
        <p:spPr>
          <a:xfrm>
            <a:off x="4047825" y="3441858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7" name="直接连接符 186"/>
          <p:cNvCxnSpPr/>
          <p:nvPr/>
        </p:nvCxnSpPr>
        <p:spPr>
          <a:xfrm>
            <a:off x="4990352" y="3917517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矩形 187"/>
          <p:cNvSpPr/>
          <p:nvPr/>
        </p:nvSpPr>
        <p:spPr>
          <a:xfrm>
            <a:off x="4883789" y="428813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“</a:t>
            </a:r>
            <a:r>
              <a:rPr lang="zh-CN" altLang="en-US" sz="24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求实</a:t>
            </a:r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” “</a:t>
            </a:r>
            <a:r>
              <a:rPr lang="zh-CN" altLang="en-US" sz="24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求新</a:t>
            </a:r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”</a:t>
            </a:r>
            <a:r>
              <a:rPr lang="en-US" altLang="zh-CN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推进学科课程建设</a:t>
            </a:r>
          </a:p>
        </p:txBody>
      </p:sp>
      <p:sp>
        <p:nvSpPr>
          <p:cNvPr id="189" name="矩形 188"/>
          <p:cNvSpPr/>
          <p:nvPr/>
        </p:nvSpPr>
        <p:spPr>
          <a:xfrm>
            <a:off x="4047825" y="4261944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0" name="直接连接符 189"/>
          <p:cNvCxnSpPr/>
          <p:nvPr/>
        </p:nvCxnSpPr>
        <p:spPr>
          <a:xfrm>
            <a:off x="4990352" y="4737603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5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7" name="矩形 6"/>
          <p:cNvSpPr/>
          <p:nvPr/>
        </p:nvSpPr>
        <p:spPr>
          <a:xfrm>
            <a:off x="1215610" y="30160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严格执行课程计划</a:t>
            </a:r>
          </a:p>
        </p:txBody>
      </p:sp>
      <p:sp>
        <p:nvSpPr>
          <p:cNvPr id="8" name="矩形 7"/>
          <p:cNvSpPr/>
          <p:nvPr/>
        </p:nvSpPr>
        <p:spPr>
          <a:xfrm>
            <a:off x="379646" y="1963717"/>
            <a:ext cx="5313405" cy="51898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加强常规管理，提高教学质量</a:t>
            </a:r>
            <a:endParaRPr lang="en-US" altLang="zh-CN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79646" y="2989854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1322173" y="3465513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1215610" y="382711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严格加强学籍管理</a:t>
            </a:r>
          </a:p>
        </p:txBody>
      </p:sp>
      <p:sp>
        <p:nvSpPr>
          <p:cNvPr id="68" name="矩形 67"/>
          <p:cNvSpPr/>
          <p:nvPr/>
        </p:nvSpPr>
        <p:spPr>
          <a:xfrm>
            <a:off x="379646" y="3800925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1322173" y="4276584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215610" y="4647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严格加强常规管理</a:t>
            </a:r>
          </a:p>
        </p:txBody>
      </p:sp>
      <p:sp>
        <p:nvSpPr>
          <p:cNvPr id="71" name="矩形 70"/>
          <p:cNvSpPr/>
          <p:nvPr/>
        </p:nvSpPr>
        <p:spPr>
          <a:xfrm>
            <a:off x="379646" y="4621011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1322173" y="5096670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1215610" y="548128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加强质量调研、校级监控</a:t>
            </a:r>
          </a:p>
        </p:txBody>
      </p:sp>
      <p:sp>
        <p:nvSpPr>
          <p:cNvPr id="80" name="矩形 79"/>
          <p:cNvSpPr/>
          <p:nvPr/>
        </p:nvSpPr>
        <p:spPr>
          <a:xfrm>
            <a:off x="379646" y="5455091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1322173" y="5930750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图片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64" y="2003206"/>
            <a:ext cx="3712570" cy="37125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5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7" name="矩形 6"/>
          <p:cNvSpPr/>
          <p:nvPr/>
        </p:nvSpPr>
        <p:spPr>
          <a:xfrm>
            <a:off x="969630" y="1655776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zh-CN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邀请名师指导</a:t>
            </a:r>
          </a:p>
        </p:txBody>
      </p:sp>
      <p:sp>
        <p:nvSpPr>
          <p:cNvPr id="8" name="泪滴形 7"/>
          <p:cNvSpPr/>
          <p:nvPr/>
        </p:nvSpPr>
        <p:spPr>
          <a:xfrm>
            <a:off x="6103666" y="1959199"/>
            <a:ext cx="1767588" cy="1704026"/>
          </a:xfrm>
          <a:prstGeom prst="teardrop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泪滴形 16"/>
          <p:cNvSpPr/>
          <p:nvPr/>
        </p:nvSpPr>
        <p:spPr>
          <a:xfrm flipH="1">
            <a:off x="4018248" y="1954266"/>
            <a:ext cx="1767588" cy="1704026"/>
          </a:xfrm>
          <a:prstGeom prst="teardrop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泪滴形 17"/>
          <p:cNvSpPr/>
          <p:nvPr/>
        </p:nvSpPr>
        <p:spPr>
          <a:xfrm flipH="1" flipV="1">
            <a:off x="3974095" y="4189832"/>
            <a:ext cx="1767588" cy="1704026"/>
          </a:xfrm>
          <a:prstGeom prst="teardrop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泪滴形 18"/>
          <p:cNvSpPr/>
          <p:nvPr/>
        </p:nvSpPr>
        <p:spPr>
          <a:xfrm flipV="1">
            <a:off x="6216320" y="4231438"/>
            <a:ext cx="1767588" cy="1704026"/>
          </a:xfrm>
          <a:prstGeom prst="teardrop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9630" y="3823508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en-US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落实教研活动</a:t>
            </a:r>
          </a:p>
        </p:txBody>
      </p:sp>
      <p:sp>
        <p:nvSpPr>
          <p:cNvPr id="22" name="矩形 21"/>
          <p:cNvSpPr/>
          <p:nvPr/>
        </p:nvSpPr>
        <p:spPr>
          <a:xfrm>
            <a:off x="9493446" y="3849062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en-US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落实听课活动</a:t>
            </a:r>
          </a:p>
        </p:txBody>
      </p:sp>
      <p:sp>
        <p:nvSpPr>
          <p:cNvPr id="23" name="矩形 22"/>
          <p:cNvSpPr/>
          <p:nvPr/>
        </p:nvSpPr>
        <p:spPr>
          <a:xfrm>
            <a:off x="9493446" y="1655775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en-US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推进课程建设</a:t>
            </a:r>
          </a:p>
        </p:txBody>
      </p:sp>
      <p:sp>
        <p:nvSpPr>
          <p:cNvPr id="9" name="矩形 8"/>
          <p:cNvSpPr/>
          <p:nvPr/>
        </p:nvSpPr>
        <p:spPr>
          <a:xfrm>
            <a:off x="979400" y="2402447"/>
            <a:ext cx="28388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多方争取机会，让老师们外出参加学习培训，接受专家引领，与名师同台竞技。</a:t>
            </a:r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在与名校、名师互动交流的过程中，相互促进，提升教师的教研能力。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9630" y="4610061"/>
            <a:ext cx="28388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学期初学校必须上报教师开课的时间、内容，要求学校在安排公开课时要全盘考虑，做到高中低年段、各学科的协调搭配。同时教导处将组织抽查落实情况</a:t>
            </a:r>
            <a:r>
              <a:rPr lang="en-US" altLang="zh-CN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.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14392" y="2422746"/>
            <a:ext cx="2838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将校本课程日常活动融入到校本教研中，以研究为抓手，以课堂教学为重点，推动校本教研活动的深入开展。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403905" y="4610919"/>
            <a:ext cx="2838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每周二为“课堂教学开放日”，每位老师每学期至少听课</a:t>
            </a:r>
            <a:r>
              <a:rPr lang="en-US" altLang="zh-CN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20</a:t>
            </a:r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节，校行政人员和年轻老师都要力争听</a:t>
            </a:r>
            <a:r>
              <a:rPr lang="en-US" altLang="zh-CN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30</a:t>
            </a:r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节以上。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livejournal_153862"/>
          <p:cNvSpPr>
            <a:spLocks noChangeAspect="1"/>
          </p:cNvSpPr>
          <p:nvPr/>
        </p:nvSpPr>
        <p:spPr bwMode="auto">
          <a:xfrm>
            <a:off x="4618478" y="4857761"/>
            <a:ext cx="604327" cy="609685"/>
          </a:xfrm>
          <a:custGeom>
            <a:avLst/>
            <a:gdLst>
              <a:gd name="connsiteX0" fmla="*/ 420660 w 597083"/>
              <a:gd name="connsiteY0" fmla="*/ 304801 h 602376"/>
              <a:gd name="connsiteX1" fmla="*/ 435488 w 597083"/>
              <a:gd name="connsiteY1" fmla="*/ 370123 h 602376"/>
              <a:gd name="connsiteX2" fmla="*/ 370688 w 597083"/>
              <a:gd name="connsiteY2" fmla="*/ 434853 h 602376"/>
              <a:gd name="connsiteX3" fmla="*/ 305295 w 597083"/>
              <a:gd name="connsiteY3" fmla="*/ 420041 h 602376"/>
              <a:gd name="connsiteX4" fmla="*/ 420660 w 597083"/>
              <a:gd name="connsiteY4" fmla="*/ 304801 h 602376"/>
              <a:gd name="connsiteX5" fmla="*/ 204256 w 597083"/>
              <a:gd name="connsiteY5" fmla="*/ 71668 h 602376"/>
              <a:gd name="connsiteX6" fmla="*/ 69407 w 597083"/>
              <a:gd name="connsiteY6" fmla="*/ 201568 h 602376"/>
              <a:gd name="connsiteX7" fmla="*/ 294155 w 597083"/>
              <a:gd name="connsiteY7" fmla="*/ 425967 h 602376"/>
              <a:gd name="connsiteX8" fmla="*/ 377379 w 597083"/>
              <a:gd name="connsiteY8" fmla="*/ 445519 h 602376"/>
              <a:gd name="connsiteX9" fmla="*/ 465053 w 597083"/>
              <a:gd name="connsiteY9" fmla="*/ 464330 h 602376"/>
              <a:gd name="connsiteX10" fmla="*/ 446213 w 597083"/>
              <a:gd name="connsiteY10" fmla="*/ 376644 h 602376"/>
              <a:gd name="connsiteX11" fmla="*/ 426482 w 597083"/>
              <a:gd name="connsiteY11" fmla="*/ 293550 h 602376"/>
              <a:gd name="connsiteX12" fmla="*/ 141801 w 597083"/>
              <a:gd name="connsiteY12" fmla="*/ 720 h 602376"/>
              <a:gd name="connsiteX13" fmla="*/ 147883 w 597083"/>
              <a:gd name="connsiteY13" fmla="*/ 1460 h 602376"/>
              <a:gd name="connsiteX14" fmla="*/ 206481 w 597083"/>
              <a:gd name="connsiteY14" fmla="*/ 59967 h 602376"/>
              <a:gd name="connsiteX15" fmla="*/ 314628 w 597083"/>
              <a:gd name="connsiteY15" fmla="*/ 38490 h 602376"/>
              <a:gd name="connsiteX16" fmla="*/ 597083 w 597083"/>
              <a:gd name="connsiteY16" fmla="*/ 320359 h 602376"/>
              <a:gd name="connsiteX17" fmla="*/ 314628 w 597083"/>
              <a:gd name="connsiteY17" fmla="*/ 602376 h 602376"/>
              <a:gd name="connsiteX18" fmla="*/ 32171 w 597083"/>
              <a:gd name="connsiteY18" fmla="*/ 320359 h 602376"/>
              <a:gd name="connsiteX19" fmla="*/ 57539 w 597083"/>
              <a:gd name="connsiteY19" fmla="*/ 203790 h 602376"/>
              <a:gd name="connsiteX20" fmla="*/ 1463 w 597083"/>
              <a:gd name="connsiteY20" fmla="*/ 147653 h 602376"/>
              <a:gd name="connsiteX21" fmla="*/ 722 w 597083"/>
              <a:gd name="connsiteY21" fmla="*/ 141580 h 602376"/>
              <a:gd name="connsiteX22" fmla="*/ 141801 w 597083"/>
              <a:gd name="connsiteY22" fmla="*/ 720 h 60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7083" h="602376">
                <a:moveTo>
                  <a:pt x="420660" y="304801"/>
                </a:moveTo>
                <a:lnTo>
                  <a:pt x="435488" y="370123"/>
                </a:lnTo>
                <a:cubicBezTo>
                  <a:pt x="407759" y="383899"/>
                  <a:pt x="384479" y="407154"/>
                  <a:pt x="370688" y="434853"/>
                </a:cubicBezTo>
                <a:lnTo>
                  <a:pt x="305295" y="420041"/>
                </a:lnTo>
                <a:cubicBezTo>
                  <a:pt x="328872" y="368790"/>
                  <a:pt x="369354" y="328353"/>
                  <a:pt x="420660" y="304801"/>
                </a:cubicBezTo>
                <a:close/>
                <a:moveTo>
                  <a:pt x="204256" y="71668"/>
                </a:moveTo>
                <a:cubicBezTo>
                  <a:pt x="145361" y="97737"/>
                  <a:pt x="97742" y="143654"/>
                  <a:pt x="69407" y="201568"/>
                </a:cubicBezTo>
                <a:lnTo>
                  <a:pt x="294155" y="425967"/>
                </a:lnTo>
                <a:lnTo>
                  <a:pt x="377379" y="445519"/>
                </a:lnTo>
                <a:lnTo>
                  <a:pt x="465053" y="464330"/>
                </a:lnTo>
                <a:lnTo>
                  <a:pt x="446213" y="376644"/>
                </a:lnTo>
                <a:lnTo>
                  <a:pt x="426482" y="293550"/>
                </a:lnTo>
                <a:close/>
                <a:moveTo>
                  <a:pt x="141801" y="720"/>
                </a:moveTo>
                <a:cubicBezTo>
                  <a:pt x="143730" y="-465"/>
                  <a:pt x="146251" y="-169"/>
                  <a:pt x="147883" y="1460"/>
                </a:cubicBezTo>
                <a:lnTo>
                  <a:pt x="206481" y="59967"/>
                </a:lnTo>
                <a:cubicBezTo>
                  <a:pt x="240898" y="45748"/>
                  <a:pt x="277243" y="38490"/>
                  <a:pt x="314628" y="38490"/>
                </a:cubicBezTo>
                <a:cubicBezTo>
                  <a:pt x="470394" y="38490"/>
                  <a:pt x="597083" y="164983"/>
                  <a:pt x="597083" y="320359"/>
                </a:cubicBezTo>
                <a:cubicBezTo>
                  <a:pt x="597083" y="475883"/>
                  <a:pt x="470394" y="602376"/>
                  <a:pt x="314628" y="602376"/>
                </a:cubicBezTo>
                <a:cubicBezTo>
                  <a:pt x="158861" y="602376"/>
                  <a:pt x="32171" y="475883"/>
                  <a:pt x="32171" y="320359"/>
                </a:cubicBezTo>
                <a:cubicBezTo>
                  <a:pt x="32171" y="279775"/>
                  <a:pt x="40776" y="240523"/>
                  <a:pt x="57539" y="203790"/>
                </a:cubicBezTo>
                <a:lnTo>
                  <a:pt x="1463" y="147653"/>
                </a:lnTo>
                <a:cubicBezTo>
                  <a:pt x="-169" y="146024"/>
                  <a:pt x="-465" y="143506"/>
                  <a:pt x="722" y="141580"/>
                </a:cubicBezTo>
                <a:cubicBezTo>
                  <a:pt x="36028" y="84703"/>
                  <a:pt x="84687" y="35972"/>
                  <a:pt x="141801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8" name="teacher-teaching-with-a-stick_10990"/>
          <p:cNvSpPr>
            <a:spLocks noChangeAspect="1"/>
          </p:cNvSpPr>
          <p:nvPr/>
        </p:nvSpPr>
        <p:spPr bwMode="auto">
          <a:xfrm>
            <a:off x="4630706" y="2458930"/>
            <a:ext cx="542672" cy="609685"/>
          </a:xfrm>
          <a:custGeom>
            <a:avLst/>
            <a:gdLst>
              <a:gd name="connsiteX0" fmla="*/ 193734 w 510595"/>
              <a:gd name="connsiteY0" fmla="*/ 363674 h 573646"/>
              <a:gd name="connsiteX1" fmla="*/ 162736 w 510595"/>
              <a:gd name="connsiteY1" fmla="*/ 409236 h 573646"/>
              <a:gd name="connsiteX2" fmla="*/ 200622 w 510595"/>
              <a:gd name="connsiteY2" fmla="*/ 446201 h 573646"/>
              <a:gd name="connsiteX3" fmla="*/ 201483 w 510595"/>
              <a:gd name="connsiteY3" fmla="*/ 364533 h 573646"/>
              <a:gd name="connsiteX4" fmla="*/ 222148 w 510595"/>
              <a:gd name="connsiteY4" fmla="*/ 245040 h 573646"/>
              <a:gd name="connsiteX5" fmla="*/ 211815 w 510595"/>
              <a:gd name="connsiteY5" fmla="*/ 252777 h 573646"/>
              <a:gd name="connsiteX6" fmla="*/ 219565 w 510595"/>
              <a:gd name="connsiteY6" fmla="*/ 263093 h 573646"/>
              <a:gd name="connsiteX7" fmla="*/ 229897 w 510595"/>
              <a:gd name="connsiteY7" fmla="*/ 255356 h 573646"/>
              <a:gd name="connsiteX8" fmla="*/ 222148 w 510595"/>
              <a:gd name="connsiteY8" fmla="*/ 245040 h 573646"/>
              <a:gd name="connsiteX9" fmla="*/ 281559 w 510595"/>
              <a:gd name="connsiteY9" fmla="*/ 218390 h 573646"/>
              <a:gd name="connsiteX10" fmla="*/ 280698 w 510595"/>
              <a:gd name="connsiteY10" fmla="*/ 222689 h 573646"/>
              <a:gd name="connsiteX11" fmla="*/ 272088 w 510595"/>
              <a:gd name="connsiteY11" fmla="*/ 288023 h 573646"/>
              <a:gd name="connsiteX12" fmla="*/ 297919 w 510595"/>
              <a:gd name="connsiteY12" fmla="*/ 242461 h 573646"/>
              <a:gd name="connsiteX13" fmla="*/ 281559 w 510595"/>
              <a:gd name="connsiteY13" fmla="*/ 218390 h 573646"/>
              <a:gd name="connsiteX14" fmla="*/ 225592 w 510595"/>
              <a:gd name="connsiteY14" fmla="*/ 218390 h 573646"/>
              <a:gd name="connsiteX15" fmla="*/ 216121 w 510595"/>
              <a:gd name="connsiteY15" fmla="*/ 226127 h 573646"/>
              <a:gd name="connsiteX16" fmla="*/ 223009 w 510595"/>
              <a:gd name="connsiteY16" fmla="*/ 236443 h 573646"/>
              <a:gd name="connsiteX17" fmla="*/ 233341 w 510595"/>
              <a:gd name="connsiteY17" fmla="*/ 228706 h 573646"/>
              <a:gd name="connsiteX18" fmla="*/ 225592 w 510595"/>
              <a:gd name="connsiteY18" fmla="*/ 218390 h 573646"/>
              <a:gd name="connsiteX19" fmla="*/ 236355 w 510595"/>
              <a:gd name="connsiteY19" fmla="*/ 60241 h 573646"/>
              <a:gd name="connsiteX20" fmla="*/ 279875 w 510595"/>
              <a:gd name="connsiteY20" fmla="*/ 103208 h 573646"/>
              <a:gd name="connsiteX21" fmla="*/ 236355 w 510595"/>
              <a:gd name="connsiteY21" fmla="*/ 146175 h 573646"/>
              <a:gd name="connsiteX22" fmla="*/ 192835 w 510595"/>
              <a:gd name="connsiteY22" fmla="*/ 103208 h 573646"/>
              <a:gd name="connsiteX23" fmla="*/ 236355 w 510595"/>
              <a:gd name="connsiteY23" fmla="*/ 60241 h 573646"/>
              <a:gd name="connsiteX24" fmla="*/ 3444 w 510595"/>
              <a:gd name="connsiteY24" fmla="*/ 895 h 573646"/>
              <a:gd name="connsiteX25" fmla="*/ 11194 w 510595"/>
              <a:gd name="connsiteY25" fmla="*/ 2615 h 573646"/>
              <a:gd name="connsiteX26" fmla="*/ 68883 w 510595"/>
              <a:gd name="connsiteY26" fmla="*/ 95458 h 573646"/>
              <a:gd name="connsiteX27" fmla="*/ 93853 w 510595"/>
              <a:gd name="connsiteY27" fmla="*/ 107494 h 573646"/>
              <a:gd name="connsiteX28" fmla="*/ 117962 w 510595"/>
              <a:gd name="connsiteY28" fmla="*/ 154775 h 573646"/>
              <a:gd name="connsiteX29" fmla="*/ 175652 w 510595"/>
              <a:gd name="connsiteY29" fmla="*/ 150477 h 573646"/>
              <a:gd name="connsiteX30" fmla="*/ 205788 w 510595"/>
              <a:gd name="connsiteY30" fmla="*/ 152196 h 573646"/>
              <a:gd name="connsiteX31" fmla="*/ 223009 w 510595"/>
              <a:gd name="connsiteY31" fmla="*/ 203776 h 573646"/>
              <a:gd name="connsiteX32" fmla="*/ 223009 w 510595"/>
              <a:gd name="connsiteY32" fmla="*/ 160793 h 573646"/>
              <a:gd name="connsiteX33" fmla="*/ 222148 w 510595"/>
              <a:gd name="connsiteY33" fmla="*/ 160793 h 573646"/>
              <a:gd name="connsiteX34" fmla="*/ 223009 w 510595"/>
              <a:gd name="connsiteY34" fmla="*/ 153916 h 573646"/>
              <a:gd name="connsiteX35" fmla="*/ 240230 w 510595"/>
              <a:gd name="connsiteY35" fmla="*/ 156495 h 573646"/>
              <a:gd name="connsiteX36" fmla="*/ 239369 w 510595"/>
              <a:gd name="connsiteY36" fmla="*/ 163372 h 573646"/>
              <a:gd name="connsiteX37" fmla="*/ 238508 w 510595"/>
              <a:gd name="connsiteY37" fmla="*/ 163372 h 573646"/>
              <a:gd name="connsiteX38" fmla="*/ 228175 w 510595"/>
              <a:gd name="connsiteY38" fmla="*/ 203776 h 573646"/>
              <a:gd name="connsiteX39" fmla="*/ 257450 w 510595"/>
              <a:gd name="connsiteY39" fmla="*/ 160793 h 573646"/>
              <a:gd name="connsiteX40" fmla="*/ 285865 w 510595"/>
              <a:gd name="connsiteY40" fmla="*/ 165951 h 573646"/>
              <a:gd name="connsiteX41" fmla="*/ 285865 w 510595"/>
              <a:gd name="connsiteY41" fmla="*/ 166811 h 573646"/>
              <a:gd name="connsiteX42" fmla="*/ 294475 w 510595"/>
              <a:gd name="connsiteY42" fmla="*/ 171969 h 573646"/>
              <a:gd name="connsiteX43" fmla="*/ 347859 w 510595"/>
              <a:gd name="connsiteY43" fmla="*/ 244180 h 573646"/>
              <a:gd name="connsiteX44" fmla="*/ 303946 w 510595"/>
              <a:gd name="connsiteY44" fmla="*/ 313813 h 573646"/>
              <a:gd name="connsiteX45" fmla="*/ 268644 w 510595"/>
              <a:gd name="connsiteY45" fmla="*/ 312954 h 573646"/>
              <a:gd name="connsiteX46" fmla="*/ 266061 w 510595"/>
              <a:gd name="connsiteY46" fmla="*/ 329287 h 573646"/>
              <a:gd name="connsiteX47" fmla="*/ 510595 w 510595"/>
              <a:gd name="connsiteY47" fmla="*/ 329287 h 573646"/>
              <a:gd name="connsiteX48" fmla="*/ 510595 w 510595"/>
              <a:gd name="connsiteY48" fmla="*/ 349059 h 573646"/>
              <a:gd name="connsiteX49" fmla="*/ 500263 w 510595"/>
              <a:gd name="connsiteY49" fmla="*/ 349059 h 573646"/>
              <a:gd name="connsiteX50" fmla="*/ 500263 w 510595"/>
              <a:gd name="connsiteY50" fmla="*/ 561396 h 573646"/>
              <a:gd name="connsiteX51" fmla="*/ 285865 w 510595"/>
              <a:gd name="connsiteY51" fmla="*/ 561396 h 573646"/>
              <a:gd name="connsiteX52" fmla="*/ 285865 w 510595"/>
              <a:gd name="connsiteY52" fmla="*/ 349059 h 573646"/>
              <a:gd name="connsiteX53" fmla="*/ 263478 w 510595"/>
              <a:gd name="connsiteY53" fmla="*/ 349059 h 573646"/>
              <a:gd name="connsiteX54" fmla="*/ 260033 w 510595"/>
              <a:gd name="connsiteY54" fmla="*/ 372270 h 573646"/>
              <a:gd name="connsiteX55" fmla="*/ 258311 w 510595"/>
              <a:gd name="connsiteY55" fmla="*/ 372270 h 573646"/>
              <a:gd name="connsiteX56" fmla="*/ 255728 w 510595"/>
              <a:gd name="connsiteY56" fmla="*/ 545923 h 573646"/>
              <a:gd name="connsiteX57" fmla="*/ 198900 w 510595"/>
              <a:gd name="connsiteY57" fmla="*/ 545923 h 573646"/>
              <a:gd name="connsiteX58" fmla="*/ 199761 w 510595"/>
              <a:gd name="connsiteY58" fmla="*/ 525291 h 573646"/>
              <a:gd name="connsiteX59" fmla="*/ 196317 w 510595"/>
              <a:gd name="connsiteY59" fmla="*/ 521852 h 573646"/>
              <a:gd name="connsiteX60" fmla="*/ 105908 w 510595"/>
              <a:gd name="connsiteY60" fmla="*/ 433307 h 573646"/>
              <a:gd name="connsiteX61" fmla="*/ 101603 w 510595"/>
              <a:gd name="connsiteY61" fmla="*/ 398920 h 573646"/>
              <a:gd name="connsiteX62" fmla="*/ 144655 w 510595"/>
              <a:gd name="connsiteY62" fmla="*/ 333585 h 573646"/>
              <a:gd name="connsiteX63" fmla="*/ 163597 w 510595"/>
              <a:gd name="connsiteY63" fmla="*/ 204636 h 573646"/>
              <a:gd name="connsiteX64" fmla="*/ 160153 w 510595"/>
              <a:gd name="connsiteY64" fmla="*/ 192601 h 573646"/>
              <a:gd name="connsiteX65" fmla="*/ 97297 w 510595"/>
              <a:gd name="connsiteY65" fmla="*/ 200337 h 573646"/>
              <a:gd name="connsiteX66" fmla="*/ 55107 w 510595"/>
              <a:gd name="connsiteY66" fmla="*/ 121248 h 573646"/>
              <a:gd name="connsiteX67" fmla="*/ 58551 w 510595"/>
              <a:gd name="connsiteY67" fmla="*/ 101476 h 573646"/>
              <a:gd name="connsiteX68" fmla="*/ 861 w 510595"/>
              <a:gd name="connsiteY68" fmla="*/ 8632 h 573646"/>
              <a:gd name="connsiteX69" fmla="*/ 3444 w 510595"/>
              <a:gd name="connsiteY69" fmla="*/ 895 h 57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10595" h="573646">
                <a:moveTo>
                  <a:pt x="193734" y="363674"/>
                </a:moveTo>
                <a:cubicBezTo>
                  <a:pt x="183401" y="379148"/>
                  <a:pt x="173069" y="393762"/>
                  <a:pt x="162736" y="409236"/>
                </a:cubicBezTo>
                <a:cubicBezTo>
                  <a:pt x="175652" y="421271"/>
                  <a:pt x="187706" y="433307"/>
                  <a:pt x="200622" y="446201"/>
                </a:cubicBezTo>
                <a:cubicBezTo>
                  <a:pt x="199761" y="418692"/>
                  <a:pt x="199761" y="392043"/>
                  <a:pt x="201483" y="364533"/>
                </a:cubicBezTo>
                <a:close/>
                <a:moveTo>
                  <a:pt x="222148" y="245040"/>
                </a:moveTo>
                <a:cubicBezTo>
                  <a:pt x="216982" y="244180"/>
                  <a:pt x="212676" y="247619"/>
                  <a:pt x="211815" y="252777"/>
                </a:cubicBezTo>
                <a:cubicBezTo>
                  <a:pt x="210954" y="257075"/>
                  <a:pt x="214399" y="262233"/>
                  <a:pt x="219565" y="263093"/>
                </a:cubicBezTo>
                <a:cubicBezTo>
                  <a:pt x="224731" y="263093"/>
                  <a:pt x="229036" y="259654"/>
                  <a:pt x="229897" y="255356"/>
                </a:cubicBezTo>
                <a:cubicBezTo>
                  <a:pt x="230758" y="250198"/>
                  <a:pt x="227314" y="245900"/>
                  <a:pt x="222148" y="245040"/>
                </a:cubicBezTo>
                <a:close/>
                <a:moveTo>
                  <a:pt x="281559" y="218390"/>
                </a:moveTo>
                <a:lnTo>
                  <a:pt x="280698" y="222689"/>
                </a:lnTo>
                <a:cubicBezTo>
                  <a:pt x="278976" y="234724"/>
                  <a:pt x="275532" y="261374"/>
                  <a:pt x="272088" y="288023"/>
                </a:cubicBezTo>
                <a:cubicBezTo>
                  <a:pt x="280698" y="273409"/>
                  <a:pt x="289309" y="257935"/>
                  <a:pt x="297919" y="242461"/>
                </a:cubicBezTo>
                <a:cubicBezTo>
                  <a:pt x="292753" y="234724"/>
                  <a:pt x="287587" y="226127"/>
                  <a:pt x="281559" y="218390"/>
                </a:cubicBezTo>
                <a:close/>
                <a:moveTo>
                  <a:pt x="225592" y="218390"/>
                </a:moveTo>
                <a:cubicBezTo>
                  <a:pt x="221287" y="217531"/>
                  <a:pt x="216121" y="220969"/>
                  <a:pt x="216121" y="226127"/>
                </a:cubicBezTo>
                <a:cubicBezTo>
                  <a:pt x="215260" y="231285"/>
                  <a:pt x="218704" y="235584"/>
                  <a:pt x="223009" y="236443"/>
                </a:cubicBezTo>
                <a:cubicBezTo>
                  <a:pt x="228175" y="236443"/>
                  <a:pt x="232480" y="233005"/>
                  <a:pt x="233341" y="228706"/>
                </a:cubicBezTo>
                <a:cubicBezTo>
                  <a:pt x="234202" y="223548"/>
                  <a:pt x="230758" y="219250"/>
                  <a:pt x="225592" y="218390"/>
                </a:cubicBezTo>
                <a:close/>
                <a:moveTo>
                  <a:pt x="236355" y="60241"/>
                </a:moveTo>
                <a:cubicBezTo>
                  <a:pt x="260390" y="60241"/>
                  <a:pt x="279875" y="79478"/>
                  <a:pt x="279875" y="103208"/>
                </a:cubicBezTo>
                <a:cubicBezTo>
                  <a:pt x="279875" y="126938"/>
                  <a:pt x="260390" y="146175"/>
                  <a:pt x="236355" y="146175"/>
                </a:cubicBezTo>
                <a:cubicBezTo>
                  <a:pt x="212320" y="146175"/>
                  <a:pt x="192835" y="126938"/>
                  <a:pt x="192835" y="103208"/>
                </a:cubicBezTo>
                <a:cubicBezTo>
                  <a:pt x="192835" y="79478"/>
                  <a:pt x="212320" y="60241"/>
                  <a:pt x="236355" y="60241"/>
                </a:cubicBezTo>
                <a:close/>
                <a:moveTo>
                  <a:pt x="3444" y="895"/>
                </a:moveTo>
                <a:cubicBezTo>
                  <a:pt x="6028" y="-824"/>
                  <a:pt x="9472" y="36"/>
                  <a:pt x="11194" y="2615"/>
                </a:cubicBezTo>
                <a:lnTo>
                  <a:pt x="68883" y="95458"/>
                </a:lnTo>
                <a:cubicBezTo>
                  <a:pt x="78355" y="92879"/>
                  <a:pt x="89548" y="95458"/>
                  <a:pt x="93853" y="107494"/>
                </a:cubicBezTo>
                <a:cubicBezTo>
                  <a:pt x="99881" y="124687"/>
                  <a:pt x="108491" y="140161"/>
                  <a:pt x="117962" y="154775"/>
                </a:cubicBezTo>
                <a:cubicBezTo>
                  <a:pt x="137766" y="153056"/>
                  <a:pt x="156709" y="151337"/>
                  <a:pt x="175652" y="150477"/>
                </a:cubicBezTo>
                <a:cubicBezTo>
                  <a:pt x="200622" y="144459"/>
                  <a:pt x="205788" y="152196"/>
                  <a:pt x="205788" y="152196"/>
                </a:cubicBezTo>
                <a:cubicBezTo>
                  <a:pt x="207510" y="152196"/>
                  <a:pt x="223009" y="203776"/>
                  <a:pt x="223009" y="203776"/>
                </a:cubicBezTo>
                <a:lnTo>
                  <a:pt x="223009" y="160793"/>
                </a:lnTo>
                <a:lnTo>
                  <a:pt x="222148" y="160793"/>
                </a:lnTo>
                <a:lnTo>
                  <a:pt x="223009" y="153916"/>
                </a:lnTo>
                <a:lnTo>
                  <a:pt x="240230" y="156495"/>
                </a:lnTo>
                <a:lnTo>
                  <a:pt x="239369" y="163372"/>
                </a:lnTo>
                <a:lnTo>
                  <a:pt x="238508" y="163372"/>
                </a:lnTo>
                <a:lnTo>
                  <a:pt x="228175" y="203776"/>
                </a:lnTo>
                <a:lnTo>
                  <a:pt x="257450" y="160793"/>
                </a:lnTo>
                <a:cubicBezTo>
                  <a:pt x="257450" y="160793"/>
                  <a:pt x="266061" y="158214"/>
                  <a:pt x="285865" y="165951"/>
                </a:cubicBezTo>
                <a:lnTo>
                  <a:pt x="285865" y="166811"/>
                </a:lnTo>
                <a:cubicBezTo>
                  <a:pt x="289309" y="167670"/>
                  <a:pt x="291892" y="169390"/>
                  <a:pt x="294475" y="171969"/>
                </a:cubicBezTo>
                <a:cubicBezTo>
                  <a:pt x="309974" y="187443"/>
                  <a:pt x="347859" y="244180"/>
                  <a:pt x="347859" y="244180"/>
                </a:cubicBezTo>
                <a:cubicBezTo>
                  <a:pt x="347859" y="244180"/>
                  <a:pt x="315140" y="294041"/>
                  <a:pt x="303946" y="313813"/>
                </a:cubicBezTo>
                <a:cubicBezTo>
                  <a:pt x="295336" y="330147"/>
                  <a:pt x="275532" y="324989"/>
                  <a:pt x="268644" y="312954"/>
                </a:cubicBezTo>
                <a:cubicBezTo>
                  <a:pt x="267783" y="318112"/>
                  <a:pt x="266922" y="324129"/>
                  <a:pt x="266061" y="329287"/>
                </a:cubicBezTo>
                <a:lnTo>
                  <a:pt x="510595" y="329287"/>
                </a:lnTo>
                <a:lnTo>
                  <a:pt x="510595" y="349059"/>
                </a:lnTo>
                <a:lnTo>
                  <a:pt x="500263" y="349059"/>
                </a:lnTo>
                <a:lnTo>
                  <a:pt x="500263" y="561396"/>
                </a:lnTo>
                <a:lnTo>
                  <a:pt x="285865" y="561396"/>
                </a:lnTo>
                <a:lnTo>
                  <a:pt x="285865" y="349059"/>
                </a:lnTo>
                <a:lnTo>
                  <a:pt x="263478" y="349059"/>
                </a:lnTo>
                <a:cubicBezTo>
                  <a:pt x="260895" y="362814"/>
                  <a:pt x="260033" y="372270"/>
                  <a:pt x="260033" y="372270"/>
                </a:cubicBezTo>
                <a:lnTo>
                  <a:pt x="258311" y="372270"/>
                </a:lnTo>
                <a:cubicBezTo>
                  <a:pt x="255728" y="430728"/>
                  <a:pt x="260033" y="488325"/>
                  <a:pt x="255728" y="545923"/>
                </a:cubicBezTo>
                <a:cubicBezTo>
                  <a:pt x="253145" y="582888"/>
                  <a:pt x="195456" y="582888"/>
                  <a:pt x="198900" y="545923"/>
                </a:cubicBezTo>
                <a:cubicBezTo>
                  <a:pt x="198900" y="539045"/>
                  <a:pt x="199761" y="532168"/>
                  <a:pt x="199761" y="525291"/>
                </a:cubicBezTo>
                <a:cubicBezTo>
                  <a:pt x="198900" y="524431"/>
                  <a:pt x="197178" y="523571"/>
                  <a:pt x="196317" y="521852"/>
                </a:cubicBezTo>
                <a:cubicBezTo>
                  <a:pt x="166180" y="492623"/>
                  <a:pt x="136044" y="462535"/>
                  <a:pt x="105908" y="433307"/>
                </a:cubicBezTo>
                <a:cubicBezTo>
                  <a:pt x="97297" y="424710"/>
                  <a:pt x="93853" y="409236"/>
                  <a:pt x="101603" y="398920"/>
                </a:cubicBezTo>
                <a:cubicBezTo>
                  <a:pt x="115379" y="377428"/>
                  <a:pt x="130017" y="355077"/>
                  <a:pt x="144655" y="333585"/>
                </a:cubicBezTo>
                <a:lnTo>
                  <a:pt x="163597" y="204636"/>
                </a:lnTo>
                <a:cubicBezTo>
                  <a:pt x="163597" y="204636"/>
                  <a:pt x="161875" y="199478"/>
                  <a:pt x="160153" y="192601"/>
                </a:cubicBezTo>
                <a:cubicBezTo>
                  <a:pt x="133461" y="196039"/>
                  <a:pt x="97297" y="200337"/>
                  <a:pt x="97297" y="200337"/>
                </a:cubicBezTo>
                <a:cubicBezTo>
                  <a:pt x="97297" y="200337"/>
                  <a:pt x="62856" y="141021"/>
                  <a:pt x="55107" y="121248"/>
                </a:cubicBezTo>
                <a:cubicBezTo>
                  <a:pt x="52524" y="113511"/>
                  <a:pt x="54246" y="106634"/>
                  <a:pt x="58551" y="101476"/>
                </a:cubicBezTo>
                <a:lnTo>
                  <a:pt x="861" y="8632"/>
                </a:lnTo>
                <a:cubicBezTo>
                  <a:pt x="-861" y="6053"/>
                  <a:pt x="0" y="2615"/>
                  <a:pt x="3444" y="8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" name="teacher_90477"/>
          <p:cNvSpPr>
            <a:spLocks noChangeAspect="1"/>
          </p:cNvSpPr>
          <p:nvPr/>
        </p:nvSpPr>
        <p:spPr bwMode="auto">
          <a:xfrm>
            <a:off x="6795271" y="2504336"/>
            <a:ext cx="609685" cy="603748"/>
          </a:xfrm>
          <a:custGeom>
            <a:avLst/>
            <a:gdLst>
              <a:gd name="connsiteX0" fmla="*/ 114571 w 605823"/>
              <a:gd name="connsiteY0" fmla="*/ 128217 h 599924"/>
              <a:gd name="connsiteX1" fmla="*/ 136110 w 605823"/>
              <a:gd name="connsiteY1" fmla="*/ 128217 h 599924"/>
              <a:gd name="connsiteX2" fmla="*/ 186523 w 605823"/>
              <a:gd name="connsiteY2" fmla="*/ 178646 h 599924"/>
              <a:gd name="connsiteX3" fmla="*/ 186523 w 605823"/>
              <a:gd name="connsiteY3" fmla="*/ 569934 h 599924"/>
              <a:gd name="connsiteX4" fmla="*/ 156442 w 605823"/>
              <a:gd name="connsiteY4" fmla="*/ 599876 h 599924"/>
              <a:gd name="connsiteX5" fmla="*/ 138245 w 605823"/>
              <a:gd name="connsiteY5" fmla="*/ 593665 h 599924"/>
              <a:gd name="connsiteX6" fmla="*/ 144559 w 605823"/>
              <a:gd name="connsiteY6" fmla="*/ 569934 h 599924"/>
              <a:gd name="connsiteX7" fmla="*/ 144559 w 605823"/>
              <a:gd name="connsiteY7" fmla="*/ 390930 h 599924"/>
              <a:gd name="connsiteX8" fmla="*/ 124505 w 605823"/>
              <a:gd name="connsiteY8" fmla="*/ 390930 h 599924"/>
              <a:gd name="connsiteX9" fmla="*/ 124505 w 605823"/>
              <a:gd name="connsiteY9" fmla="*/ 569934 h 599924"/>
              <a:gd name="connsiteX10" fmla="*/ 94424 w 605823"/>
              <a:gd name="connsiteY10" fmla="*/ 599876 h 599924"/>
              <a:gd name="connsiteX11" fmla="*/ 64343 w 605823"/>
              <a:gd name="connsiteY11" fmla="*/ 569934 h 599924"/>
              <a:gd name="connsiteX12" fmla="*/ 64065 w 605823"/>
              <a:gd name="connsiteY12" fmla="*/ 330118 h 599924"/>
              <a:gd name="connsiteX13" fmla="*/ 109000 w 605823"/>
              <a:gd name="connsiteY13" fmla="*/ 321404 h 599924"/>
              <a:gd name="connsiteX14" fmla="*/ 112528 w 605823"/>
              <a:gd name="connsiteY14" fmla="*/ 257812 h 599924"/>
              <a:gd name="connsiteX15" fmla="*/ 82448 w 605823"/>
              <a:gd name="connsiteY15" fmla="*/ 224254 h 599924"/>
              <a:gd name="connsiteX16" fmla="*/ 113178 w 605823"/>
              <a:gd name="connsiteY16" fmla="*/ 182632 h 599924"/>
              <a:gd name="connsiteX17" fmla="*/ 60444 w 605823"/>
              <a:gd name="connsiteY17" fmla="*/ 229724 h 599924"/>
              <a:gd name="connsiteX18" fmla="*/ 97581 w 605823"/>
              <a:gd name="connsiteY18" fmla="*/ 271161 h 599924"/>
              <a:gd name="connsiteX19" fmla="*/ 95631 w 605823"/>
              <a:gd name="connsiteY19" fmla="*/ 306480 h 599924"/>
              <a:gd name="connsiteX20" fmla="*/ 60258 w 605823"/>
              <a:gd name="connsiteY20" fmla="*/ 304533 h 599924"/>
              <a:gd name="connsiteX21" fmla="*/ 6410 w 605823"/>
              <a:gd name="connsiteY21" fmla="*/ 244463 h 599924"/>
              <a:gd name="connsiteX22" fmla="*/ 8360 w 605823"/>
              <a:gd name="connsiteY22" fmla="*/ 209144 h 599924"/>
              <a:gd name="connsiteX23" fmla="*/ 74370 w 605823"/>
              <a:gd name="connsiteY23" fmla="*/ 148426 h 599924"/>
              <a:gd name="connsiteX24" fmla="*/ 114571 w 605823"/>
              <a:gd name="connsiteY24" fmla="*/ 128217 h 599924"/>
              <a:gd name="connsiteX25" fmla="*/ 422807 w 605823"/>
              <a:gd name="connsiteY25" fmla="*/ 113329 h 599924"/>
              <a:gd name="connsiteX26" fmla="*/ 432463 w 605823"/>
              <a:gd name="connsiteY26" fmla="*/ 117592 h 599924"/>
              <a:gd name="connsiteX27" fmla="*/ 429306 w 605823"/>
              <a:gd name="connsiteY27" fmla="*/ 126768 h 599924"/>
              <a:gd name="connsiteX28" fmla="*/ 337764 w 605823"/>
              <a:gd name="connsiteY28" fmla="*/ 180247 h 599924"/>
              <a:gd name="connsiteX29" fmla="*/ 302949 w 605823"/>
              <a:gd name="connsiteY29" fmla="*/ 200545 h 599924"/>
              <a:gd name="connsiteX30" fmla="*/ 259777 w 605823"/>
              <a:gd name="connsiteY30" fmla="*/ 250873 h 599924"/>
              <a:gd name="connsiteX31" fmla="*/ 224497 w 605823"/>
              <a:gd name="connsiteY31" fmla="*/ 253654 h 599924"/>
              <a:gd name="connsiteX32" fmla="*/ 206579 w 605823"/>
              <a:gd name="connsiteY32" fmla="*/ 238361 h 599924"/>
              <a:gd name="connsiteX33" fmla="*/ 206579 w 605823"/>
              <a:gd name="connsiteY33" fmla="*/ 178672 h 599924"/>
              <a:gd name="connsiteX34" fmla="*/ 205929 w 605823"/>
              <a:gd name="connsiteY34" fmla="*/ 171813 h 599924"/>
              <a:gd name="connsiteX35" fmla="*/ 238052 w 605823"/>
              <a:gd name="connsiteY35" fmla="*/ 199340 h 599924"/>
              <a:gd name="connsiteX36" fmla="*/ 274261 w 605823"/>
              <a:gd name="connsiteY36" fmla="*/ 157076 h 599924"/>
              <a:gd name="connsiteX37" fmla="*/ 308612 w 605823"/>
              <a:gd name="connsiteY37" fmla="*/ 153647 h 599924"/>
              <a:gd name="connsiteX38" fmla="*/ 264427 w 605823"/>
              <a:gd name="connsiteY38" fmla="*/ 4516 h 599924"/>
              <a:gd name="connsiteX39" fmla="*/ 586418 w 605823"/>
              <a:gd name="connsiteY39" fmla="*/ 4516 h 599924"/>
              <a:gd name="connsiteX40" fmla="*/ 605823 w 605823"/>
              <a:gd name="connsiteY40" fmla="*/ 23890 h 599924"/>
              <a:gd name="connsiteX41" fmla="*/ 605823 w 605823"/>
              <a:gd name="connsiteY41" fmla="*/ 315420 h 599924"/>
              <a:gd name="connsiteX42" fmla="*/ 586418 w 605823"/>
              <a:gd name="connsiteY42" fmla="*/ 334793 h 599924"/>
              <a:gd name="connsiteX43" fmla="*/ 483080 w 605823"/>
              <a:gd name="connsiteY43" fmla="*/ 334793 h 599924"/>
              <a:gd name="connsiteX44" fmla="*/ 536281 w 605823"/>
              <a:gd name="connsiteY44" fmla="*/ 575619 h 599924"/>
              <a:gd name="connsiteX45" fmla="*/ 520962 w 605823"/>
              <a:gd name="connsiteY45" fmla="*/ 599442 h 599924"/>
              <a:gd name="connsiteX46" fmla="*/ 516598 w 605823"/>
              <a:gd name="connsiteY46" fmla="*/ 599905 h 599924"/>
              <a:gd name="connsiteX47" fmla="*/ 497100 w 605823"/>
              <a:gd name="connsiteY47" fmla="*/ 584240 h 599924"/>
              <a:gd name="connsiteX48" fmla="*/ 442042 w 605823"/>
              <a:gd name="connsiteY48" fmla="*/ 334793 h 599924"/>
              <a:gd name="connsiteX49" fmla="*/ 410010 w 605823"/>
              <a:gd name="connsiteY49" fmla="*/ 334793 h 599924"/>
              <a:gd name="connsiteX50" fmla="*/ 355045 w 605823"/>
              <a:gd name="connsiteY50" fmla="*/ 584240 h 599924"/>
              <a:gd name="connsiteX51" fmla="*/ 331091 w 605823"/>
              <a:gd name="connsiteY51" fmla="*/ 599442 h 599924"/>
              <a:gd name="connsiteX52" fmla="*/ 315864 w 605823"/>
              <a:gd name="connsiteY52" fmla="*/ 575619 h 599924"/>
              <a:gd name="connsiteX53" fmla="*/ 368972 w 605823"/>
              <a:gd name="connsiteY53" fmla="*/ 334793 h 599924"/>
              <a:gd name="connsiteX54" fmla="*/ 264427 w 605823"/>
              <a:gd name="connsiteY54" fmla="*/ 334793 h 599924"/>
              <a:gd name="connsiteX55" fmla="*/ 245022 w 605823"/>
              <a:gd name="connsiteY55" fmla="*/ 315420 h 599924"/>
              <a:gd name="connsiteX56" fmla="*/ 245022 w 605823"/>
              <a:gd name="connsiteY56" fmla="*/ 279454 h 599924"/>
              <a:gd name="connsiteX57" fmla="*/ 275012 w 605823"/>
              <a:gd name="connsiteY57" fmla="*/ 263973 h 599924"/>
              <a:gd name="connsiteX58" fmla="*/ 283739 w 605823"/>
              <a:gd name="connsiteY58" fmla="*/ 253777 h 599924"/>
              <a:gd name="connsiteX59" fmla="*/ 283739 w 605823"/>
              <a:gd name="connsiteY59" fmla="*/ 296046 h 599924"/>
              <a:gd name="connsiteX60" fmla="*/ 567106 w 605823"/>
              <a:gd name="connsiteY60" fmla="*/ 296046 h 599924"/>
              <a:gd name="connsiteX61" fmla="*/ 567106 w 605823"/>
              <a:gd name="connsiteY61" fmla="*/ 43263 h 599924"/>
              <a:gd name="connsiteX62" fmla="*/ 283739 w 605823"/>
              <a:gd name="connsiteY62" fmla="*/ 43263 h 599924"/>
              <a:gd name="connsiteX63" fmla="*/ 283739 w 605823"/>
              <a:gd name="connsiteY63" fmla="*/ 129564 h 599924"/>
              <a:gd name="connsiteX64" fmla="*/ 259042 w 605823"/>
              <a:gd name="connsiteY64" fmla="*/ 144117 h 599924"/>
              <a:gd name="connsiteX65" fmla="*/ 245022 w 605823"/>
              <a:gd name="connsiteY65" fmla="*/ 160431 h 599924"/>
              <a:gd name="connsiteX66" fmla="*/ 245022 w 605823"/>
              <a:gd name="connsiteY66" fmla="*/ 23890 h 599924"/>
              <a:gd name="connsiteX67" fmla="*/ 264427 w 605823"/>
              <a:gd name="connsiteY67" fmla="*/ 4516 h 599924"/>
              <a:gd name="connsiteX68" fmla="*/ 125261 w 605823"/>
              <a:gd name="connsiteY68" fmla="*/ 0 h 599924"/>
              <a:gd name="connsiteX69" fmla="*/ 183912 w 605823"/>
              <a:gd name="connsiteY69" fmla="*/ 58499 h 599924"/>
              <a:gd name="connsiteX70" fmla="*/ 152081 w 605823"/>
              <a:gd name="connsiteY70" fmla="*/ 110229 h 599924"/>
              <a:gd name="connsiteX71" fmla="*/ 125261 w 605823"/>
              <a:gd name="connsiteY71" fmla="*/ 116997 h 599924"/>
              <a:gd name="connsiteX72" fmla="*/ 98534 w 605823"/>
              <a:gd name="connsiteY72" fmla="*/ 110229 h 599924"/>
              <a:gd name="connsiteX73" fmla="*/ 66703 w 605823"/>
              <a:gd name="connsiteY73" fmla="*/ 58499 h 599924"/>
              <a:gd name="connsiteX74" fmla="*/ 125261 w 605823"/>
              <a:gd name="connsiteY74" fmla="*/ 0 h 59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5823" h="599924">
                <a:moveTo>
                  <a:pt x="114571" y="128217"/>
                </a:moveTo>
                <a:lnTo>
                  <a:pt x="136110" y="128217"/>
                </a:lnTo>
                <a:cubicBezTo>
                  <a:pt x="163963" y="128217"/>
                  <a:pt x="186523" y="150836"/>
                  <a:pt x="186523" y="178646"/>
                </a:cubicBezTo>
                <a:cubicBezTo>
                  <a:pt x="186523" y="497906"/>
                  <a:pt x="186523" y="445994"/>
                  <a:pt x="186523" y="569934"/>
                </a:cubicBezTo>
                <a:cubicBezTo>
                  <a:pt x="186523" y="586434"/>
                  <a:pt x="173061" y="599876"/>
                  <a:pt x="156442" y="599876"/>
                </a:cubicBezTo>
                <a:cubicBezTo>
                  <a:pt x="149572" y="599876"/>
                  <a:pt x="143352" y="597559"/>
                  <a:pt x="138245" y="593665"/>
                </a:cubicBezTo>
                <a:cubicBezTo>
                  <a:pt x="142145" y="586527"/>
                  <a:pt x="144559" y="578555"/>
                  <a:pt x="144559" y="569934"/>
                </a:cubicBezTo>
                <a:lnTo>
                  <a:pt x="144559" y="390930"/>
                </a:lnTo>
                <a:lnTo>
                  <a:pt x="124505" y="390930"/>
                </a:lnTo>
                <a:lnTo>
                  <a:pt x="124505" y="569934"/>
                </a:lnTo>
                <a:cubicBezTo>
                  <a:pt x="124505" y="586434"/>
                  <a:pt x="111043" y="599876"/>
                  <a:pt x="94424" y="599876"/>
                </a:cubicBezTo>
                <a:cubicBezTo>
                  <a:pt x="77806" y="599876"/>
                  <a:pt x="64343" y="586434"/>
                  <a:pt x="64343" y="569934"/>
                </a:cubicBezTo>
                <a:cubicBezTo>
                  <a:pt x="64343" y="445901"/>
                  <a:pt x="64065" y="330118"/>
                  <a:pt x="64065" y="330118"/>
                </a:cubicBezTo>
                <a:cubicBezTo>
                  <a:pt x="79105" y="335402"/>
                  <a:pt x="96374" y="332714"/>
                  <a:pt x="109000" y="321404"/>
                </a:cubicBezTo>
                <a:cubicBezTo>
                  <a:pt x="127569" y="304811"/>
                  <a:pt x="129147" y="276352"/>
                  <a:pt x="112528" y="257812"/>
                </a:cubicBezTo>
                <a:lnTo>
                  <a:pt x="82448" y="224254"/>
                </a:lnTo>
                <a:lnTo>
                  <a:pt x="113178" y="182632"/>
                </a:lnTo>
                <a:lnTo>
                  <a:pt x="60444" y="229724"/>
                </a:lnTo>
                <a:lnTo>
                  <a:pt x="97581" y="271161"/>
                </a:lnTo>
                <a:cubicBezTo>
                  <a:pt x="106865" y="281451"/>
                  <a:pt x="105937" y="297210"/>
                  <a:pt x="95631" y="306480"/>
                </a:cubicBezTo>
                <a:cubicBezTo>
                  <a:pt x="85326" y="315750"/>
                  <a:pt x="69450" y="314823"/>
                  <a:pt x="60258" y="304533"/>
                </a:cubicBezTo>
                <a:lnTo>
                  <a:pt x="6410" y="244463"/>
                </a:lnTo>
                <a:cubicBezTo>
                  <a:pt x="-2874" y="234173"/>
                  <a:pt x="-1946" y="218322"/>
                  <a:pt x="8360" y="209144"/>
                </a:cubicBezTo>
                <a:lnTo>
                  <a:pt x="74370" y="148426"/>
                </a:lnTo>
                <a:cubicBezTo>
                  <a:pt x="83562" y="136282"/>
                  <a:pt x="98138" y="128217"/>
                  <a:pt x="114571" y="128217"/>
                </a:cubicBezTo>
                <a:close/>
                <a:moveTo>
                  <a:pt x="422807" y="113329"/>
                </a:moveTo>
                <a:cubicBezTo>
                  <a:pt x="426613" y="111846"/>
                  <a:pt x="430977" y="113700"/>
                  <a:pt x="432463" y="117592"/>
                </a:cubicBezTo>
                <a:cubicBezTo>
                  <a:pt x="433855" y="121022"/>
                  <a:pt x="432463" y="124915"/>
                  <a:pt x="429306" y="126768"/>
                </a:cubicBezTo>
                <a:lnTo>
                  <a:pt x="337764" y="180247"/>
                </a:lnTo>
                <a:lnTo>
                  <a:pt x="302949" y="200545"/>
                </a:lnTo>
                <a:lnTo>
                  <a:pt x="259777" y="250873"/>
                </a:lnTo>
                <a:cubicBezTo>
                  <a:pt x="250957" y="261254"/>
                  <a:pt x="235081" y="262644"/>
                  <a:pt x="224497" y="253654"/>
                </a:cubicBezTo>
                <a:lnTo>
                  <a:pt x="206579" y="238361"/>
                </a:lnTo>
                <a:lnTo>
                  <a:pt x="206579" y="178672"/>
                </a:lnTo>
                <a:cubicBezTo>
                  <a:pt x="206579" y="176355"/>
                  <a:pt x="206115" y="174130"/>
                  <a:pt x="205929" y="171813"/>
                </a:cubicBezTo>
                <a:lnTo>
                  <a:pt x="238052" y="199340"/>
                </a:lnTo>
                <a:lnTo>
                  <a:pt x="274261" y="157076"/>
                </a:lnTo>
                <a:cubicBezTo>
                  <a:pt x="282988" y="146973"/>
                  <a:pt x="298121" y="145491"/>
                  <a:pt x="308612" y="153647"/>
                </a:cubicBezTo>
                <a:close/>
                <a:moveTo>
                  <a:pt x="264427" y="4516"/>
                </a:moveTo>
                <a:lnTo>
                  <a:pt x="586418" y="4516"/>
                </a:lnTo>
                <a:cubicBezTo>
                  <a:pt x="597188" y="4516"/>
                  <a:pt x="605823" y="13229"/>
                  <a:pt x="605823" y="23890"/>
                </a:cubicBezTo>
                <a:lnTo>
                  <a:pt x="605823" y="315420"/>
                </a:lnTo>
                <a:cubicBezTo>
                  <a:pt x="605823" y="326080"/>
                  <a:pt x="597188" y="334793"/>
                  <a:pt x="586418" y="334793"/>
                </a:cubicBezTo>
                <a:lnTo>
                  <a:pt x="483080" y="334793"/>
                </a:lnTo>
                <a:lnTo>
                  <a:pt x="536281" y="575619"/>
                </a:lnTo>
                <a:cubicBezTo>
                  <a:pt x="538602" y="586464"/>
                  <a:pt x="531825" y="597125"/>
                  <a:pt x="520962" y="599442"/>
                </a:cubicBezTo>
                <a:cubicBezTo>
                  <a:pt x="519569" y="599813"/>
                  <a:pt x="518083" y="599905"/>
                  <a:pt x="516598" y="599905"/>
                </a:cubicBezTo>
                <a:cubicBezTo>
                  <a:pt x="507406" y="599998"/>
                  <a:pt x="499143" y="593602"/>
                  <a:pt x="497100" y="584240"/>
                </a:cubicBezTo>
                <a:lnTo>
                  <a:pt x="442042" y="334793"/>
                </a:lnTo>
                <a:lnTo>
                  <a:pt x="410010" y="334793"/>
                </a:lnTo>
                <a:lnTo>
                  <a:pt x="355045" y="584240"/>
                </a:lnTo>
                <a:cubicBezTo>
                  <a:pt x="352631" y="594992"/>
                  <a:pt x="341861" y="601852"/>
                  <a:pt x="331091" y="599442"/>
                </a:cubicBezTo>
                <a:cubicBezTo>
                  <a:pt x="320321" y="597125"/>
                  <a:pt x="313450" y="586464"/>
                  <a:pt x="315864" y="575619"/>
                </a:cubicBezTo>
                <a:lnTo>
                  <a:pt x="368972" y="334793"/>
                </a:lnTo>
                <a:lnTo>
                  <a:pt x="264427" y="334793"/>
                </a:lnTo>
                <a:cubicBezTo>
                  <a:pt x="253657" y="334793"/>
                  <a:pt x="245022" y="326080"/>
                  <a:pt x="245022" y="315420"/>
                </a:cubicBezTo>
                <a:lnTo>
                  <a:pt x="245022" y="279454"/>
                </a:lnTo>
                <a:cubicBezTo>
                  <a:pt x="256628" y="278341"/>
                  <a:pt x="267398" y="272780"/>
                  <a:pt x="275012" y="263973"/>
                </a:cubicBezTo>
                <a:lnTo>
                  <a:pt x="283739" y="253777"/>
                </a:lnTo>
                <a:lnTo>
                  <a:pt x="283739" y="296046"/>
                </a:lnTo>
                <a:lnTo>
                  <a:pt x="567106" y="296046"/>
                </a:lnTo>
                <a:lnTo>
                  <a:pt x="567106" y="43263"/>
                </a:lnTo>
                <a:lnTo>
                  <a:pt x="283739" y="43263"/>
                </a:lnTo>
                <a:lnTo>
                  <a:pt x="283739" y="129564"/>
                </a:lnTo>
                <a:cubicBezTo>
                  <a:pt x="274454" y="131510"/>
                  <a:pt x="265727" y="136330"/>
                  <a:pt x="259042" y="144117"/>
                </a:cubicBezTo>
                <a:lnTo>
                  <a:pt x="245022" y="160431"/>
                </a:lnTo>
                <a:lnTo>
                  <a:pt x="245022" y="23890"/>
                </a:lnTo>
                <a:cubicBezTo>
                  <a:pt x="245022" y="13229"/>
                  <a:pt x="253657" y="4516"/>
                  <a:pt x="264427" y="4516"/>
                </a:cubicBezTo>
                <a:close/>
                <a:moveTo>
                  <a:pt x="125261" y="0"/>
                </a:moveTo>
                <a:cubicBezTo>
                  <a:pt x="157649" y="0"/>
                  <a:pt x="183912" y="26144"/>
                  <a:pt x="183912" y="58499"/>
                </a:cubicBezTo>
                <a:cubicBezTo>
                  <a:pt x="183912" y="81119"/>
                  <a:pt x="170920" y="100495"/>
                  <a:pt x="152081" y="110229"/>
                </a:cubicBezTo>
                <a:cubicBezTo>
                  <a:pt x="144007" y="114401"/>
                  <a:pt x="135005" y="116997"/>
                  <a:pt x="125261" y="116997"/>
                </a:cubicBezTo>
                <a:cubicBezTo>
                  <a:pt x="115610" y="116997"/>
                  <a:pt x="106608" y="114401"/>
                  <a:pt x="98534" y="110229"/>
                </a:cubicBezTo>
                <a:cubicBezTo>
                  <a:pt x="79695" y="100495"/>
                  <a:pt x="66703" y="81119"/>
                  <a:pt x="66703" y="58499"/>
                </a:cubicBezTo>
                <a:cubicBezTo>
                  <a:pt x="66703" y="26144"/>
                  <a:pt x="92966" y="0"/>
                  <a:pt x="1252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1" name="movie-projection-to-class-students_43000"/>
          <p:cNvSpPr>
            <a:spLocks noChangeAspect="1"/>
          </p:cNvSpPr>
          <p:nvPr/>
        </p:nvSpPr>
        <p:spPr bwMode="auto">
          <a:xfrm>
            <a:off x="6744233" y="4790285"/>
            <a:ext cx="607614" cy="609685"/>
          </a:xfrm>
          <a:custGeom>
            <a:avLst/>
            <a:gdLst>
              <a:gd name="connsiteX0" fmla="*/ 203821 w 607156"/>
              <a:gd name="connsiteY0" fmla="*/ 521635 h 609225"/>
              <a:gd name="connsiteX1" fmla="*/ 221045 w 607156"/>
              <a:gd name="connsiteY1" fmla="*/ 541738 h 609225"/>
              <a:gd name="connsiteX2" fmla="*/ 238270 w 607156"/>
              <a:gd name="connsiteY2" fmla="*/ 521635 h 609225"/>
              <a:gd name="connsiteX3" fmla="*/ 274154 w 607156"/>
              <a:gd name="connsiteY3" fmla="*/ 534558 h 609225"/>
              <a:gd name="connsiteX4" fmla="*/ 277025 w 607156"/>
              <a:gd name="connsiteY4" fmla="*/ 609225 h 609225"/>
              <a:gd name="connsiteX5" fmla="*/ 165066 w 607156"/>
              <a:gd name="connsiteY5" fmla="*/ 609225 h 609225"/>
              <a:gd name="connsiteX6" fmla="*/ 165066 w 607156"/>
              <a:gd name="connsiteY6" fmla="*/ 534558 h 609225"/>
              <a:gd name="connsiteX7" fmla="*/ 38755 w 607156"/>
              <a:gd name="connsiteY7" fmla="*/ 521635 h 609225"/>
              <a:gd name="connsiteX8" fmla="*/ 55979 w 607156"/>
              <a:gd name="connsiteY8" fmla="*/ 541738 h 609225"/>
              <a:gd name="connsiteX9" fmla="*/ 73204 w 607156"/>
              <a:gd name="connsiteY9" fmla="*/ 521635 h 609225"/>
              <a:gd name="connsiteX10" fmla="*/ 109088 w 607156"/>
              <a:gd name="connsiteY10" fmla="*/ 534558 h 609225"/>
              <a:gd name="connsiteX11" fmla="*/ 111959 w 607156"/>
              <a:gd name="connsiteY11" fmla="*/ 609225 h 609225"/>
              <a:gd name="connsiteX12" fmla="*/ 0 w 607156"/>
              <a:gd name="connsiteY12" fmla="*/ 609225 h 609225"/>
              <a:gd name="connsiteX13" fmla="*/ 0 w 607156"/>
              <a:gd name="connsiteY13" fmla="*/ 534558 h 609225"/>
              <a:gd name="connsiteX14" fmla="*/ 535387 w 607156"/>
              <a:gd name="connsiteY14" fmla="*/ 520255 h 609225"/>
              <a:gd name="connsiteX15" fmla="*/ 551177 w 607156"/>
              <a:gd name="connsiteY15" fmla="*/ 540358 h 609225"/>
              <a:gd name="connsiteX16" fmla="*/ 568401 w 607156"/>
              <a:gd name="connsiteY16" fmla="*/ 520255 h 609225"/>
              <a:gd name="connsiteX17" fmla="*/ 604285 w 607156"/>
              <a:gd name="connsiteY17" fmla="*/ 533178 h 609225"/>
              <a:gd name="connsiteX18" fmla="*/ 607156 w 607156"/>
              <a:gd name="connsiteY18" fmla="*/ 607845 h 609225"/>
              <a:gd name="connsiteX19" fmla="*/ 495197 w 607156"/>
              <a:gd name="connsiteY19" fmla="*/ 607845 h 609225"/>
              <a:gd name="connsiteX20" fmla="*/ 495197 w 607156"/>
              <a:gd name="connsiteY20" fmla="*/ 533178 h 609225"/>
              <a:gd name="connsiteX21" fmla="*/ 364748 w 607156"/>
              <a:gd name="connsiteY21" fmla="*/ 520255 h 609225"/>
              <a:gd name="connsiteX22" fmla="*/ 381973 w 607156"/>
              <a:gd name="connsiteY22" fmla="*/ 540358 h 609225"/>
              <a:gd name="connsiteX23" fmla="*/ 399197 w 607156"/>
              <a:gd name="connsiteY23" fmla="*/ 520255 h 609225"/>
              <a:gd name="connsiteX24" fmla="*/ 435081 w 607156"/>
              <a:gd name="connsiteY24" fmla="*/ 533178 h 609225"/>
              <a:gd name="connsiteX25" fmla="*/ 437952 w 607156"/>
              <a:gd name="connsiteY25" fmla="*/ 607845 h 609225"/>
              <a:gd name="connsiteX26" fmla="*/ 325993 w 607156"/>
              <a:gd name="connsiteY26" fmla="*/ 607845 h 609225"/>
              <a:gd name="connsiteX27" fmla="*/ 325993 w 607156"/>
              <a:gd name="connsiteY27" fmla="*/ 533178 h 609225"/>
              <a:gd name="connsiteX28" fmla="*/ 268404 w 607156"/>
              <a:gd name="connsiteY28" fmla="*/ 445769 h 609225"/>
              <a:gd name="connsiteX29" fmla="*/ 275588 w 607156"/>
              <a:gd name="connsiteY29" fmla="*/ 445769 h 609225"/>
              <a:gd name="connsiteX30" fmla="*/ 288520 w 607156"/>
              <a:gd name="connsiteY30" fmla="*/ 445769 h 609225"/>
              <a:gd name="connsiteX31" fmla="*/ 300015 w 607156"/>
              <a:gd name="connsiteY31" fmla="*/ 460085 h 609225"/>
              <a:gd name="connsiteX32" fmla="*/ 312947 w 607156"/>
              <a:gd name="connsiteY32" fmla="*/ 445769 h 609225"/>
              <a:gd name="connsiteX33" fmla="*/ 324442 w 607156"/>
              <a:gd name="connsiteY33" fmla="*/ 445769 h 609225"/>
              <a:gd name="connsiteX34" fmla="*/ 333063 w 607156"/>
              <a:gd name="connsiteY34" fmla="*/ 445769 h 609225"/>
              <a:gd name="connsiteX35" fmla="*/ 335936 w 607156"/>
              <a:gd name="connsiteY35" fmla="*/ 445769 h 609225"/>
              <a:gd name="connsiteX36" fmla="*/ 331626 w 607156"/>
              <a:gd name="connsiteY36" fmla="*/ 470107 h 609225"/>
              <a:gd name="connsiteX37" fmla="*/ 340247 w 607156"/>
              <a:gd name="connsiteY37" fmla="*/ 507329 h 609225"/>
              <a:gd name="connsiteX38" fmla="*/ 340247 w 607156"/>
              <a:gd name="connsiteY38" fmla="*/ 508761 h 609225"/>
              <a:gd name="connsiteX39" fmla="*/ 259783 w 607156"/>
              <a:gd name="connsiteY39" fmla="*/ 508761 h 609225"/>
              <a:gd name="connsiteX40" fmla="*/ 272715 w 607156"/>
              <a:gd name="connsiteY40" fmla="*/ 470107 h 609225"/>
              <a:gd name="connsiteX41" fmla="*/ 268404 w 607156"/>
              <a:gd name="connsiteY41" fmla="*/ 445769 h 609225"/>
              <a:gd name="connsiteX42" fmla="*/ 101901 w 607156"/>
              <a:gd name="connsiteY42" fmla="*/ 445769 h 609225"/>
              <a:gd name="connsiteX43" fmla="*/ 109086 w 607156"/>
              <a:gd name="connsiteY43" fmla="*/ 445769 h 609225"/>
              <a:gd name="connsiteX44" fmla="*/ 122017 w 607156"/>
              <a:gd name="connsiteY44" fmla="*/ 445769 h 609225"/>
              <a:gd name="connsiteX45" fmla="*/ 134949 w 607156"/>
              <a:gd name="connsiteY45" fmla="*/ 460085 h 609225"/>
              <a:gd name="connsiteX46" fmla="*/ 147881 w 607156"/>
              <a:gd name="connsiteY46" fmla="*/ 445769 h 609225"/>
              <a:gd name="connsiteX47" fmla="*/ 159376 w 607156"/>
              <a:gd name="connsiteY47" fmla="*/ 445769 h 609225"/>
              <a:gd name="connsiteX48" fmla="*/ 167997 w 607156"/>
              <a:gd name="connsiteY48" fmla="*/ 445769 h 609225"/>
              <a:gd name="connsiteX49" fmla="*/ 170870 w 607156"/>
              <a:gd name="connsiteY49" fmla="*/ 445769 h 609225"/>
              <a:gd name="connsiteX50" fmla="*/ 165123 w 607156"/>
              <a:gd name="connsiteY50" fmla="*/ 470107 h 609225"/>
              <a:gd name="connsiteX51" fmla="*/ 175181 w 607156"/>
              <a:gd name="connsiteY51" fmla="*/ 507329 h 609225"/>
              <a:gd name="connsiteX52" fmla="*/ 175181 w 607156"/>
              <a:gd name="connsiteY52" fmla="*/ 508761 h 609225"/>
              <a:gd name="connsiteX53" fmla="*/ 94717 w 607156"/>
              <a:gd name="connsiteY53" fmla="*/ 508761 h 609225"/>
              <a:gd name="connsiteX54" fmla="*/ 107649 w 607156"/>
              <a:gd name="connsiteY54" fmla="*/ 470107 h 609225"/>
              <a:gd name="connsiteX55" fmla="*/ 101901 w 607156"/>
              <a:gd name="connsiteY55" fmla="*/ 445769 h 609225"/>
              <a:gd name="connsiteX56" fmla="*/ 429325 w 607156"/>
              <a:gd name="connsiteY56" fmla="*/ 444389 h 609225"/>
              <a:gd name="connsiteX57" fmla="*/ 436504 w 607156"/>
              <a:gd name="connsiteY57" fmla="*/ 444389 h 609225"/>
              <a:gd name="connsiteX58" fmla="*/ 449427 w 607156"/>
              <a:gd name="connsiteY58" fmla="*/ 444389 h 609225"/>
              <a:gd name="connsiteX59" fmla="*/ 460914 w 607156"/>
              <a:gd name="connsiteY59" fmla="*/ 458705 h 609225"/>
              <a:gd name="connsiteX60" fmla="*/ 473836 w 607156"/>
              <a:gd name="connsiteY60" fmla="*/ 444389 h 609225"/>
              <a:gd name="connsiteX61" fmla="*/ 485323 w 607156"/>
              <a:gd name="connsiteY61" fmla="*/ 444389 h 609225"/>
              <a:gd name="connsiteX62" fmla="*/ 493938 w 607156"/>
              <a:gd name="connsiteY62" fmla="*/ 444389 h 609225"/>
              <a:gd name="connsiteX63" fmla="*/ 496810 w 607156"/>
              <a:gd name="connsiteY63" fmla="*/ 444389 h 609225"/>
              <a:gd name="connsiteX64" fmla="*/ 492502 w 607156"/>
              <a:gd name="connsiteY64" fmla="*/ 468727 h 609225"/>
              <a:gd name="connsiteX65" fmla="*/ 502553 w 607156"/>
              <a:gd name="connsiteY65" fmla="*/ 505949 h 609225"/>
              <a:gd name="connsiteX66" fmla="*/ 502553 w 607156"/>
              <a:gd name="connsiteY66" fmla="*/ 507381 h 609225"/>
              <a:gd name="connsiteX67" fmla="*/ 420710 w 607156"/>
              <a:gd name="connsiteY67" fmla="*/ 507381 h 609225"/>
              <a:gd name="connsiteX68" fmla="*/ 433633 w 607156"/>
              <a:gd name="connsiteY68" fmla="*/ 468727 h 609225"/>
              <a:gd name="connsiteX69" fmla="*/ 429325 w 607156"/>
              <a:gd name="connsiteY69" fmla="*/ 444389 h 609225"/>
              <a:gd name="connsiteX70" fmla="*/ 220356 w 607156"/>
              <a:gd name="connsiteY70" fmla="*/ 425768 h 609225"/>
              <a:gd name="connsiteX71" fmla="*/ 265531 w 607156"/>
              <a:gd name="connsiteY71" fmla="*/ 470138 h 609225"/>
              <a:gd name="connsiteX72" fmla="*/ 220356 w 607156"/>
              <a:gd name="connsiteY72" fmla="*/ 514508 h 609225"/>
              <a:gd name="connsiteX73" fmla="*/ 175181 w 607156"/>
              <a:gd name="connsiteY73" fmla="*/ 470138 h 609225"/>
              <a:gd name="connsiteX74" fmla="*/ 220356 w 607156"/>
              <a:gd name="connsiteY74" fmla="*/ 425768 h 609225"/>
              <a:gd name="connsiteX75" fmla="*/ 55290 w 607156"/>
              <a:gd name="connsiteY75" fmla="*/ 425768 h 609225"/>
              <a:gd name="connsiteX76" fmla="*/ 100465 w 607156"/>
              <a:gd name="connsiteY76" fmla="*/ 470138 h 609225"/>
              <a:gd name="connsiteX77" fmla="*/ 55290 w 607156"/>
              <a:gd name="connsiteY77" fmla="*/ 514508 h 609225"/>
              <a:gd name="connsiteX78" fmla="*/ 10115 w 607156"/>
              <a:gd name="connsiteY78" fmla="*/ 470138 h 609225"/>
              <a:gd name="connsiteX79" fmla="*/ 55290 w 607156"/>
              <a:gd name="connsiteY79" fmla="*/ 425768 h 609225"/>
              <a:gd name="connsiteX80" fmla="*/ 547038 w 607156"/>
              <a:gd name="connsiteY80" fmla="*/ 424159 h 609225"/>
              <a:gd name="connsiteX81" fmla="*/ 591523 w 607156"/>
              <a:gd name="connsiteY81" fmla="*/ 469334 h 609225"/>
              <a:gd name="connsiteX82" fmla="*/ 547038 w 607156"/>
              <a:gd name="connsiteY82" fmla="*/ 514509 h 609225"/>
              <a:gd name="connsiteX83" fmla="*/ 502553 w 607156"/>
              <a:gd name="connsiteY83" fmla="*/ 469334 h 609225"/>
              <a:gd name="connsiteX84" fmla="*/ 547038 w 607156"/>
              <a:gd name="connsiteY84" fmla="*/ 424159 h 609225"/>
              <a:gd name="connsiteX85" fmla="*/ 381973 w 607156"/>
              <a:gd name="connsiteY85" fmla="*/ 424159 h 609225"/>
              <a:gd name="connsiteX86" fmla="*/ 426458 w 607156"/>
              <a:gd name="connsiteY86" fmla="*/ 469334 h 609225"/>
              <a:gd name="connsiteX87" fmla="*/ 381973 w 607156"/>
              <a:gd name="connsiteY87" fmla="*/ 514509 h 609225"/>
              <a:gd name="connsiteX88" fmla="*/ 337488 w 607156"/>
              <a:gd name="connsiteY88" fmla="*/ 469334 h 609225"/>
              <a:gd name="connsiteX89" fmla="*/ 381973 w 607156"/>
              <a:gd name="connsiteY89" fmla="*/ 424159 h 609225"/>
              <a:gd name="connsiteX90" fmla="*/ 460827 w 607156"/>
              <a:gd name="connsiteY90" fmla="*/ 374041 h 609225"/>
              <a:gd name="connsiteX91" fmla="*/ 493817 w 607156"/>
              <a:gd name="connsiteY91" fmla="*/ 406342 h 609225"/>
              <a:gd name="connsiteX92" fmla="*/ 460827 w 607156"/>
              <a:gd name="connsiteY92" fmla="*/ 438643 h 609225"/>
              <a:gd name="connsiteX93" fmla="*/ 427837 w 607156"/>
              <a:gd name="connsiteY93" fmla="*/ 406342 h 609225"/>
              <a:gd name="connsiteX94" fmla="*/ 460827 w 607156"/>
              <a:gd name="connsiteY94" fmla="*/ 374041 h 609225"/>
              <a:gd name="connsiteX95" fmla="*/ 300129 w 607156"/>
              <a:gd name="connsiteY95" fmla="*/ 374041 h 609225"/>
              <a:gd name="connsiteX96" fmla="*/ 333119 w 607156"/>
              <a:gd name="connsiteY96" fmla="*/ 407031 h 609225"/>
              <a:gd name="connsiteX97" fmla="*/ 300129 w 607156"/>
              <a:gd name="connsiteY97" fmla="*/ 440021 h 609225"/>
              <a:gd name="connsiteX98" fmla="*/ 267139 w 607156"/>
              <a:gd name="connsiteY98" fmla="*/ 407031 h 609225"/>
              <a:gd name="connsiteX99" fmla="*/ 300129 w 607156"/>
              <a:gd name="connsiteY99" fmla="*/ 374041 h 609225"/>
              <a:gd name="connsiteX100" fmla="*/ 135064 w 607156"/>
              <a:gd name="connsiteY100" fmla="*/ 374041 h 609225"/>
              <a:gd name="connsiteX101" fmla="*/ 168054 w 607156"/>
              <a:gd name="connsiteY101" fmla="*/ 407031 h 609225"/>
              <a:gd name="connsiteX102" fmla="*/ 135064 w 607156"/>
              <a:gd name="connsiteY102" fmla="*/ 440021 h 609225"/>
              <a:gd name="connsiteX103" fmla="*/ 102074 w 607156"/>
              <a:gd name="connsiteY103" fmla="*/ 407031 h 609225"/>
              <a:gd name="connsiteX104" fmla="*/ 135064 w 607156"/>
              <a:gd name="connsiteY104" fmla="*/ 374041 h 609225"/>
              <a:gd name="connsiteX105" fmla="*/ 551291 w 607156"/>
              <a:gd name="connsiteY105" fmla="*/ 339787 h 609225"/>
              <a:gd name="connsiteX106" fmla="*/ 582787 w 607156"/>
              <a:gd name="connsiteY106" fmla="*/ 371283 h 609225"/>
              <a:gd name="connsiteX107" fmla="*/ 551291 w 607156"/>
              <a:gd name="connsiteY107" fmla="*/ 402779 h 609225"/>
              <a:gd name="connsiteX108" fmla="*/ 519795 w 607156"/>
              <a:gd name="connsiteY108" fmla="*/ 371283 h 609225"/>
              <a:gd name="connsiteX109" fmla="*/ 551291 w 607156"/>
              <a:gd name="connsiteY109" fmla="*/ 339787 h 609225"/>
              <a:gd name="connsiteX110" fmla="*/ 381858 w 607156"/>
              <a:gd name="connsiteY110" fmla="*/ 339787 h 609225"/>
              <a:gd name="connsiteX111" fmla="*/ 413354 w 607156"/>
              <a:gd name="connsiteY111" fmla="*/ 371283 h 609225"/>
              <a:gd name="connsiteX112" fmla="*/ 381858 w 607156"/>
              <a:gd name="connsiteY112" fmla="*/ 402779 h 609225"/>
              <a:gd name="connsiteX113" fmla="*/ 350362 w 607156"/>
              <a:gd name="connsiteY113" fmla="*/ 371283 h 609225"/>
              <a:gd name="connsiteX114" fmla="*/ 381858 w 607156"/>
              <a:gd name="connsiteY114" fmla="*/ 339787 h 609225"/>
              <a:gd name="connsiteX115" fmla="*/ 218287 w 607156"/>
              <a:gd name="connsiteY115" fmla="*/ 336798 h 609225"/>
              <a:gd name="connsiteX116" fmla="*/ 249898 w 607156"/>
              <a:gd name="connsiteY116" fmla="*/ 368294 h 609225"/>
              <a:gd name="connsiteX117" fmla="*/ 218287 w 607156"/>
              <a:gd name="connsiteY117" fmla="*/ 399790 h 609225"/>
              <a:gd name="connsiteX118" fmla="*/ 186676 w 607156"/>
              <a:gd name="connsiteY118" fmla="*/ 368294 h 609225"/>
              <a:gd name="connsiteX119" fmla="*/ 218287 w 607156"/>
              <a:gd name="connsiteY119" fmla="*/ 336798 h 609225"/>
              <a:gd name="connsiteX120" fmla="*/ 55290 w 607156"/>
              <a:gd name="connsiteY120" fmla="*/ 336798 h 609225"/>
              <a:gd name="connsiteX121" fmla="*/ 86211 w 607156"/>
              <a:gd name="connsiteY121" fmla="*/ 368294 h 609225"/>
              <a:gd name="connsiteX122" fmla="*/ 55290 w 607156"/>
              <a:gd name="connsiteY122" fmla="*/ 399790 h 609225"/>
              <a:gd name="connsiteX123" fmla="*/ 24369 w 607156"/>
              <a:gd name="connsiteY123" fmla="*/ 368294 h 609225"/>
              <a:gd name="connsiteX124" fmla="*/ 55290 w 607156"/>
              <a:gd name="connsiteY124" fmla="*/ 336798 h 609225"/>
              <a:gd name="connsiteX125" fmla="*/ 284208 w 607156"/>
              <a:gd name="connsiteY125" fmla="*/ 120361 h 609225"/>
              <a:gd name="connsiteX126" fmla="*/ 284208 w 607156"/>
              <a:gd name="connsiteY126" fmla="*/ 186376 h 609225"/>
              <a:gd name="connsiteX127" fmla="*/ 353093 w 607156"/>
              <a:gd name="connsiteY127" fmla="*/ 153369 h 609225"/>
              <a:gd name="connsiteX128" fmla="*/ 305734 w 607156"/>
              <a:gd name="connsiteY128" fmla="*/ 81613 h 609225"/>
              <a:gd name="connsiteX129" fmla="*/ 377490 w 607156"/>
              <a:gd name="connsiteY129" fmla="*/ 151934 h 609225"/>
              <a:gd name="connsiteX130" fmla="*/ 305734 w 607156"/>
              <a:gd name="connsiteY130" fmla="*/ 223689 h 609225"/>
              <a:gd name="connsiteX131" fmla="*/ 235414 w 607156"/>
              <a:gd name="connsiteY131" fmla="*/ 151934 h 609225"/>
              <a:gd name="connsiteX132" fmla="*/ 305734 w 607156"/>
              <a:gd name="connsiteY132" fmla="*/ 81613 h 609225"/>
              <a:gd name="connsiteX133" fmla="*/ 305847 w 607156"/>
              <a:gd name="connsiteY133" fmla="*/ 55891 h 609225"/>
              <a:gd name="connsiteX134" fmla="*/ 211114 w 607156"/>
              <a:gd name="connsiteY134" fmla="*/ 151908 h 609225"/>
              <a:gd name="connsiteX135" fmla="*/ 305847 w 607156"/>
              <a:gd name="connsiteY135" fmla="*/ 247925 h 609225"/>
              <a:gd name="connsiteX136" fmla="*/ 402015 w 607156"/>
              <a:gd name="connsiteY136" fmla="*/ 151908 h 609225"/>
              <a:gd name="connsiteX137" fmla="*/ 305847 w 607156"/>
              <a:gd name="connsiteY137" fmla="*/ 55891 h 609225"/>
              <a:gd name="connsiteX138" fmla="*/ 2989 w 607156"/>
              <a:gd name="connsiteY138" fmla="*/ 0 h 609225"/>
              <a:gd name="connsiteX139" fmla="*/ 604398 w 607156"/>
              <a:gd name="connsiteY139" fmla="*/ 0 h 609225"/>
              <a:gd name="connsiteX140" fmla="*/ 604398 w 607156"/>
              <a:gd name="connsiteY140" fmla="*/ 306682 h 609225"/>
              <a:gd name="connsiteX141" fmla="*/ 2989 w 607156"/>
              <a:gd name="connsiteY141" fmla="*/ 306682 h 60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7156" h="609225">
                <a:moveTo>
                  <a:pt x="203821" y="521635"/>
                </a:moveTo>
                <a:lnTo>
                  <a:pt x="221045" y="541738"/>
                </a:lnTo>
                <a:lnTo>
                  <a:pt x="238270" y="521635"/>
                </a:lnTo>
                <a:lnTo>
                  <a:pt x="274154" y="534558"/>
                </a:lnTo>
                <a:lnTo>
                  <a:pt x="277025" y="609225"/>
                </a:lnTo>
                <a:lnTo>
                  <a:pt x="165066" y="609225"/>
                </a:lnTo>
                <a:lnTo>
                  <a:pt x="165066" y="534558"/>
                </a:lnTo>
                <a:close/>
                <a:moveTo>
                  <a:pt x="38755" y="521635"/>
                </a:moveTo>
                <a:lnTo>
                  <a:pt x="55979" y="541738"/>
                </a:lnTo>
                <a:lnTo>
                  <a:pt x="73204" y="521635"/>
                </a:lnTo>
                <a:lnTo>
                  <a:pt x="109088" y="534558"/>
                </a:lnTo>
                <a:lnTo>
                  <a:pt x="111959" y="609225"/>
                </a:lnTo>
                <a:lnTo>
                  <a:pt x="0" y="609225"/>
                </a:lnTo>
                <a:lnTo>
                  <a:pt x="0" y="534558"/>
                </a:lnTo>
                <a:close/>
                <a:moveTo>
                  <a:pt x="535387" y="520255"/>
                </a:moveTo>
                <a:lnTo>
                  <a:pt x="551177" y="540358"/>
                </a:lnTo>
                <a:lnTo>
                  <a:pt x="568401" y="520255"/>
                </a:lnTo>
                <a:lnTo>
                  <a:pt x="604285" y="533178"/>
                </a:lnTo>
                <a:lnTo>
                  <a:pt x="607156" y="607845"/>
                </a:lnTo>
                <a:lnTo>
                  <a:pt x="495197" y="607845"/>
                </a:lnTo>
                <a:lnTo>
                  <a:pt x="495197" y="533178"/>
                </a:lnTo>
                <a:close/>
                <a:moveTo>
                  <a:pt x="364748" y="520255"/>
                </a:moveTo>
                <a:lnTo>
                  <a:pt x="381973" y="540358"/>
                </a:lnTo>
                <a:lnTo>
                  <a:pt x="399197" y="520255"/>
                </a:lnTo>
                <a:lnTo>
                  <a:pt x="435081" y="533178"/>
                </a:lnTo>
                <a:lnTo>
                  <a:pt x="437952" y="607845"/>
                </a:lnTo>
                <a:lnTo>
                  <a:pt x="325993" y="607845"/>
                </a:lnTo>
                <a:lnTo>
                  <a:pt x="325993" y="533178"/>
                </a:lnTo>
                <a:close/>
                <a:moveTo>
                  <a:pt x="268404" y="445769"/>
                </a:moveTo>
                <a:lnTo>
                  <a:pt x="275588" y="445769"/>
                </a:lnTo>
                <a:lnTo>
                  <a:pt x="288520" y="445769"/>
                </a:lnTo>
                <a:lnTo>
                  <a:pt x="300015" y="460085"/>
                </a:lnTo>
                <a:lnTo>
                  <a:pt x="312947" y="445769"/>
                </a:lnTo>
                <a:lnTo>
                  <a:pt x="324442" y="445769"/>
                </a:lnTo>
                <a:lnTo>
                  <a:pt x="333063" y="445769"/>
                </a:lnTo>
                <a:lnTo>
                  <a:pt x="335936" y="445769"/>
                </a:lnTo>
                <a:cubicBezTo>
                  <a:pt x="333063" y="452927"/>
                  <a:pt x="331626" y="461517"/>
                  <a:pt x="331626" y="470107"/>
                </a:cubicBezTo>
                <a:cubicBezTo>
                  <a:pt x="331626" y="482992"/>
                  <a:pt x="334500" y="495876"/>
                  <a:pt x="340247" y="507329"/>
                </a:cubicBezTo>
                <a:lnTo>
                  <a:pt x="340247" y="508761"/>
                </a:lnTo>
                <a:lnTo>
                  <a:pt x="259783" y="508761"/>
                </a:lnTo>
                <a:cubicBezTo>
                  <a:pt x="268404" y="497308"/>
                  <a:pt x="272715" y="484423"/>
                  <a:pt x="272715" y="470107"/>
                </a:cubicBezTo>
                <a:cubicBezTo>
                  <a:pt x="272715" y="461517"/>
                  <a:pt x="271278" y="452927"/>
                  <a:pt x="268404" y="445769"/>
                </a:cubicBezTo>
                <a:close/>
                <a:moveTo>
                  <a:pt x="101901" y="445769"/>
                </a:moveTo>
                <a:lnTo>
                  <a:pt x="109086" y="445769"/>
                </a:lnTo>
                <a:lnTo>
                  <a:pt x="122017" y="445769"/>
                </a:lnTo>
                <a:lnTo>
                  <a:pt x="134949" y="460085"/>
                </a:lnTo>
                <a:lnTo>
                  <a:pt x="147881" y="445769"/>
                </a:lnTo>
                <a:lnTo>
                  <a:pt x="159376" y="445769"/>
                </a:lnTo>
                <a:lnTo>
                  <a:pt x="167997" y="445769"/>
                </a:lnTo>
                <a:lnTo>
                  <a:pt x="170870" y="445769"/>
                </a:lnTo>
                <a:cubicBezTo>
                  <a:pt x="167997" y="452927"/>
                  <a:pt x="165123" y="461517"/>
                  <a:pt x="165123" y="470107"/>
                </a:cubicBezTo>
                <a:cubicBezTo>
                  <a:pt x="165123" y="482992"/>
                  <a:pt x="169434" y="495876"/>
                  <a:pt x="175181" y="507329"/>
                </a:cubicBezTo>
                <a:lnTo>
                  <a:pt x="175181" y="508761"/>
                </a:lnTo>
                <a:lnTo>
                  <a:pt x="94717" y="508761"/>
                </a:lnTo>
                <a:cubicBezTo>
                  <a:pt x="103338" y="497308"/>
                  <a:pt x="107649" y="484423"/>
                  <a:pt x="107649" y="470107"/>
                </a:cubicBezTo>
                <a:cubicBezTo>
                  <a:pt x="107649" y="461517"/>
                  <a:pt x="106212" y="452927"/>
                  <a:pt x="101901" y="445769"/>
                </a:cubicBezTo>
                <a:close/>
                <a:moveTo>
                  <a:pt x="429325" y="444389"/>
                </a:moveTo>
                <a:lnTo>
                  <a:pt x="436504" y="444389"/>
                </a:lnTo>
                <a:lnTo>
                  <a:pt x="449427" y="444389"/>
                </a:lnTo>
                <a:lnTo>
                  <a:pt x="460914" y="458705"/>
                </a:lnTo>
                <a:lnTo>
                  <a:pt x="473836" y="444389"/>
                </a:lnTo>
                <a:lnTo>
                  <a:pt x="485323" y="444389"/>
                </a:lnTo>
                <a:lnTo>
                  <a:pt x="493938" y="444389"/>
                </a:lnTo>
                <a:lnTo>
                  <a:pt x="496810" y="444389"/>
                </a:lnTo>
                <a:cubicBezTo>
                  <a:pt x="493938" y="451547"/>
                  <a:pt x="492502" y="460137"/>
                  <a:pt x="492502" y="468727"/>
                </a:cubicBezTo>
                <a:cubicBezTo>
                  <a:pt x="492502" y="483043"/>
                  <a:pt x="496810" y="494496"/>
                  <a:pt x="502553" y="505949"/>
                </a:cubicBezTo>
                <a:lnTo>
                  <a:pt x="502553" y="507381"/>
                </a:lnTo>
                <a:lnTo>
                  <a:pt x="420710" y="507381"/>
                </a:lnTo>
                <a:cubicBezTo>
                  <a:pt x="429325" y="497360"/>
                  <a:pt x="433633" y="483043"/>
                  <a:pt x="433633" y="468727"/>
                </a:cubicBezTo>
                <a:cubicBezTo>
                  <a:pt x="433633" y="460137"/>
                  <a:pt x="432197" y="451547"/>
                  <a:pt x="429325" y="444389"/>
                </a:cubicBezTo>
                <a:close/>
                <a:moveTo>
                  <a:pt x="220356" y="425768"/>
                </a:moveTo>
                <a:cubicBezTo>
                  <a:pt x="245305" y="425768"/>
                  <a:pt x="265531" y="445633"/>
                  <a:pt x="265531" y="470138"/>
                </a:cubicBezTo>
                <a:cubicBezTo>
                  <a:pt x="265531" y="494643"/>
                  <a:pt x="245305" y="514508"/>
                  <a:pt x="220356" y="514508"/>
                </a:cubicBezTo>
                <a:cubicBezTo>
                  <a:pt x="195407" y="514508"/>
                  <a:pt x="175181" y="494643"/>
                  <a:pt x="175181" y="470138"/>
                </a:cubicBezTo>
                <a:cubicBezTo>
                  <a:pt x="175181" y="445633"/>
                  <a:pt x="195407" y="425768"/>
                  <a:pt x="220356" y="425768"/>
                </a:cubicBezTo>
                <a:close/>
                <a:moveTo>
                  <a:pt x="55290" y="425768"/>
                </a:moveTo>
                <a:cubicBezTo>
                  <a:pt x="80239" y="425768"/>
                  <a:pt x="100465" y="445633"/>
                  <a:pt x="100465" y="470138"/>
                </a:cubicBezTo>
                <a:cubicBezTo>
                  <a:pt x="100465" y="494643"/>
                  <a:pt x="80239" y="514508"/>
                  <a:pt x="55290" y="514508"/>
                </a:cubicBezTo>
                <a:cubicBezTo>
                  <a:pt x="30341" y="514508"/>
                  <a:pt x="10115" y="494643"/>
                  <a:pt x="10115" y="470138"/>
                </a:cubicBezTo>
                <a:cubicBezTo>
                  <a:pt x="10115" y="445633"/>
                  <a:pt x="30341" y="425768"/>
                  <a:pt x="55290" y="425768"/>
                </a:cubicBezTo>
                <a:close/>
                <a:moveTo>
                  <a:pt x="547038" y="424159"/>
                </a:moveTo>
                <a:cubicBezTo>
                  <a:pt x="571606" y="424159"/>
                  <a:pt x="591523" y="444385"/>
                  <a:pt x="591523" y="469334"/>
                </a:cubicBezTo>
                <a:cubicBezTo>
                  <a:pt x="591523" y="494283"/>
                  <a:pt x="571606" y="514509"/>
                  <a:pt x="547038" y="514509"/>
                </a:cubicBezTo>
                <a:cubicBezTo>
                  <a:pt x="522470" y="514509"/>
                  <a:pt x="502553" y="494283"/>
                  <a:pt x="502553" y="469334"/>
                </a:cubicBezTo>
                <a:cubicBezTo>
                  <a:pt x="502553" y="444385"/>
                  <a:pt x="522470" y="424159"/>
                  <a:pt x="547038" y="424159"/>
                </a:cubicBezTo>
                <a:close/>
                <a:moveTo>
                  <a:pt x="381973" y="424159"/>
                </a:moveTo>
                <a:cubicBezTo>
                  <a:pt x="406541" y="424159"/>
                  <a:pt x="426458" y="444385"/>
                  <a:pt x="426458" y="469334"/>
                </a:cubicBezTo>
                <a:cubicBezTo>
                  <a:pt x="426458" y="494283"/>
                  <a:pt x="406541" y="514509"/>
                  <a:pt x="381973" y="514509"/>
                </a:cubicBezTo>
                <a:cubicBezTo>
                  <a:pt x="357405" y="514509"/>
                  <a:pt x="337488" y="494283"/>
                  <a:pt x="337488" y="469334"/>
                </a:cubicBezTo>
                <a:cubicBezTo>
                  <a:pt x="337488" y="444385"/>
                  <a:pt x="357405" y="424159"/>
                  <a:pt x="381973" y="424159"/>
                </a:cubicBezTo>
                <a:close/>
                <a:moveTo>
                  <a:pt x="460827" y="374041"/>
                </a:moveTo>
                <a:cubicBezTo>
                  <a:pt x="479047" y="374041"/>
                  <a:pt x="493817" y="388503"/>
                  <a:pt x="493817" y="406342"/>
                </a:cubicBezTo>
                <a:cubicBezTo>
                  <a:pt x="493817" y="424181"/>
                  <a:pt x="479047" y="438643"/>
                  <a:pt x="460827" y="438643"/>
                </a:cubicBezTo>
                <a:cubicBezTo>
                  <a:pt x="442607" y="438643"/>
                  <a:pt x="427837" y="424181"/>
                  <a:pt x="427837" y="406342"/>
                </a:cubicBezTo>
                <a:cubicBezTo>
                  <a:pt x="427837" y="388503"/>
                  <a:pt x="442607" y="374041"/>
                  <a:pt x="460827" y="374041"/>
                </a:cubicBezTo>
                <a:close/>
                <a:moveTo>
                  <a:pt x="300129" y="374041"/>
                </a:moveTo>
                <a:cubicBezTo>
                  <a:pt x="318349" y="374041"/>
                  <a:pt x="333119" y="388811"/>
                  <a:pt x="333119" y="407031"/>
                </a:cubicBezTo>
                <a:cubicBezTo>
                  <a:pt x="333119" y="425251"/>
                  <a:pt x="318349" y="440021"/>
                  <a:pt x="300129" y="440021"/>
                </a:cubicBezTo>
                <a:cubicBezTo>
                  <a:pt x="281909" y="440021"/>
                  <a:pt x="267139" y="425251"/>
                  <a:pt x="267139" y="407031"/>
                </a:cubicBezTo>
                <a:cubicBezTo>
                  <a:pt x="267139" y="388811"/>
                  <a:pt x="281909" y="374041"/>
                  <a:pt x="300129" y="374041"/>
                </a:cubicBezTo>
                <a:close/>
                <a:moveTo>
                  <a:pt x="135064" y="374041"/>
                </a:moveTo>
                <a:cubicBezTo>
                  <a:pt x="153284" y="374041"/>
                  <a:pt x="168054" y="388811"/>
                  <a:pt x="168054" y="407031"/>
                </a:cubicBezTo>
                <a:cubicBezTo>
                  <a:pt x="168054" y="425251"/>
                  <a:pt x="153284" y="440021"/>
                  <a:pt x="135064" y="440021"/>
                </a:cubicBezTo>
                <a:cubicBezTo>
                  <a:pt x="116844" y="440021"/>
                  <a:pt x="102074" y="425251"/>
                  <a:pt x="102074" y="407031"/>
                </a:cubicBezTo>
                <a:cubicBezTo>
                  <a:pt x="102074" y="388811"/>
                  <a:pt x="116844" y="374041"/>
                  <a:pt x="135064" y="374041"/>
                </a:cubicBezTo>
                <a:close/>
                <a:moveTo>
                  <a:pt x="551291" y="339787"/>
                </a:moveTo>
                <a:cubicBezTo>
                  <a:pt x="568686" y="339787"/>
                  <a:pt x="582787" y="353888"/>
                  <a:pt x="582787" y="371283"/>
                </a:cubicBezTo>
                <a:cubicBezTo>
                  <a:pt x="582787" y="388678"/>
                  <a:pt x="568686" y="402779"/>
                  <a:pt x="551291" y="402779"/>
                </a:cubicBezTo>
                <a:cubicBezTo>
                  <a:pt x="533896" y="402779"/>
                  <a:pt x="519795" y="388678"/>
                  <a:pt x="519795" y="371283"/>
                </a:cubicBezTo>
                <a:cubicBezTo>
                  <a:pt x="519795" y="353888"/>
                  <a:pt x="533896" y="339787"/>
                  <a:pt x="551291" y="339787"/>
                </a:cubicBezTo>
                <a:close/>
                <a:moveTo>
                  <a:pt x="381858" y="339787"/>
                </a:moveTo>
                <a:cubicBezTo>
                  <a:pt x="399253" y="339787"/>
                  <a:pt x="413354" y="353888"/>
                  <a:pt x="413354" y="371283"/>
                </a:cubicBezTo>
                <a:cubicBezTo>
                  <a:pt x="413354" y="388678"/>
                  <a:pt x="399253" y="402779"/>
                  <a:pt x="381858" y="402779"/>
                </a:cubicBezTo>
                <a:cubicBezTo>
                  <a:pt x="364463" y="402779"/>
                  <a:pt x="350362" y="388678"/>
                  <a:pt x="350362" y="371283"/>
                </a:cubicBezTo>
                <a:cubicBezTo>
                  <a:pt x="350362" y="353888"/>
                  <a:pt x="364463" y="339787"/>
                  <a:pt x="381858" y="339787"/>
                </a:cubicBezTo>
                <a:close/>
                <a:moveTo>
                  <a:pt x="218287" y="336798"/>
                </a:moveTo>
                <a:cubicBezTo>
                  <a:pt x="235745" y="336798"/>
                  <a:pt x="249898" y="350899"/>
                  <a:pt x="249898" y="368294"/>
                </a:cubicBezTo>
                <a:cubicBezTo>
                  <a:pt x="249898" y="385689"/>
                  <a:pt x="235745" y="399790"/>
                  <a:pt x="218287" y="399790"/>
                </a:cubicBezTo>
                <a:cubicBezTo>
                  <a:pt x="200829" y="399790"/>
                  <a:pt x="186676" y="385689"/>
                  <a:pt x="186676" y="368294"/>
                </a:cubicBezTo>
                <a:cubicBezTo>
                  <a:pt x="186676" y="350899"/>
                  <a:pt x="200829" y="336798"/>
                  <a:pt x="218287" y="336798"/>
                </a:cubicBezTo>
                <a:close/>
                <a:moveTo>
                  <a:pt x="55290" y="336798"/>
                </a:moveTo>
                <a:cubicBezTo>
                  <a:pt x="72367" y="336798"/>
                  <a:pt x="86211" y="350899"/>
                  <a:pt x="86211" y="368294"/>
                </a:cubicBezTo>
                <a:cubicBezTo>
                  <a:pt x="86211" y="385689"/>
                  <a:pt x="72367" y="399790"/>
                  <a:pt x="55290" y="399790"/>
                </a:cubicBezTo>
                <a:cubicBezTo>
                  <a:pt x="38213" y="399790"/>
                  <a:pt x="24369" y="385689"/>
                  <a:pt x="24369" y="368294"/>
                </a:cubicBezTo>
                <a:cubicBezTo>
                  <a:pt x="24369" y="350899"/>
                  <a:pt x="38213" y="336798"/>
                  <a:pt x="55290" y="336798"/>
                </a:cubicBezTo>
                <a:close/>
                <a:moveTo>
                  <a:pt x="284208" y="120361"/>
                </a:moveTo>
                <a:lnTo>
                  <a:pt x="284208" y="186376"/>
                </a:lnTo>
                <a:lnTo>
                  <a:pt x="353093" y="153369"/>
                </a:lnTo>
                <a:close/>
                <a:moveTo>
                  <a:pt x="305734" y="81613"/>
                </a:moveTo>
                <a:cubicBezTo>
                  <a:pt x="345918" y="81613"/>
                  <a:pt x="377490" y="113186"/>
                  <a:pt x="377490" y="151934"/>
                </a:cubicBezTo>
                <a:cubicBezTo>
                  <a:pt x="377490" y="192117"/>
                  <a:pt x="345918" y="223689"/>
                  <a:pt x="305734" y="223689"/>
                </a:cubicBezTo>
                <a:cubicBezTo>
                  <a:pt x="266986" y="223689"/>
                  <a:pt x="235414" y="192117"/>
                  <a:pt x="235414" y="151934"/>
                </a:cubicBezTo>
                <a:cubicBezTo>
                  <a:pt x="235414" y="113186"/>
                  <a:pt x="266986" y="81613"/>
                  <a:pt x="305734" y="81613"/>
                </a:cubicBezTo>
                <a:close/>
                <a:moveTo>
                  <a:pt x="305847" y="55891"/>
                </a:moveTo>
                <a:cubicBezTo>
                  <a:pt x="254174" y="55891"/>
                  <a:pt x="211114" y="98884"/>
                  <a:pt x="211114" y="151908"/>
                </a:cubicBezTo>
                <a:cubicBezTo>
                  <a:pt x="211114" y="204933"/>
                  <a:pt x="254174" y="247925"/>
                  <a:pt x="305847" y="247925"/>
                </a:cubicBezTo>
                <a:cubicBezTo>
                  <a:pt x="358954" y="247925"/>
                  <a:pt x="402015" y="204933"/>
                  <a:pt x="402015" y="151908"/>
                </a:cubicBezTo>
                <a:cubicBezTo>
                  <a:pt x="402015" y="98884"/>
                  <a:pt x="358954" y="55891"/>
                  <a:pt x="305847" y="55891"/>
                </a:cubicBezTo>
                <a:close/>
                <a:moveTo>
                  <a:pt x="2989" y="0"/>
                </a:moveTo>
                <a:lnTo>
                  <a:pt x="604398" y="0"/>
                </a:lnTo>
                <a:lnTo>
                  <a:pt x="604398" y="306682"/>
                </a:lnTo>
                <a:lnTo>
                  <a:pt x="2989" y="3066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5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59925" y="3787350"/>
            <a:ext cx="887215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 flipV="1">
            <a:off x="4296000" y="3888971"/>
            <a:ext cx="3600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659925" y="1954675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en-US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加强书香校园建设</a:t>
            </a:r>
          </a:p>
        </p:txBody>
      </p:sp>
      <p:sp>
        <p:nvSpPr>
          <p:cNvPr id="19" name="矩形 18"/>
          <p:cNvSpPr/>
          <p:nvPr/>
        </p:nvSpPr>
        <p:spPr>
          <a:xfrm>
            <a:off x="8222340" y="1957868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en-US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发挥功能室的作用</a:t>
            </a:r>
          </a:p>
        </p:txBody>
      </p:sp>
      <p:sp>
        <p:nvSpPr>
          <p:cNvPr id="20" name="矩形 19"/>
          <p:cNvSpPr/>
          <p:nvPr/>
        </p:nvSpPr>
        <p:spPr>
          <a:xfrm>
            <a:off x="8222340" y="3820726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en-US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积极开展兴趣活动</a:t>
            </a:r>
          </a:p>
        </p:txBody>
      </p:sp>
      <p:sp>
        <p:nvSpPr>
          <p:cNvPr id="21" name="矩形 20"/>
          <p:cNvSpPr/>
          <p:nvPr/>
        </p:nvSpPr>
        <p:spPr>
          <a:xfrm>
            <a:off x="1698723" y="3810921"/>
            <a:ext cx="359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pc="300" dirty="0">
              <a:solidFill>
                <a:srgbClr val="1366B3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  <a:p>
            <a:r>
              <a:rPr lang="zh-CN" altLang="en-US" spc="3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加强毕业班的管理</a:t>
            </a:r>
          </a:p>
        </p:txBody>
      </p:sp>
      <p:sp>
        <p:nvSpPr>
          <p:cNvPr id="22" name="矩形 21"/>
          <p:cNvSpPr/>
          <p:nvPr/>
        </p:nvSpPr>
        <p:spPr>
          <a:xfrm>
            <a:off x="1698723" y="2598189"/>
            <a:ext cx="2838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加强学校的图书馆、童书馆建设，学校“两馆”向师生全面开放，做好每天教师的阅览和学生的借阅工作。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05988" y="2680533"/>
            <a:ext cx="2838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加强对各专用室的管理，提高各室和教学学具的使用率。对现有的教学学具要充分使用，使其最大限度地为教育教学服务。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47175" y="4447213"/>
            <a:ext cx="28388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按照</a:t>
            </a:r>
            <a:r>
              <a:rPr lang="en-US" altLang="zh-CN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《</a:t>
            </a:r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国家学生健康标准</a:t>
            </a:r>
            <a:r>
              <a:rPr lang="en-US" altLang="zh-CN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》</a:t>
            </a:r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，推进学生卫生行为习惯养成和身心健康发展促进行动，广泛开展“阳光体育”活动和体艺“</a:t>
            </a:r>
            <a:r>
              <a:rPr lang="en-US" altLang="zh-CN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2+1”</a:t>
            </a:r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活动，杜绝挤占、挪用现象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68917" y="4477188"/>
            <a:ext cx="28388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学期初召开毕业班教师会，期中测试后召开毕业班教学情况分析会，总复习期间召开毕业班复习研讨会。努力使毕业班成绩稳定在较高的水平上。</a:t>
            </a:r>
            <a:endParaRPr lang="zh-CN" altLang="en-US" sz="14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history-book-for-education_43788"/>
          <p:cNvSpPr>
            <a:spLocks noChangeAspect="1"/>
          </p:cNvSpPr>
          <p:nvPr/>
        </p:nvSpPr>
        <p:spPr bwMode="auto">
          <a:xfrm>
            <a:off x="4997833" y="2787549"/>
            <a:ext cx="684741" cy="776759"/>
          </a:xfrm>
          <a:custGeom>
            <a:avLst/>
            <a:gdLst>
              <a:gd name="connsiteX0" fmla="*/ 116316 w 526922"/>
              <a:gd name="connsiteY0" fmla="*/ 300934 h 597730"/>
              <a:gd name="connsiteX1" fmla="*/ 130671 w 526922"/>
              <a:gd name="connsiteY1" fmla="*/ 300934 h 597730"/>
              <a:gd name="connsiteX2" fmla="*/ 420622 w 526922"/>
              <a:gd name="connsiteY2" fmla="*/ 300934 h 597730"/>
              <a:gd name="connsiteX3" fmla="*/ 433541 w 526922"/>
              <a:gd name="connsiteY3" fmla="*/ 300934 h 597730"/>
              <a:gd name="connsiteX4" fmla="*/ 433541 w 526922"/>
              <a:gd name="connsiteY4" fmla="*/ 312429 h 597730"/>
              <a:gd name="connsiteX5" fmla="*/ 433541 w 526922"/>
              <a:gd name="connsiteY5" fmla="*/ 323924 h 597730"/>
              <a:gd name="connsiteX6" fmla="*/ 446459 w 526922"/>
              <a:gd name="connsiteY6" fmla="*/ 323924 h 597730"/>
              <a:gd name="connsiteX7" fmla="*/ 446459 w 526922"/>
              <a:gd name="connsiteY7" fmla="*/ 346913 h 597730"/>
              <a:gd name="connsiteX8" fmla="*/ 104833 w 526922"/>
              <a:gd name="connsiteY8" fmla="*/ 346913 h 597730"/>
              <a:gd name="connsiteX9" fmla="*/ 104833 w 526922"/>
              <a:gd name="connsiteY9" fmla="*/ 323924 h 597730"/>
              <a:gd name="connsiteX10" fmla="*/ 116316 w 526922"/>
              <a:gd name="connsiteY10" fmla="*/ 323924 h 597730"/>
              <a:gd name="connsiteX11" fmla="*/ 123475 w 526922"/>
              <a:gd name="connsiteY11" fmla="*/ 205067 h 597730"/>
              <a:gd name="connsiteX12" fmla="*/ 130654 w 526922"/>
              <a:gd name="connsiteY12" fmla="*/ 205067 h 597730"/>
              <a:gd name="connsiteX13" fmla="*/ 130654 w 526922"/>
              <a:gd name="connsiteY13" fmla="*/ 219398 h 597730"/>
              <a:gd name="connsiteX14" fmla="*/ 123475 w 526922"/>
              <a:gd name="connsiteY14" fmla="*/ 219398 h 597730"/>
              <a:gd name="connsiteX15" fmla="*/ 40201 w 526922"/>
              <a:gd name="connsiteY15" fmla="*/ 232295 h 597730"/>
              <a:gd name="connsiteX16" fmla="*/ 40201 w 526922"/>
              <a:gd name="connsiteY16" fmla="*/ 540407 h 597730"/>
              <a:gd name="connsiteX17" fmla="*/ 110553 w 526922"/>
              <a:gd name="connsiteY17" fmla="*/ 527509 h 597730"/>
              <a:gd name="connsiteX18" fmla="*/ 262743 w 526922"/>
              <a:gd name="connsiteY18" fmla="*/ 561903 h 597730"/>
              <a:gd name="connsiteX19" fmla="*/ 262743 w 526922"/>
              <a:gd name="connsiteY19" fmla="*/ 438659 h 597730"/>
              <a:gd name="connsiteX20" fmla="*/ 254129 w 526922"/>
              <a:gd name="connsiteY20" fmla="*/ 448690 h 597730"/>
              <a:gd name="connsiteX21" fmla="*/ 254129 w 526922"/>
              <a:gd name="connsiteY21" fmla="*/ 361273 h 597730"/>
              <a:gd name="connsiteX22" fmla="*/ 277101 w 526922"/>
              <a:gd name="connsiteY22" fmla="*/ 361273 h 597730"/>
              <a:gd name="connsiteX23" fmla="*/ 277101 w 526922"/>
              <a:gd name="connsiteY23" fmla="*/ 448690 h 597730"/>
              <a:gd name="connsiteX24" fmla="*/ 268486 w 526922"/>
              <a:gd name="connsiteY24" fmla="*/ 438659 h 597730"/>
              <a:gd name="connsiteX25" fmla="*/ 268486 w 526922"/>
              <a:gd name="connsiteY25" fmla="*/ 560470 h 597730"/>
              <a:gd name="connsiteX26" fmla="*/ 417805 w 526922"/>
              <a:gd name="connsiteY26" fmla="*/ 527509 h 597730"/>
              <a:gd name="connsiteX27" fmla="*/ 491028 w 526922"/>
              <a:gd name="connsiteY27" fmla="*/ 540407 h 597730"/>
              <a:gd name="connsiteX28" fmla="*/ 491028 w 526922"/>
              <a:gd name="connsiteY28" fmla="*/ 232295 h 597730"/>
              <a:gd name="connsiteX29" fmla="*/ 422112 w 526922"/>
              <a:gd name="connsiteY29" fmla="*/ 219398 h 597730"/>
              <a:gd name="connsiteX30" fmla="*/ 422112 w 526922"/>
              <a:gd name="connsiteY30" fmla="*/ 205067 h 597730"/>
              <a:gd name="connsiteX31" fmla="*/ 501079 w 526922"/>
              <a:gd name="connsiteY31" fmla="*/ 220831 h 597730"/>
              <a:gd name="connsiteX32" fmla="*/ 506822 w 526922"/>
              <a:gd name="connsiteY32" fmla="*/ 222264 h 597730"/>
              <a:gd name="connsiteX33" fmla="*/ 506822 w 526922"/>
              <a:gd name="connsiteY33" fmla="*/ 255224 h 597730"/>
              <a:gd name="connsiteX34" fmla="*/ 526922 w 526922"/>
              <a:gd name="connsiteY34" fmla="*/ 269555 h 597730"/>
              <a:gd name="connsiteX35" fmla="*/ 526922 w 526922"/>
              <a:gd name="connsiteY35" fmla="*/ 586266 h 597730"/>
              <a:gd name="connsiteX36" fmla="*/ 300073 w 526922"/>
              <a:gd name="connsiteY36" fmla="*/ 586266 h 597730"/>
              <a:gd name="connsiteX37" fmla="*/ 267051 w 526922"/>
              <a:gd name="connsiteY37" fmla="*/ 597730 h 597730"/>
              <a:gd name="connsiteX38" fmla="*/ 234028 w 526922"/>
              <a:gd name="connsiteY38" fmla="*/ 586266 h 597730"/>
              <a:gd name="connsiteX39" fmla="*/ 0 w 526922"/>
              <a:gd name="connsiteY39" fmla="*/ 586266 h 597730"/>
              <a:gd name="connsiteX40" fmla="*/ 0 w 526922"/>
              <a:gd name="connsiteY40" fmla="*/ 269555 h 597730"/>
              <a:gd name="connsiteX41" fmla="*/ 25843 w 526922"/>
              <a:gd name="connsiteY41" fmla="*/ 252358 h 597730"/>
              <a:gd name="connsiteX42" fmla="*/ 25843 w 526922"/>
              <a:gd name="connsiteY42" fmla="*/ 222264 h 597730"/>
              <a:gd name="connsiteX43" fmla="*/ 30151 w 526922"/>
              <a:gd name="connsiteY43" fmla="*/ 220831 h 597730"/>
              <a:gd name="connsiteX44" fmla="*/ 123475 w 526922"/>
              <a:gd name="connsiteY44" fmla="*/ 205067 h 597730"/>
              <a:gd name="connsiteX45" fmla="*/ 113339 w 526922"/>
              <a:gd name="connsiteY45" fmla="*/ 110350 h 597730"/>
              <a:gd name="connsiteX46" fmla="*/ 433584 w 526922"/>
              <a:gd name="connsiteY46" fmla="*/ 110350 h 597730"/>
              <a:gd name="connsiteX47" fmla="*/ 433584 w 526922"/>
              <a:gd name="connsiteY47" fmla="*/ 130415 h 597730"/>
              <a:gd name="connsiteX48" fmla="*/ 403427 w 526922"/>
              <a:gd name="connsiteY48" fmla="*/ 130415 h 597730"/>
              <a:gd name="connsiteX49" fmla="*/ 403427 w 526922"/>
              <a:gd name="connsiteY49" fmla="*/ 293807 h 597730"/>
              <a:gd name="connsiteX50" fmla="*/ 371833 w 526922"/>
              <a:gd name="connsiteY50" fmla="*/ 293807 h 597730"/>
              <a:gd name="connsiteX51" fmla="*/ 371833 w 526922"/>
              <a:gd name="connsiteY51" fmla="*/ 130415 h 597730"/>
              <a:gd name="connsiteX52" fmla="*/ 331623 w 526922"/>
              <a:gd name="connsiteY52" fmla="*/ 130415 h 597730"/>
              <a:gd name="connsiteX53" fmla="*/ 331623 w 526922"/>
              <a:gd name="connsiteY53" fmla="*/ 293807 h 597730"/>
              <a:gd name="connsiteX54" fmla="*/ 300029 w 526922"/>
              <a:gd name="connsiteY54" fmla="*/ 293807 h 597730"/>
              <a:gd name="connsiteX55" fmla="*/ 300029 w 526922"/>
              <a:gd name="connsiteY55" fmla="*/ 130415 h 597730"/>
              <a:gd name="connsiteX56" fmla="*/ 246894 w 526922"/>
              <a:gd name="connsiteY56" fmla="*/ 130415 h 597730"/>
              <a:gd name="connsiteX57" fmla="*/ 246894 w 526922"/>
              <a:gd name="connsiteY57" fmla="*/ 293807 h 597730"/>
              <a:gd name="connsiteX58" fmla="*/ 215301 w 526922"/>
              <a:gd name="connsiteY58" fmla="*/ 293807 h 597730"/>
              <a:gd name="connsiteX59" fmla="*/ 215301 w 526922"/>
              <a:gd name="connsiteY59" fmla="*/ 130415 h 597730"/>
              <a:gd name="connsiteX60" fmla="*/ 175091 w 526922"/>
              <a:gd name="connsiteY60" fmla="*/ 130415 h 597730"/>
              <a:gd name="connsiteX61" fmla="*/ 175091 w 526922"/>
              <a:gd name="connsiteY61" fmla="*/ 293807 h 597730"/>
              <a:gd name="connsiteX62" fmla="*/ 143497 w 526922"/>
              <a:gd name="connsiteY62" fmla="*/ 293807 h 597730"/>
              <a:gd name="connsiteX63" fmla="*/ 143497 w 526922"/>
              <a:gd name="connsiteY63" fmla="*/ 130415 h 597730"/>
              <a:gd name="connsiteX64" fmla="*/ 113339 w 526922"/>
              <a:gd name="connsiteY64" fmla="*/ 130415 h 597730"/>
              <a:gd name="connsiteX65" fmla="*/ 275616 w 526922"/>
              <a:gd name="connsiteY65" fmla="*/ 0 h 597730"/>
              <a:gd name="connsiteX66" fmla="*/ 450827 w 526922"/>
              <a:gd name="connsiteY66" fmla="*/ 101844 h 597730"/>
              <a:gd name="connsiteX67" fmla="*/ 96097 w 526922"/>
              <a:gd name="connsiteY67" fmla="*/ 101844 h 59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26922" h="597730">
                <a:moveTo>
                  <a:pt x="116316" y="300934"/>
                </a:moveTo>
                <a:lnTo>
                  <a:pt x="130671" y="300934"/>
                </a:lnTo>
                <a:lnTo>
                  <a:pt x="420622" y="300934"/>
                </a:lnTo>
                <a:lnTo>
                  <a:pt x="433541" y="300934"/>
                </a:lnTo>
                <a:lnTo>
                  <a:pt x="433541" y="312429"/>
                </a:lnTo>
                <a:lnTo>
                  <a:pt x="433541" y="323924"/>
                </a:lnTo>
                <a:lnTo>
                  <a:pt x="446459" y="323924"/>
                </a:lnTo>
                <a:lnTo>
                  <a:pt x="446459" y="346913"/>
                </a:lnTo>
                <a:lnTo>
                  <a:pt x="104833" y="346913"/>
                </a:lnTo>
                <a:lnTo>
                  <a:pt x="104833" y="323924"/>
                </a:lnTo>
                <a:lnTo>
                  <a:pt x="116316" y="323924"/>
                </a:lnTo>
                <a:close/>
                <a:moveTo>
                  <a:pt x="123475" y="205067"/>
                </a:moveTo>
                <a:cubicBezTo>
                  <a:pt x="126347" y="205067"/>
                  <a:pt x="129218" y="205067"/>
                  <a:pt x="130654" y="205067"/>
                </a:cubicBezTo>
                <a:lnTo>
                  <a:pt x="130654" y="219398"/>
                </a:lnTo>
                <a:cubicBezTo>
                  <a:pt x="129218" y="219398"/>
                  <a:pt x="126347" y="219398"/>
                  <a:pt x="123475" y="219398"/>
                </a:cubicBezTo>
                <a:cubicBezTo>
                  <a:pt x="83274" y="219398"/>
                  <a:pt x="51687" y="229429"/>
                  <a:pt x="40201" y="232295"/>
                </a:cubicBezTo>
                <a:lnTo>
                  <a:pt x="40201" y="540407"/>
                </a:lnTo>
                <a:cubicBezTo>
                  <a:pt x="60301" y="531809"/>
                  <a:pt x="83274" y="527509"/>
                  <a:pt x="110553" y="527509"/>
                </a:cubicBezTo>
                <a:cubicBezTo>
                  <a:pt x="176598" y="527509"/>
                  <a:pt x="244079" y="553305"/>
                  <a:pt x="262743" y="561903"/>
                </a:cubicBezTo>
                <a:lnTo>
                  <a:pt x="262743" y="438659"/>
                </a:lnTo>
                <a:lnTo>
                  <a:pt x="254129" y="448690"/>
                </a:lnTo>
                <a:lnTo>
                  <a:pt x="254129" y="361273"/>
                </a:lnTo>
                <a:lnTo>
                  <a:pt x="277101" y="361273"/>
                </a:lnTo>
                <a:lnTo>
                  <a:pt x="277101" y="448690"/>
                </a:lnTo>
                <a:lnTo>
                  <a:pt x="268486" y="438659"/>
                </a:lnTo>
                <a:lnTo>
                  <a:pt x="268486" y="560470"/>
                </a:lnTo>
                <a:cubicBezTo>
                  <a:pt x="287151" y="553305"/>
                  <a:pt x="351760" y="527509"/>
                  <a:pt x="417805" y="527509"/>
                </a:cubicBezTo>
                <a:cubicBezTo>
                  <a:pt x="445084" y="527509"/>
                  <a:pt x="469492" y="531809"/>
                  <a:pt x="491028" y="540407"/>
                </a:cubicBezTo>
                <a:lnTo>
                  <a:pt x="491028" y="232295"/>
                </a:lnTo>
                <a:cubicBezTo>
                  <a:pt x="480978" y="229429"/>
                  <a:pt x="455134" y="222264"/>
                  <a:pt x="422112" y="219398"/>
                </a:cubicBezTo>
                <a:lnTo>
                  <a:pt x="422112" y="205067"/>
                </a:lnTo>
                <a:cubicBezTo>
                  <a:pt x="466621" y="206500"/>
                  <a:pt x="499643" y="219398"/>
                  <a:pt x="501079" y="220831"/>
                </a:cubicBezTo>
                <a:lnTo>
                  <a:pt x="506822" y="222264"/>
                </a:lnTo>
                <a:lnTo>
                  <a:pt x="506822" y="255224"/>
                </a:lnTo>
                <a:cubicBezTo>
                  <a:pt x="519743" y="258091"/>
                  <a:pt x="526922" y="262390"/>
                  <a:pt x="526922" y="269555"/>
                </a:cubicBezTo>
                <a:lnTo>
                  <a:pt x="526922" y="586266"/>
                </a:lnTo>
                <a:lnTo>
                  <a:pt x="300073" y="586266"/>
                </a:lnTo>
                <a:cubicBezTo>
                  <a:pt x="291458" y="593431"/>
                  <a:pt x="279972" y="597730"/>
                  <a:pt x="267051" y="597730"/>
                </a:cubicBezTo>
                <a:cubicBezTo>
                  <a:pt x="252693" y="597730"/>
                  <a:pt x="241207" y="593431"/>
                  <a:pt x="234028" y="586266"/>
                </a:cubicBezTo>
                <a:lnTo>
                  <a:pt x="0" y="586266"/>
                </a:lnTo>
                <a:lnTo>
                  <a:pt x="0" y="269555"/>
                </a:lnTo>
                <a:cubicBezTo>
                  <a:pt x="0" y="260957"/>
                  <a:pt x="10050" y="255224"/>
                  <a:pt x="25843" y="252358"/>
                </a:cubicBezTo>
                <a:lnTo>
                  <a:pt x="25843" y="222264"/>
                </a:lnTo>
                <a:lnTo>
                  <a:pt x="30151" y="220831"/>
                </a:lnTo>
                <a:cubicBezTo>
                  <a:pt x="31586" y="219398"/>
                  <a:pt x="70352" y="205067"/>
                  <a:pt x="123475" y="205067"/>
                </a:cubicBezTo>
                <a:close/>
                <a:moveTo>
                  <a:pt x="113339" y="110350"/>
                </a:moveTo>
                <a:lnTo>
                  <a:pt x="433584" y="110350"/>
                </a:lnTo>
                <a:lnTo>
                  <a:pt x="433584" y="130415"/>
                </a:lnTo>
                <a:lnTo>
                  <a:pt x="403427" y="130415"/>
                </a:lnTo>
                <a:lnTo>
                  <a:pt x="403427" y="293807"/>
                </a:lnTo>
                <a:lnTo>
                  <a:pt x="371833" y="293807"/>
                </a:lnTo>
                <a:lnTo>
                  <a:pt x="371833" y="130415"/>
                </a:lnTo>
                <a:lnTo>
                  <a:pt x="331623" y="130415"/>
                </a:lnTo>
                <a:lnTo>
                  <a:pt x="331623" y="293807"/>
                </a:lnTo>
                <a:lnTo>
                  <a:pt x="300029" y="293807"/>
                </a:lnTo>
                <a:lnTo>
                  <a:pt x="300029" y="130415"/>
                </a:lnTo>
                <a:lnTo>
                  <a:pt x="246894" y="130415"/>
                </a:lnTo>
                <a:lnTo>
                  <a:pt x="246894" y="293807"/>
                </a:lnTo>
                <a:lnTo>
                  <a:pt x="215301" y="293807"/>
                </a:lnTo>
                <a:lnTo>
                  <a:pt x="215301" y="130415"/>
                </a:lnTo>
                <a:lnTo>
                  <a:pt x="175091" y="130415"/>
                </a:lnTo>
                <a:lnTo>
                  <a:pt x="175091" y="293807"/>
                </a:lnTo>
                <a:lnTo>
                  <a:pt x="143497" y="293807"/>
                </a:lnTo>
                <a:lnTo>
                  <a:pt x="143497" y="130415"/>
                </a:lnTo>
                <a:lnTo>
                  <a:pt x="113339" y="130415"/>
                </a:lnTo>
                <a:close/>
                <a:moveTo>
                  <a:pt x="275616" y="0"/>
                </a:moveTo>
                <a:lnTo>
                  <a:pt x="450827" y="101844"/>
                </a:lnTo>
                <a:lnTo>
                  <a:pt x="96097" y="101844"/>
                </a:lnTo>
                <a:close/>
              </a:path>
            </a:pathLst>
          </a:custGeom>
          <a:solidFill>
            <a:srgbClr val="1366B3"/>
          </a:solidFill>
          <a:ln>
            <a:noFill/>
          </a:ln>
        </p:spPr>
      </p:sp>
      <p:sp>
        <p:nvSpPr>
          <p:cNvPr id="27" name="graduation-cap-and-diploma-with-a-mouse_42910"/>
          <p:cNvSpPr>
            <a:spLocks noChangeAspect="1"/>
          </p:cNvSpPr>
          <p:nvPr/>
        </p:nvSpPr>
        <p:spPr bwMode="auto">
          <a:xfrm>
            <a:off x="4956919" y="4001738"/>
            <a:ext cx="766571" cy="776759"/>
          </a:xfrm>
          <a:custGeom>
            <a:avLst/>
            <a:gdLst>
              <a:gd name="connsiteX0" fmla="*/ 278353 w 597057"/>
              <a:gd name="connsiteY0" fmla="*/ 527517 h 604992"/>
              <a:gd name="connsiteX1" fmla="*/ 259700 w 597057"/>
              <a:gd name="connsiteY1" fmla="*/ 531818 h 604992"/>
              <a:gd name="connsiteX2" fmla="*/ 292701 w 597057"/>
              <a:gd name="connsiteY2" fmla="*/ 556191 h 604992"/>
              <a:gd name="connsiteX3" fmla="*/ 305614 w 597057"/>
              <a:gd name="connsiteY3" fmla="*/ 540420 h 604992"/>
              <a:gd name="connsiteX4" fmla="*/ 304179 w 597057"/>
              <a:gd name="connsiteY4" fmla="*/ 540420 h 604992"/>
              <a:gd name="connsiteX5" fmla="*/ 278353 w 597057"/>
              <a:gd name="connsiteY5" fmla="*/ 527517 h 604992"/>
              <a:gd name="connsiteX6" fmla="*/ 381858 w 597057"/>
              <a:gd name="connsiteY6" fmla="*/ 488759 h 604992"/>
              <a:gd name="connsiteX7" fmla="*/ 513818 w 597057"/>
              <a:gd name="connsiteY7" fmla="*/ 488759 h 604992"/>
              <a:gd name="connsiteX8" fmla="*/ 513818 w 597057"/>
              <a:gd name="connsiteY8" fmla="*/ 521748 h 604992"/>
              <a:gd name="connsiteX9" fmla="*/ 449273 w 597057"/>
              <a:gd name="connsiteY9" fmla="*/ 584856 h 604992"/>
              <a:gd name="connsiteX10" fmla="*/ 446404 w 597057"/>
              <a:gd name="connsiteY10" fmla="*/ 584856 h 604992"/>
              <a:gd name="connsiteX11" fmla="*/ 381858 w 597057"/>
              <a:gd name="connsiteY11" fmla="*/ 521748 h 604992"/>
              <a:gd name="connsiteX12" fmla="*/ 149220 w 597057"/>
              <a:gd name="connsiteY12" fmla="*/ 442929 h 604992"/>
              <a:gd name="connsiteX13" fmla="*/ 139176 w 597057"/>
              <a:gd name="connsiteY13" fmla="*/ 488807 h 604992"/>
              <a:gd name="connsiteX14" fmla="*/ 219526 w 597057"/>
              <a:gd name="connsiteY14" fmla="*/ 554757 h 604992"/>
              <a:gd name="connsiteX15" fmla="*/ 220960 w 597057"/>
              <a:gd name="connsiteY15" fmla="*/ 553323 h 604992"/>
              <a:gd name="connsiteX16" fmla="*/ 279787 w 597057"/>
              <a:gd name="connsiteY16" fmla="*/ 513180 h 604992"/>
              <a:gd name="connsiteX17" fmla="*/ 319962 w 597057"/>
              <a:gd name="connsiteY17" fmla="*/ 537553 h 604992"/>
              <a:gd name="connsiteX18" fmla="*/ 295570 w 597057"/>
              <a:gd name="connsiteY18" fmla="*/ 570528 h 604992"/>
              <a:gd name="connsiteX19" fmla="*/ 291266 w 597057"/>
              <a:gd name="connsiteY19" fmla="*/ 573395 h 604992"/>
              <a:gd name="connsiteX20" fmla="*/ 288396 w 597057"/>
              <a:gd name="connsiteY20" fmla="*/ 570528 h 604992"/>
              <a:gd name="connsiteX21" fmla="*/ 246787 w 597057"/>
              <a:gd name="connsiteY21" fmla="*/ 541854 h 604992"/>
              <a:gd name="connsiteX22" fmla="*/ 233874 w 597057"/>
              <a:gd name="connsiteY22" fmla="*/ 557624 h 604992"/>
              <a:gd name="connsiteX23" fmla="*/ 249657 w 597057"/>
              <a:gd name="connsiteY23" fmla="*/ 583431 h 604992"/>
              <a:gd name="connsiteX24" fmla="*/ 325701 w 597057"/>
              <a:gd name="connsiteY24" fmla="*/ 570528 h 604992"/>
              <a:gd name="connsiteX25" fmla="*/ 341484 w 597057"/>
              <a:gd name="connsiteY25" fmla="*/ 516047 h 604992"/>
              <a:gd name="connsiteX26" fmla="*/ 229569 w 597057"/>
              <a:gd name="connsiteY26" fmla="*/ 513180 h 604992"/>
              <a:gd name="connsiteX27" fmla="*/ 222395 w 597057"/>
              <a:gd name="connsiteY27" fmla="*/ 516047 h 604992"/>
              <a:gd name="connsiteX28" fmla="*/ 219526 w 597057"/>
              <a:gd name="connsiteY28" fmla="*/ 510312 h 604992"/>
              <a:gd name="connsiteX29" fmla="*/ 149220 w 597057"/>
              <a:gd name="connsiteY29" fmla="*/ 442929 h 604992"/>
              <a:gd name="connsiteX30" fmla="*/ 443499 w 597057"/>
              <a:gd name="connsiteY30" fmla="*/ 431388 h 604992"/>
              <a:gd name="connsiteX31" fmla="*/ 437756 w 597057"/>
              <a:gd name="connsiteY31" fmla="*/ 439984 h 604992"/>
              <a:gd name="connsiteX32" fmla="*/ 437756 w 597057"/>
              <a:gd name="connsiteY32" fmla="*/ 464336 h 604992"/>
              <a:gd name="connsiteX33" fmla="*/ 447806 w 597057"/>
              <a:gd name="connsiteY33" fmla="*/ 474364 h 604992"/>
              <a:gd name="connsiteX34" fmla="*/ 456419 w 597057"/>
              <a:gd name="connsiteY34" fmla="*/ 464336 h 604992"/>
              <a:gd name="connsiteX35" fmla="*/ 456419 w 597057"/>
              <a:gd name="connsiteY35" fmla="*/ 439984 h 604992"/>
              <a:gd name="connsiteX36" fmla="*/ 450677 w 597057"/>
              <a:gd name="connsiteY36" fmla="*/ 431388 h 604992"/>
              <a:gd name="connsiteX37" fmla="*/ 443499 w 597057"/>
              <a:gd name="connsiteY37" fmla="*/ 431388 h 604992"/>
              <a:gd name="connsiteX38" fmla="*/ 192264 w 597057"/>
              <a:gd name="connsiteY38" fmla="*/ 414255 h 604992"/>
              <a:gd name="connsiteX39" fmla="*/ 159264 w 597057"/>
              <a:gd name="connsiteY39" fmla="*/ 432893 h 604992"/>
              <a:gd name="connsiteX40" fmla="*/ 229569 w 597057"/>
              <a:gd name="connsiteY40" fmla="*/ 497409 h 604992"/>
              <a:gd name="connsiteX41" fmla="*/ 295570 w 597057"/>
              <a:gd name="connsiteY41" fmla="*/ 483072 h 604992"/>
              <a:gd name="connsiteX42" fmla="*/ 192264 w 597057"/>
              <a:gd name="connsiteY42" fmla="*/ 414255 h 604992"/>
              <a:gd name="connsiteX43" fmla="*/ 35870 w 597057"/>
              <a:gd name="connsiteY43" fmla="*/ 365509 h 604992"/>
              <a:gd name="connsiteX44" fmla="*/ 25827 w 597057"/>
              <a:gd name="connsiteY44" fmla="*/ 421423 h 604992"/>
              <a:gd name="connsiteX45" fmla="*/ 100437 w 597057"/>
              <a:gd name="connsiteY45" fmla="*/ 461567 h 604992"/>
              <a:gd name="connsiteX46" fmla="*/ 113350 w 597057"/>
              <a:gd name="connsiteY46" fmla="*/ 417122 h 604992"/>
              <a:gd name="connsiteX47" fmla="*/ 35870 w 597057"/>
              <a:gd name="connsiteY47" fmla="*/ 365509 h 604992"/>
              <a:gd name="connsiteX48" fmla="*/ 57393 w 597057"/>
              <a:gd name="connsiteY48" fmla="*/ 312462 h 604992"/>
              <a:gd name="connsiteX49" fmla="*/ 21522 w 597057"/>
              <a:gd name="connsiteY49" fmla="*/ 339703 h 604992"/>
              <a:gd name="connsiteX50" fmla="*/ 123394 w 597057"/>
              <a:gd name="connsiteY50" fmla="*/ 405653 h 604992"/>
              <a:gd name="connsiteX51" fmla="*/ 154959 w 597057"/>
              <a:gd name="connsiteY51" fmla="*/ 385581 h 604992"/>
              <a:gd name="connsiteX52" fmla="*/ 87523 w 597057"/>
              <a:gd name="connsiteY52" fmla="*/ 326799 h 604992"/>
              <a:gd name="connsiteX53" fmla="*/ 57393 w 597057"/>
              <a:gd name="connsiteY53" fmla="*/ 312462 h 604992"/>
              <a:gd name="connsiteX54" fmla="*/ 220960 w 597057"/>
              <a:gd name="connsiteY54" fmla="*/ 275186 h 604992"/>
              <a:gd name="connsiteX55" fmla="*/ 232439 w 597057"/>
              <a:gd name="connsiteY55" fmla="*/ 299559 h 604992"/>
              <a:gd name="connsiteX56" fmla="*/ 251091 w 597057"/>
              <a:gd name="connsiteY56" fmla="*/ 303860 h 604992"/>
              <a:gd name="connsiteX57" fmla="*/ 213786 w 597057"/>
              <a:gd name="connsiteY57" fmla="*/ 339703 h 604992"/>
              <a:gd name="connsiteX58" fmla="*/ 195134 w 597057"/>
              <a:gd name="connsiteY58" fmla="*/ 382713 h 604992"/>
              <a:gd name="connsiteX59" fmla="*/ 225265 w 597057"/>
              <a:gd name="connsiteY59" fmla="*/ 352606 h 604992"/>
              <a:gd name="connsiteX60" fmla="*/ 271179 w 597057"/>
              <a:gd name="connsiteY60" fmla="*/ 331100 h 604992"/>
              <a:gd name="connsiteX61" fmla="*/ 269744 w 597057"/>
              <a:gd name="connsiteY61" fmla="*/ 346871 h 604992"/>
              <a:gd name="connsiteX62" fmla="*/ 295570 w 597057"/>
              <a:gd name="connsiteY62" fmla="*/ 352606 h 604992"/>
              <a:gd name="connsiteX63" fmla="*/ 242483 w 597057"/>
              <a:gd name="connsiteY63" fmla="*/ 374111 h 604992"/>
              <a:gd name="connsiteX64" fmla="*/ 208047 w 597057"/>
              <a:gd name="connsiteY64" fmla="*/ 407086 h 604992"/>
              <a:gd name="connsiteX65" fmla="*/ 334310 w 597057"/>
              <a:gd name="connsiteY65" fmla="*/ 490241 h 604992"/>
              <a:gd name="connsiteX66" fmla="*/ 354397 w 597057"/>
              <a:gd name="connsiteY66" fmla="*/ 510312 h 604992"/>
              <a:gd name="connsiteX67" fmla="*/ 358702 w 597057"/>
              <a:gd name="connsiteY67" fmla="*/ 520348 h 604992"/>
              <a:gd name="connsiteX68" fmla="*/ 335745 w 597057"/>
              <a:gd name="connsiteY68" fmla="*/ 580564 h 604992"/>
              <a:gd name="connsiteX69" fmla="*/ 242483 w 597057"/>
              <a:gd name="connsiteY69" fmla="*/ 596334 h 604992"/>
              <a:gd name="connsiteX70" fmla="*/ 223830 w 597057"/>
              <a:gd name="connsiteY70" fmla="*/ 579130 h 604992"/>
              <a:gd name="connsiteX71" fmla="*/ 17218 w 597057"/>
              <a:gd name="connsiteY71" fmla="*/ 434327 h 604992"/>
              <a:gd name="connsiteX72" fmla="*/ 12914 w 597057"/>
              <a:gd name="connsiteY72" fmla="*/ 432893 h 604992"/>
              <a:gd name="connsiteX73" fmla="*/ 11479 w 597057"/>
              <a:gd name="connsiteY73" fmla="*/ 428592 h 604992"/>
              <a:gd name="connsiteX74" fmla="*/ 22957 w 597057"/>
              <a:gd name="connsiteY74" fmla="*/ 358341 h 604992"/>
              <a:gd name="connsiteX75" fmla="*/ 7174 w 597057"/>
              <a:gd name="connsiteY75" fmla="*/ 348305 h 604992"/>
              <a:gd name="connsiteX76" fmla="*/ 0 w 597057"/>
              <a:gd name="connsiteY76" fmla="*/ 344004 h 604992"/>
              <a:gd name="connsiteX77" fmla="*/ 4305 w 597057"/>
              <a:gd name="connsiteY77" fmla="*/ 338269 h 604992"/>
              <a:gd name="connsiteX78" fmla="*/ 55958 w 597057"/>
              <a:gd name="connsiteY78" fmla="*/ 298125 h 604992"/>
              <a:gd name="connsiteX79" fmla="*/ 99002 w 597057"/>
              <a:gd name="connsiteY79" fmla="*/ 316763 h 604992"/>
              <a:gd name="connsiteX80" fmla="*/ 170742 w 597057"/>
              <a:gd name="connsiteY80" fmla="*/ 378412 h 604992"/>
              <a:gd name="connsiteX81" fmla="*/ 189395 w 597057"/>
              <a:gd name="connsiteY81" fmla="*/ 333968 h 604992"/>
              <a:gd name="connsiteX82" fmla="*/ 220960 w 597057"/>
              <a:gd name="connsiteY82" fmla="*/ 275186 h 604992"/>
              <a:gd name="connsiteX83" fmla="*/ 213804 w 597057"/>
              <a:gd name="connsiteY83" fmla="*/ 162077 h 604992"/>
              <a:gd name="connsiteX84" fmla="*/ 407609 w 597057"/>
              <a:gd name="connsiteY84" fmla="*/ 227972 h 604992"/>
              <a:gd name="connsiteX85" fmla="*/ 479389 w 597057"/>
              <a:gd name="connsiteY85" fmla="*/ 164942 h 604992"/>
              <a:gd name="connsiteX86" fmla="*/ 479389 w 597057"/>
              <a:gd name="connsiteY86" fmla="*/ 249460 h 604992"/>
              <a:gd name="connsiteX87" fmla="*/ 450677 w 597057"/>
              <a:gd name="connsiteY87" fmla="*/ 268082 h 604992"/>
              <a:gd name="connsiteX88" fmla="*/ 470775 w 597057"/>
              <a:gd name="connsiteY88" fmla="*/ 270947 h 604992"/>
              <a:gd name="connsiteX89" fmla="*/ 585622 w 597057"/>
              <a:gd name="connsiteY89" fmla="*/ 282408 h 604992"/>
              <a:gd name="connsiteX90" fmla="*/ 579880 w 597057"/>
              <a:gd name="connsiteY90" fmla="*/ 349736 h 604992"/>
              <a:gd name="connsiteX91" fmla="*/ 456419 w 597057"/>
              <a:gd name="connsiteY91" fmla="*/ 415631 h 604992"/>
              <a:gd name="connsiteX92" fmla="*/ 513843 w 597057"/>
              <a:gd name="connsiteY92" fmla="*/ 415631 h 604992"/>
              <a:gd name="connsiteX93" fmla="*/ 513843 w 597057"/>
              <a:gd name="connsiteY93" fmla="*/ 484391 h 604992"/>
              <a:gd name="connsiteX94" fmla="*/ 381768 w 597057"/>
              <a:gd name="connsiteY94" fmla="*/ 484391 h 604992"/>
              <a:gd name="connsiteX95" fmla="*/ 381768 w 597057"/>
              <a:gd name="connsiteY95" fmla="*/ 415631 h 604992"/>
              <a:gd name="connsiteX96" fmla="*/ 444934 w 597057"/>
              <a:gd name="connsiteY96" fmla="*/ 415631 h 604992"/>
              <a:gd name="connsiteX97" fmla="*/ 444934 w 597057"/>
              <a:gd name="connsiteY97" fmla="*/ 414198 h 604992"/>
              <a:gd name="connsiteX98" fmla="*/ 446370 w 597057"/>
              <a:gd name="connsiteY98" fmla="*/ 414198 h 604992"/>
              <a:gd name="connsiteX99" fmla="*/ 505229 w 597057"/>
              <a:gd name="connsiteY99" fmla="*/ 371223 h 604992"/>
              <a:gd name="connsiteX100" fmla="*/ 561217 w 597057"/>
              <a:gd name="connsiteY100" fmla="*/ 351168 h 604992"/>
              <a:gd name="connsiteX101" fmla="*/ 545426 w 597057"/>
              <a:gd name="connsiteY101" fmla="*/ 280975 h 604992"/>
              <a:gd name="connsiteX102" fmla="*/ 436321 w 597057"/>
              <a:gd name="connsiteY102" fmla="*/ 276678 h 604992"/>
              <a:gd name="connsiteX103" fmla="*/ 394689 w 597057"/>
              <a:gd name="connsiteY103" fmla="*/ 322518 h 604992"/>
              <a:gd name="connsiteX104" fmla="*/ 291326 w 597057"/>
              <a:gd name="connsiteY104" fmla="*/ 269515 h 604992"/>
              <a:gd name="connsiteX105" fmla="*/ 213804 w 597057"/>
              <a:gd name="connsiteY105" fmla="*/ 270947 h 604992"/>
              <a:gd name="connsiteX106" fmla="*/ 307111 w 597057"/>
              <a:gd name="connsiteY106" fmla="*/ 0 h 604992"/>
              <a:gd name="connsiteX107" fmla="*/ 561176 w 597057"/>
              <a:gd name="connsiteY107" fmla="*/ 73096 h 604992"/>
              <a:gd name="connsiteX108" fmla="*/ 404718 w 597057"/>
              <a:gd name="connsiteY108" fmla="*/ 212122 h 604992"/>
              <a:gd name="connsiteX109" fmla="*/ 160701 w 597057"/>
              <a:gd name="connsiteY109" fmla="*/ 133293 h 604992"/>
              <a:gd name="connsiteX110" fmla="*/ 160701 w 597057"/>
              <a:gd name="connsiteY110" fmla="*/ 216422 h 604992"/>
              <a:gd name="connsiteX111" fmla="*/ 175055 w 597057"/>
              <a:gd name="connsiteY111" fmla="*/ 216422 h 604992"/>
              <a:gd name="connsiteX112" fmla="*/ 175055 w 597057"/>
              <a:gd name="connsiteY112" fmla="*/ 275186 h 604992"/>
              <a:gd name="connsiteX113" fmla="*/ 126251 w 597057"/>
              <a:gd name="connsiteY113" fmla="*/ 275186 h 604992"/>
              <a:gd name="connsiteX114" fmla="*/ 126251 w 597057"/>
              <a:gd name="connsiteY114" fmla="*/ 216422 h 604992"/>
              <a:gd name="connsiteX115" fmla="*/ 139170 w 597057"/>
              <a:gd name="connsiteY115" fmla="*/ 216422 h 604992"/>
              <a:gd name="connsiteX116" fmla="*/ 139170 w 597057"/>
              <a:gd name="connsiteY116" fmla="*/ 127560 h 604992"/>
              <a:gd name="connsiteX117" fmla="*/ 107591 w 597057"/>
              <a:gd name="connsiteY117" fmla="*/ 117527 h 60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97057" h="604992">
                <a:moveTo>
                  <a:pt x="278353" y="527517"/>
                </a:moveTo>
                <a:cubicBezTo>
                  <a:pt x="274048" y="527517"/>
                  <a:pt x="266874" y="528950"/>
                  <a:pt x="259700" y="531818"/>
                </a:cubicBezTo>
                <a:cubicBezTo>
                  <a:pt x="266874" y="537553"/>
                  <a:pt x="276918" y="544721"/>
                  <a:pt x="292701" y="556191"/>
                </a:cubicBezTo>
                <a:cubicBezTo>
                  <a:pt x="301310" y="550456"/>
                  <a:pt x="305614" y="546155"/>
                  <a:pt x="305614" y="540420"/>
                </a:cubicBezTo>
                <a:cubicBezTo>
                  <a:pt x="305614" y="540420"/>
                  <a:pt x="304179" y="540420"/>
                  <a:pt x="304179" y="540420"/>
                </a:cubicBezTo>
                <a:cubicBezTo>
                  <a:pt x="304179" y="534685"/>
                  <a:pt x="294136" y="527517"/>
                  <a:pt x="278353" y="527517"/>
                </a:cubicBezTo>
                <a:close/>
                <a:moveTo>
                  <a:pt x="381858" y="488759"/>
                </a:moveTo>
                <a:lnTo>
                  <a:pt x="513818" y="488759"/>
                </a:lnTo>
                <a:lnTo>
                  <a:pt x="513818" y="521748"/>
                </a:lnTo>
                <a:cubicBezTo>
                  <a:pt x="513818" y="556171"/>
                  <a:pt x="485131" y="584856"/>
                  <a:pt x="449273" y="584856"/>
                </a:cubicBezTo>
                <a:lnTo>
                  <a:pt x="446404" y="584856"/>
                </a:lnTo>
                <a:cubicBezTo>
                  <a:pt x="410545" y="584856"/>
                  <a:pt x="381858" y="556171"/>
                  <a:pt x="381858" y="521748"/>
                </a:cubicBezTo>
                <a:close/>
                <a:moveTo>
                  <a:pt x="149220" y="442929"/>
                </a:moveTo>
                <a:cubicBezTo>
                  <a:pt x="139176" y="457266"/>
                  <a:pt x="137742" y="474470"/>
                  <a:pt x="139176" y="488807"/>
                </a:cubicBezTo>
                <a:cubicBezTo>
                  <a:pt x="172177" y="513180"/>
                  <a:pt x="202308" y="540420"/>
                  <a:pt x="219526" y="554757"/>
                </a:cubicBezTo>
                <a:cubicBezTo>
                  <a:pt x="219526" y="554757"/>
                  <a:pt x="219526" y="554757"/>
                  <a:pt x="220960" y="553323"/>
                </a:cubicBezTo>
                <a:cubicBezTo>
                  <a:pt x="228134" y="528950"/>
                  <a:pt x="261135" y="511746"/>
                  <a:pt x="279787" y="513180"/>
                </a:cubicBezTo>
                <a:cubicBezTo>
                  <a:pt x="299875" y="513180"/>
                  <a:pt x="317092" y="523216"/>
                  <a:pt x="319962" y="537553"/>
                </a:cubicBezTo>
                <a:cubicBezTo>
                  <a:pt x="319962" y="543287"/>
                  <a:pt x="321397" y="559058"/>
                  <a:pt x="295570" y="570528"/>
                </a:cubicBezTo>
                <a:lnTo>
                  <a:pt x="291266" y="573395"/>
                </a:lnTo>
                <a:lnTo>
                  <a:pt x="288396" y="570528"/>
                </a:lnTo>
                <a:cubicBezTo>
                  <a:pt x="265439" y="553323"/>
                  <a:pt x="252526" y="544721"/>
                  <a:pt x="246787" y="541854"/>
                </a:cubicBezTo>
                <a:cubicBezTo>
                  <a:pt x="241048" y="546155"/>
                  <a:pt x="236743" y="551890"/>
                  <a:pt x="233874" y="557624"/>
                </a:cubicBezTo>
                <a:cubicBezTo>
                  <a:pt x="232439" y="566227"/>
                  <a:pt x="236743" y="574829"/>
                  <a:pt x="249657" y="583431"/>
                </a:cubicBezTo>
                <a:cubicBezTo>
                  <a:pt x="275483" y="597768"/>
                  <a:pt x="307049" y="586298"/>
                  <a:pt x="325701" y="570528"/>
                </a:cubicBezTo>
                <a:cubicBezTo>
                  <a:pt x="338615" y="557624"/>
                  <a:pt x="350093" y="536119"/>
                  <a:pt x="341484" y="516047"/>
                </a:cubicBezTo>
                <a:cubicBezTo>
                  <a:pt x="324266" y="481638"/>
                  <a:pt x="255396" y="503144"/>
                  <a:pt x="229569" y="513180"/>
                </a:cubicBezTo>
                <a:lnTo>
                  <a:pt x="222395" y="516047"/>
                </a:lnTo>
                <a:lnTo>
                  <a:pt x="219526" y="510312"/>
                </a:lnTo>
                <a:cubicBezTo>
                  <a:pt x="219526" y="510312"/>
                  <a:pt x="208047" y="488807"/>
                  <a:pt x="149220" y="442929"/>
                </a:cubicBezTo>
                <a:close/>
                <a:moveTo>
                  <a:pt x="443499" y="431388"/>
                </a:moveTo>
                <a:cubicBezTo>
                  <a:pt x="440628" y="432821"/>
                  <a:pt x="437756" y="437119"/>
                  <a:pt x="437756" y="439984"/>
                </a:cubicBezTo>
                <a:lnTo>
                  <a:pt x="437756" y="464336"/>
                </a:lnTo>
                <a:cubicBezTo>
                  <a:pt x="437756" y="470066"/>
                  <a:pt x="442063" y="474364"/>
                  <a:pt x="447806" y="474364"/>
                </a:cubicBezTo>
                <a:cubicBezTo>
                  <a:pt x="453548" y="474364"/>
                  <a:pt x="456419" y="470066"/>
                  <a:pt x="456419" y="464336"/>
                </a:cubicBezTo>
                <a:lnTo>
                  <a:pt x="456419" y="439984"/>
                </a:lnTo>
                <a:cubicBezTo>
                  <a:pt x="456419" y="437119"/>
                  <a:pt x="454984" y="432821"/>
                  <a:pt x="450677" y="431388"/>
                </a:cubicBezTo>
                <a:cubicBezTo>
                  <a:pt x="449241" y="434254"/>
                  <a:pt x="444934" y="434254"/>
                  <a:pt x="443499" y="431388"/>
                </a:cubicBezTo>
                <a:close/>
                <a:moveTo>
                  <a:pt x="192264" y="414255"/>
                </a:moveTo>
                <a:cubicBezTo>
                  <a:pt x="183655" y="417122"/>
                  <a:pt x="170742" y="422857"/>
                  <a:pt x="159264" y="432893"/>
                </a:cubicBezTo>
                <a:cubicBezTo>
                  <a:pt x="203743" y="467302"/>
                  <a:pt x="222395" y="487373"/>
                  <a:pt x="229569" y="497409"/>
                </a:cubicBezTo>
                <a:cubicBezTo>
                  <a:pt x="241048" y="493108"/>
                  <a:pt x="268309" y="483072"/>
                  <a:pt x="295570" y="483072"/>
                </a:cubicBezTo>
                <a:cubicBezTo>
                  <a:pt x="266874" y="465868"/>
                  <a:pt x="226700" y="438628"/>
                  <a:pt x="192264" y="414255"/>
                </a:cubicBezTo>
                <a:close/>
                <a:moveTo>
                  <a:pt x="35870" y="365509"/>
                </a:moveTo>
                <a:cubicBezTo>
                  <a:pt x="30131" y="375545"/>
                  <a:pt x="20088" y="397050"/>
                  <a:pt x="25827" y="421423"/>
                </a:cubicBezTo>
                <a:cubicBezTo>
                  <a:pt x="47349" y="428592"/>
                  <a:pt x="74610" y="442929"/>
                  <a:pt x="100437" y="461567"/>
                </a:cubicBezTo>
                <a:cubicBezTo>
                  <a:pt x="99002" y="448663"/>
                  <a:pt x="100437" y="432893"/>
                  <a:pt x="113350" y="417122"/>
                </a:cubicBezTo>
                <a:cubicBezTo>
                  <a:pt x="91828" y="401352"/>
                  <a:pt x="66001" y="384147"/>
                  <a:pt x="35870" y="365509"/>
                </a:cubicBezTo>
                <a:close/>
                <a:moveTo>
                  <a:pt x="57393" y="312462"/>
                </a:moveTo>
                <a:cubicBezTo>
                  <a:pt x="45914" y="313896"/>
                  <a:pt x="33001" y="322498"/>
                  <a:pt x="21522" y="339703"/>
                </a:cubicBezTo>
                <a:cubicBezTo>
                  <a:pt x="63132" y="365509"/>
                  <a:pt x="96132" y="387015"/>
                  <a:pt x="123394" y="405653"/>
                </a:cubicBezTo>
                <a:cubicBezTo>
                  <a:pt x="139176" y="391316"/>
                  <a:pt x="147785" y="387015"/>
                  <a:pt x="154959" y="385581"/>
                </a:cubicBezTo>
                <a:cubicBezTo>
                  <a:pt x="120524" y="356907"/>
                  <a:pt x="91828" y="331100"/>
                  <a:pt x="87523" y="326799"/>
                </a:cubicBezTo>
                <a:cubicBezTo>
                  <a:pt x="77480" y="316763"/>
                  <a:pt x="67436" y="311029"/>
                  <a:pt x="57393" y="312462"/>
                </a:cubicBezTo>
                <a:close/>
                <a:moveTo>
                  <a:pt x="220960" y="275186"/>
                </a:moveTo>
                <a:lnTo>
                  <a:pt x="232439" y="299559"/>
                </a:lnTo>
                <a:lnTo>
                  <a:pt x="251091" y="303860"/>
                </a:lnTo>
                <a:cubicBezTo>
                  <a:pt x="251091" y="303860"/>
                  <a:pt x="225265" y="323932"/>
                  <a:pt x="213786" y="339703"/>
                </a:cubicBezTo>
                <a:cubicBezTo>
                  <a:pt x="202308" y="356907"/>
                  <a:pt x="195134" y="382713"/>
                  <a:pt x="195134" y="382713"/>
                </a:cubicBezTo>
                <a:cubicBezTo>
                  <a:pt x="195134" y="382713"/>
                  <a:pt x="210917" y="365509"/>
                  <a:pt x="225265" y="352606"/>
                </a:cubicBezTo>
                <a:cubicBezTo>
                  <a:pt x="241048" y="339703"/>
                  <a:pt x="271179" y="331100"/>
                  <a:pt x="271179" y="331100"/>
                </a:cubicBezTo>
                <a:lnTo>
                  <a:pt x="269744" y="346871"/>
                </a:lnTo>
                <a:lnTo>
                  <a:pt x="295570" y="352606"/>
                </a:lnTo>
                <a:cubicBezTo>
                  <a:pt x="295570" y="352606"/>
                  <a:pt x="262570" y="362642"/>
                  <a:pt x="242483" y="374111"/>
                </a:cubicBezTo>
                <a:cubicBezTo>
                  <a:pt x="226700" y="384147"/>
                  <a:pt x="213786" y="401352"/>
                  <a:pt x="208047" y="407086"/>
                </a:cubicBezTo>
                <a:cubicBezTo>
                  <a:pt x="261135" y="444362"/>
                  <a:pt x="322832" y="481638"/>
                  <a:pt x="334310" y="490241"/>
                </a:cubicBezTo>
                <a:cubicBezTo>
                  <a:pt x="342919" y="494542"/>
                  <a:pt x="350093" y="500277"/>
                  <a:pt x="354397" y="510312"/>
                </a:cubicBezTo>
                <a:cubicBezTo>
                  <a:pt x="355832" y="513180"/>
                  <a:pt x="357267" y="517481"/>
                  <a:pt x="358702" y="520348"/>
                </a:cubicBezTo>
                <a:cubicBezTo>
                  <a:pt x="363006" y="540420"/>
                  <a:pt x="354397" y="563359"/>
                  <a:pt x="335745" y="580564"/>
                </a:cubicBezTo>
                <a:cubicBezTo>
                  <a:pt x="312788" y="600635"/>
                  <a:pt x="274048" y="614972"/>
                  <a:pt x="242483" y="596334"/>
                </a:cubicBezTo>
                <a:cubicBezTo>
                  <a:pt x="233874" y="590599"/>
                  <a:pt x="228134" y="584865"/>
                  <a:pt x="223830" y="579130"/>
                </a:cubicBezTo>
                <a:cubicBezTo>
                  <a:pt x="209482" y="566227"/>
                  <a:pt x="88958" y="454398"/>
                  <a:pt x="17218" y="434327"/>
                </a:cubicBezTo>
                <a:lnTo>
                  <a:pt x="12914" y="432893"/>
                </a:lnTo>
                <a:lnTo>
                  <a:pt x="11479" y="428592"/>
                </a:lnTo>
                <a:cubicBezTo>
                  <a:pt x="4305" y="398484"/>
                  <a:pt x="15783" y="369810"/>
                  <a:pt x="22957" y="358341"/>
                </a:cubicBezTo>
                <a:cubicBezTo>
                  <a:pt x="17218" y="354040"/>
                  <a:pt x="11479" y="351172"/>
                  <a:pt x="7174" y="348305"/>
                </a:cubicBezTo>
                <a:lnTo>
                  <a:pt x="0" y="344004"/>
                </a:lnTo>
                <a:lnTo>
                  <a:pt x="4305" y="338269"/>
                </a:lnTo>
                <a:cubicBezTo>
                  <a:pt x="20088" y="312462"/>
                  <a:pt x="37305" y="299559"/>
                  <a:pt x="55958" y="298125"/>
                </a:cubicBezTo>
                <a:cubicBezTo>
                  <a:pt x="70306" y="296692"/>
                  <a:pt x="84654" y="303860"/>
                  <a:pt x="99002" y="316763"/>
                </a:cubicBezTo>
                <a:cubicBezTo>
                  <a:pt x="100437" y="319631"/>
                  <a:pt x="132002" y="348305"/>
                  <a:pt x="170742" y="378412"/>
                </a:cubicBezTo>
                <a:cubicBezTo>
                  <a:pt x="175047" y="371244"/>
                  <a:pt x="185090" y="344004"/>
                  <a:pt x="189395" y="333968"/>
                </a:cubicBezTo>
                <a:cubicBezTo>
                  <a:pt x="193699" y="323932"/>
                  <a:pt x="220960" y="275186"/>
                  <a:pt x="220960" y="275186"/>
                </a:cubicBezTo>
                <a:close/>
                <a:moveTo>
                  <a:pt x="213804" y="162077"/>
                </a:moveTo>
                <a:lnTo>
                  <a:pt x="407609" y="227972"/>
                </a:lnTo>
                <a:lnTo>
                  <a:pt x="479389" y="164942"/>
                </a:lnTo>
                <a:lnTo>
                  <a:pt x="479389" y="249460"/>
                </a:lnTo>
                <a:cubicBezTo>
                  <a:pt x="479389" y="249460"/>
                  <a:pt x="467904" y="256622"/>
                  <a:pt x="450677" y="268082"/>
                </a:cubicBezTo>
                <a:cubicBezTo>
                  <a:pt x="456419" y="269515"/>
                  <a:pt x="463597" y="270947"/>
                  <a:pt x="470775" y="270947"/>
                </a:cubicBezTo>
                <a:cubicBezTo>
                  <a:pt x="505229" y="272380"/>
                  <a:pt x="555475" y="262352"/>
                  <a:pt x="585622" y="282408"/>
                </a:cubicBezTo>
                <a:cubicBezTo>
                  <a:pt x="607156" y="296733"/>
                  <a:pt x="594236" y="335411"/>
                  <a:pt x="579880" y="349736"/>
                </a:cubicBezTo>
                <a:cubicBezTo>
                  <a:pt x="549733" y="376953"/>
                  <a:pt x="475082" y="376953"/>
                  <a:pt x="456419" y="415631"/>
                </a:cubicBezTo>
                <a:lnTo>
                  <a:pt x="513843" y="415631"/>
                </a:lnTo>
                <a:lnTo>
                  <a:pt x="513843" y="484391"/>
                </a:lnTo>
                <a:lnTo>
                  <a:pt x="381768" y="484391"/>
                </a:lnTo>
                <a:lnTo>
                  <a:pt x="381768" y="415631"/>
                </a:lnTo>
                <a:lnTo>
                  <a:pt x="444934" y="415631"/>
                </a:lnTo>
                <a:cubicBezTo>
                  <a:pt x="444934" y="415631"/>
                  <a:pt x="444934" y="414198"/>
                  <a:pt x="444934" y="414198"/>
                </a:cubicBezTo>
                <a:lnTo>
                  <a:pt x="446370" y="414198"/>
                </a:lnTo>
                <a:cubicBezTo>
                  <a:pt x="456419" y="389846"/>
                  <a:pt x="477953" y="378386"/>
                  <a:pt x="505229" y="371223"/>
                </a:cubicBezTo>
                <a:cubicBezTo>
                  <a:pt x="523892" y="366926"/>
                  <a:pt x="545426" y="362628"/>
                  <a:pt x="561217" y="351168"/>
                </a:cubicBezTo>
                <a:cubicBezTo>
                  <a:pt x="597107" y="325383"/>
                  <a:pt x="591365" y="282408"/>
                  <a:pt x="545426" y="280975"/>
                </a:cubicBezTo>
                <a:cubicBezTo>
                  <a:pt x="510972" y="279543"/>
                  <a:pt x="470775" y="286705"/>
                  <a:pt x="436321" y="276678"/>
                </a:cubicBezTo>
                <a:cubicBezTo>
                  <a:pt x="413351" y="292435"/>
                  <a:pt x="394689" y="322518"/>
                  <a:pt x="394689" y="322518"/>
                </a:cubicBezTo>
                <a:cubicBezTo>
                  <a:pt x="394689" y="322518"/>
                  <a:pt x="330087" y="283840"/>
                  <a:pt x="291326" y="269515"/>
                </a:cubicBezTo>
                <a:cubicBezTo>
                  <a:pt x="254001" y="256622"/>
                  <a:pt x="213804" y="270947"/>
                  <a:pt x="213804" y="270947"/>
                </a:cubicBezTo>
                <a:close/>
                <a:moveTo>
                  <a:pt x="307111" y="0"/>
                </a:moveTo>
                <a:lnTo>
                  <a:pt x="561176" y="73096"/>
                </a:lnTo>
                <a:lnTo>
                  <a:pt x="404718" y="212122"/>
                </a:lnTo>
                <a:lnTo>
                  <a:pt x="160701" y="133293"/>
                </a:lnTo>
                <a:lnTo>
                  <a:pt x="160701" y="216422"/>
                </a:lnTo>
                <a:lnTo>
                  <a:pt x="175055" y="216422"/>
                </a:lnTo>
                <a:lnTo>
                  <a:pt x="175055" y="275186"/>
                </a:lnTo>
                <a:lnTo>
                  <a:pt x="126251" y="275186"/>
                </a:lnTo>
                <a:lnTo>
                  <a:pt x="126251" y="216422"/>
                </a:lnTo>
                <a:lnTo>
                  <a:pt x="139170" y="216422"/>
                </a:lnTo>
                <a:lnTo>
                  <a:pt x="139170" y="127560"/>
                </a:lnTo>
                <a:lnTo>
                  <a:pt x="107591" y="117527"/>
                </a:lnTo>
                <a:close/>
              </a:path>
            </a:pathLst>
          </a:custGeom>
          <a:solidFill>
            <a:srgbClr val="1366B3"/>
          </a:solidFill>
          <a:ln>
            <a:noFill/>
          </a:ln>
        </p:spPr>
      </p:sp>
      <p:sp>
        <p:nvSpPr>
          <p:cNvPr id="28" name="classroom_268105"/>
          <p:cNvSpPr>
            <a:spLocks noChangeAspect="1"/>
          </p:cNvSpPr>
          <p:nvPr/>
        </p:nvSpPr>
        <p:spPr bwMode="auto">
          <a:xfrm>
            <a:off x="6283358" y="2820849"/>
            <a:ext cx="776758" cy="731447"/>
          </a:xfrm>
          <a:custGeom>
            <a:avLst/>
            <a:gdLst>
              <a:gd name="connsiteX0" fmla="*/ 238014 w 607663"/>
              <a:gd name="connsiteY0" fmla="*/ 280356 h 572215"/>
              <a:gd name="connsiteX1" fmla="*/ 245310 w 607663"/>
              <a:gd name="connsiteY1" fmla="*/ 280356 h 572215"/>
              <a:gd name="connsiteX2" fmla="*/ 245221 w 607663"/>
              <a:gd name="connsiteY2" fmla="*/ 307171 h 572215"/>
              <a:gd name="connsiteX3" fmla="*/ 196196 w 607663"/>
              <a:gd name="connsiteY3" fmla="*/ 307171 h 572215"/>
              <a:gd name="connsiteX4" fmla="*/ 196196 w 607663"/>
              <a:gd name="connsiteY4" fmla="*/ 289857 h 572215"/>
              <a:gd name="connsiteX5" fmla="*/ 210521 w 607663"/>
              <a:gd name="connsiteY5" fmla="*/ 292787 h 572215"/>
              <a:gd name="connsiteX6" fmla="*/ 238014 w 607663"/>
              <a:gd name="connsiteY6" fmla="*/ 280356 h 572215"/>
              <a:gd name="connsiteX7" fmla="*/ 133541 w 607663"/>
              <a:gd name="connsiteY7" fmla="*/ 262927 h 572215"/>
              <a:gd name="connsiteX8" fmla="*/ 178868 w 607663"/>
              <a:gd name="connsiteY8" fmla="*/ 282391 h 572215"/>
              <a:gd name="connsiteX9" fmla="*/ 179402 w 607663"/>
              <a:gd name="connsiteY9" fmla="*/ 545819 h 572215"/>
              <a:gd name="connsiteX10" fmla="*/ 152865 w 607663"/>
              <a:gd name="connsiteY10" fmla="*/ 572215 h 572215"/>
              <a:gd name="connsiteX11" fmla="*/ 126417 w 607663"/>
              <a:gd name="connsiteY11" fmla="*/ 545819 h 572215"/>
              <a:gd name="connsiteX12" fmla="*/ 126417 w 607663"/>
              <a:gd name="connsiteY12" fmla="*/ 334739 h 572215"/>
              <a:gd name="connsiteX13" fmla="*/ 115018 w 607663"/>
              <a:gd name="connsiteY13" fmla="*/ 334739 h 572215"/>
              <a:gd name="connsiteX14" fmla="*/ 115018 w 607663"/>
              <a:gd name="connsiteY14" fmla="*/ 545819 h 572215"/>
              <a:gd name="connsiteX15" fmla="*/ 88570 w 607663"/>
              <a:gd name="connsiteY15" fmla="*/ 572215 h 572215"/>
              <a:gd name="connsiteX16" fmla="*/ 62122 w 607663"/>
              <a:gd name="connsiteY16" fmla="*/ 545819 h 572215"/>
              <a:gd name="connsiteX17" fmla="*/ 62122 w 607663"/>
              <a:gd name="connsiteY17" fmla="*/ 334828 h 572215"/>
              <a:gd name="connsiteX18" fmla="*/ 62211 w 607663"/>
              <a:gd name="connsiteY18" fmla="*/ 334739 h 572215"/>
              <a:gd name="connsiteX19" fmla="*/ 230988 w 607663"/>
              <a:gd name="connsiteY19" fmla="*/ 164770 h 572215"/>
              <a:gd name="connsiteX20" fmla="*/ 232145 w 607663"/>
              <a:gd name="connsiteY20" fmla="*/ 175528 h 572215"/>
              <a:gd name="connsiteX21" fmla="*/ 232590 w 607663"/>
              <a:gd name="connsiteY21" fmla="*/ 255993 h 572215"/>
              <a:gd name="connsiteX22" fmla="*/ 201795 w 607663"/>
              <a:gd name="connsiteY22" fmla="*/ 276442 h 572215"/>
              <a:gd name="connsiteX23" fmla="*/ 118844 w 607663"/>
              <a:gd name="connsiteY23" fmla="*/ 240789 h 572215"/>
              <a:gd name="connsiteX24" fmla="*/ 107362 w 607663"/>
              <a:gd name="connsiteY24" fmla="*/ 211893 h 572215"/>
              <a:gd name="connsiteX25" fmla="*/ 136288 w 607663"/>
              <a:gd name="connsiteY25" fmla="*/ 200334 h 572215"/>
              <a:gd name="connsiteX26" fmla="*/ 188177 w 607663"/>
              <a:gd name="connsiteY26" fmla="*/ 222651 h 572215"/>
              <a:gd name="connsiteX27" fmla="*/ 188266 w 607663"/>
              <a:gd name="connsiteY27" fmla="*/ 207003 h 572215"/>
              <a:gd name="connsiteX28" fmla="*/ 188444 w 607663"/>
              <a:gd name="connsiteY28" fmla="*/ 206914 h 572215"/>
              <a:gd name="connsiteX29" fmla="*/ 230988 w 607663"/>
              <a:gd name="connsiteY29" fmla="*/ 164770 h 572215"/>
              <a:gd name="connsiteX30" fmla="*/ 217921 w 607663"/>
              <a:gd name="connsiteY30" fmla="*/ 134689 h 572215"/>
              <a:gd name="connsiteX31" fmla="*/ 218010 w 607663"/>
              <a:gd name="connsiteY31" fmla="*/ 151920 h 572215"/>
              <a:gd name="connsiteX32" fmla="*/ 171000 w 607663"/>
              <a:gd name="connsiteY32" fmla="*/ 199348 h 572215"/>
              <a:gd name="connsiteX33" fmla="*/ 146871 w 607663"/>
              <a:gd name="connsiteY33" fmla="*/ 189045 h 572215"/>
              <a:gd name="connsiteX34" fmla="*/ 200648 w 607663"/>
              <a:gd name="connsiteY34" fmla="*/ 134778 h 572215"/>
              <a:gd name="connsiteX35" fmla="*/ 217921 w 607663"/>
              <a:gd name="connsiteY35" fmla="*/ 134689 h 572215"/>
              <a:gd name="connsiteX36" fmla="*/ 158160 w 607663"/>
              <a:gd name="connsiteY36" fmla="*/ 124125 h 572215"/>
              <a:gd name="connsiteX37" fmla="*/ 185399 w 607663"/>
              <a:gd name="connsiteY37" fmla="*/ 124125 h 572215"/>
              <a:gd name="connsiteX38" fmla="*/ 140802 w 607663"/>
              <a:gd name="connsiteY38" fmla="*/ 169005 h 572215"/>
              <a:gd name="connsiteX39" fmla="*/ 158160 w 607663"/>
              <a:gd name="connsiteY39" fmla="*/ 124125 h 572215"/>
              <a:gd name="connsiteX40" fmla="*/ 110055 w 607663"/>
              <a:gd name="connsiteY40" fmla="*/ 124125 h 572215"/>
              <a:gd name="connsiteX41" fmla="*/ 131821 w 607663"/>
              <a:gd name="connsiteY41" fmla="*/ 124125 h 572215"/>
              <a:gd name="connsiteX42" fmla="*/ 134663 w 607663"/>
              <a:gd name="connsiteY42" fmla="*/ 128921 h 572215"/>
              <a:gd name="connsiteX43" fmla="*/ 126757 w 607663"/>
              <a:gd name="connsiteY43" fmla="*/ 143309 h 572215"/>
              <a:gd name="connsiteX44" fmla="*/ 135641 w 607663"/>
              <a:gd name="connsiteY44" fmla="*/ 159561 h 572215"/>
              <a:gd name="connsiteX45" fmla="*/ 136618 w 607663"/>
              <a:gd name="connsiteY45" fmla="*/ 165956 h 572215"/>
              <a:gd name="connsiteX46" fmla="*/ 134663 w 607663"/>
              <a:gd name="connsiteY46" fmla="*/ 175192 h 572215"/>
              <a:gd name="connsiteX47" fmla="*/ 125868 w 607663"/>
              <a:gd name="connsiteY47" fmla="*/ 183985 h 572215"/>
              <a:gd name="connsiteX48" fmla="*/ 109700 w 607663"/>
              <a:gd name="connsiteY48" fmla="*/ 188692 h 572215"/>
              <a:gd name="connsiteX49" fmla="*/ 105258 w 607663"/>
              <a:gd name="connsiteY49" fmla="*/ 165867 h 572215"/>
              <a:gd name="connsiteX50" fmla="*/ 106235 w 607663"/>
              <a:gd name="connsiteY50" fmla="*/ 159650 h 572215"/>
              <a:gd name="connsiteX51" fmla="*/ 115119 w 607663"/>
              <a:gd name="connsiteY51" fmla="*/ 143397 h 572215"/>
              <a:gd name="connsiteX52" fmla="*/ 107213 w 607663"/>
              <a:gd name="connsiteY52" fmla="*/ 128921 h 572215"/>
              <a:gd name="connsiteX53" fmla="*/ 110055 w 607663"/>
              <a:gd name="connsiteY53" fmla="*/ 124125 h 572215"/>
              <a:gd name="connsiteX54" fmla="*/ 61409 w 607663"/>
              <a:gd name="connsiteY54" fmla="*/ 123701 h 572215"/>
              <a:gd name="connsiteX55" fmla="*/ 83481 w 607663"/>
              <a:gd name="connsiteY55" fmla="*/ 123701 h 572215"/>
              <a:gd name="connsiteX56" fmla="*/ 108757 w 607663"/>
              <a:gd name="connsiteY56" fmla="*/ 189130 h 572215"/>
              <a:gd name="connsiteX57" fmla="*/ 93894 w 607663"/>
              <a:gd name="connsiteY57" fmla="*/ 206110 h 572215"/>
              <a:gd name="connsiteX58" fmla="*/ 90957 w 607663"/>
              <a:gd name="connsiteY58" fmla="*/ 219178 h 572215"/>
              <a:gd name="connsiteX59" fmla="*/ 62032 w 607663"/>
              <a:gd name="connsiteY59" fmla="*/ 248248 h 572215"/>
              <a:gd name="connsiteX60" fmla="*/ 62032 w 607663"/>
              <a:gd name="connsiteY60" fmla="*/ 175796 h 572215"/>
              <a:gd name="connsiteX61" fmla="*/ 57671 w 607663"/>
              <a:gd name="connsiteY61" fmla="*/ 171440 h 572215"/>
              <a:gd name="connsiteX62" fmla="*/ 53311 w 607663"/>
              <a:gd name="connsiteY62" fmla="*/ 175796 h 572215"/>
              <a:gd name="connsiteX63" fmla="*/ 52777 w 607663"/>
              <a:gd name="connsiteY63" fmla="*/ 284074 h 572215"/>
              <a:gd name="connsiteX64" fmla="*/ 96475 w 607663"/>
              <a:gd name="connsiteY64" fmla="*/ 239891 h 572215"/>
              <a:gd name="connsiteX65" fmla="*/ 115610 w 607663"/>
              <a:gd name="connsiteY65" fmla="*/ 255271 h 572215"/>
              <a:gd name="connsiteX66" fmla="*/ 52599 w 607663"/>
              <a:gd name="connsiteY66" fmla="*/ 318922 h 572215"/>
              <a:gd name="connsiteX67" fmla="*/ 52510 w 607663"/>
              <a:gd name="connsiteY67" fmla="*/ 337502 h 572215"/>
              <a:gd name="connsiteX68" fmla="*/ 30438 w 607663"/>
              <a:gd name="connsiteY68" fmla="*/ 359460 h 572215"/>
              <a:gd name="connsiteX69" fmla="*/ 30349 w 607663"/>
              <a:gd name="connsiteY69" fmla="*/ 359460 h 572215"/>
              <a:gd name="connsiteX70" fmla="*/ 15931 w 607663"/>
              <a:gd name="connsiteY70" fmla="*/ 353948 h 572215"/>
              <a:gd name="connsiteX71" fmla="*/ 3649 w 607663"/>
              <a:gd name="connsiteY71" fmla="*/ 351015 h 572215"/>
              <a:gd name="connsiteX72" fmla="*/ 3560 w 607663"/>
              <a:gd name="connsiteY72" fmla="*/ 333768 h 572215"/>
              <a:gd name="connsiteX73" fmla="*/ 8455 w 607663"/>
              <a:gd name="connsiteY73" fmla="*/ 328790 h 572215"/>
              <a:gd name="connsiteX74" fmla="*/ 8633 w 607663"/>
              <a:gd name="connsiteY74" fmla="*/ 302120 h 572215"/>
              <a:gd name="connsiteX75" fmla="*/ 9256 w 607663"/>
              <a:gd name="connsiteY75" fmla="*/ 175529 h 572215"/>
              <a:gd name="connsiteX76" fmla="*/ 61409 w 607663"/>
              <a:gd name="connsiteY76" fmla="*/ 123701 h 572215"/>
              <a:gd name="connsiteX77" fmla="*/ 228350 w 607663"/>
              <a:gd name="connsiteY77" fmla="*/ 68096 h 572215"/>
              <a:gd name="connsiteX78" fmla="*/ 311076 w 607663"/>
              <a:gd name="connsiteY78" fmla="*/ 68096 h 572215"/>
              <a:gd name="connsiteX79" fmla="*/ 307162 w 607663"/>
              <a:gd name="connsiteY79" fmla="*/ 87643 h 572215"/>
              <a:gd name="connsiteX80" fmla="*/ 228350 w 607663"/>
              <a:gd name="connsiteY80" fmla="*/ 87643 h 572215"/>
              <a:gd name="connsiteX81" fmla="*/ 218565 w 607663"/>
              <a:gd name="connsiteY81" fmla="*/ 77869 h 572215"/>
              <a:gd name="connsiteX82" fmla="*/ 228350 w 607663"/>
              <a:gd name="connsiteY82" fmla="*/ 68096 h 572215"/>
              <a:gd name="connsiteX83" fmla="*/ 530200 w 607663"/>
              <a:gd name="connsiteY83" fmla="*/ 58562 h 572215"/>
              <a:gd name="connsiteX84" fmla="*/ 544706 w 607663"/>
              <a:gd name="connsiteY84" fmla="*/ 68073 h 572215"/>
              <a:gd name="connsiteX85" fmla="*/ 549244 w 607663"/>
              <a:gd name="connsiteY85" fmla="*/ 89760 h 572215"/>
              <a:gd name="connsiteX86" fmla="*/ 557609 w 607663"/>
              <a:gd name="connsiteY86" fmla="*/ 94560 h 572215"/>
              <a:gd name="connsiteX87" fmla="*/ 558410 w 607663"/>
              <a:gd name="connsiteY87" fmla="*/ 123714 h 572215"/>
              <a:gd name="connsiteX88" fmla="*/ 508932 w 607663"/>
              <a:gd name="connsiteY88" fmla="*/ 176155 h 572215"/>
              <a:gd name="connsiteX89" fmla="*/ 496296 w 607663"/>
              <a:gd name="connsiteY89" fmla="*/ 182466 h 572215"/>
              <a:gd name="connsiteX90" fmla="*/ 423502 w 607663"/>
              <a:gd name="connsiteY90" fmla="*/ 190999 h 572215"/>
              <a:gd name="connsiteX91" fmla="*/ 423413 w 607663"/>
              <a:gd name="connsiteY91" fmla="*/ 546711 h 572215"/>
              <a:gd name="connsiteX92" fmla="*/ 398585 w 607663"/>
              <a:gd name="connsiteY92" fmla="*/ 571510 h 572215"/>
              <a:gd name="connsiteX93" fmla="*/ 373846 w 607663"/>
              <a:gd name="connsiteY93" fmla="*/ 546711 h 572215"/>
              <a:gd name="connsiteX94" fmla="*/ 373846 w 607663"/>
              <a:gd name="connsiteY94" fmla="*/ 348945 h 572215"/>
              <a:gd name="connsiteX95" fmla="*/ 363168 w 607663"/>
              <a:gd name="connsiteY95" fmla="*/ 348945 h 572215"/>
              <a:gd name="connsiteX96" fmla="*/ 363168 w 607663"/>
              <a:gd name="connsiteY96" fmla="*/ 546711 h 572215"/>
              <a:gd name="connsiteX97" fmla="*/ 338340 w 607663"/>
              <a:gd name="connsiteY97" fmla="*/ 571510 h 572215"/>
              <a:gd name="connsiteX98" fmla="*/ 313601 w 607663"/>
              <a:gd name="connsiteY98" fmla="*/ 546711 h 572215"/>
              <a:gd name="connsiteX99" fmla="*/ 314046 w 607663"/>
              <a:gd name="connsiteY99" fmla="*/ 200154 h 572215"/>
              <a:gd name="connsiteX100" fmla="*/ 309774 w 607663"/>
              <a:gd name="connsiteY100" fmla="*/ 195888 h 572215"/>
              <a:gd name="connsiteX101" fmla="*/ 305414 w 607663"/>
              <a:gd name="connsiteY101" fmla="*/ 199976 h 572215"/>
              <a:gd name="connsiteX102" fmla="*/ 304613 w 607663"/>
              <a:gd name="connsiteY102" fmla="*/ 351523 h 572215"/>
              <a:gd name="connsiteX103" fmla="*/ 283967 w 607663"/>
              <a:gd name="connsiteY103" fmla="*/ 372055 h 572215"/>
              <a:gd name="connsiteX104" fmla="*/ 283878 w 607663"/>
              <a:gd name="connsiteY104" fmla="*/ 372055 h 572215"/>
              <a:gd name="connsiteX105" fmla="*/ 263322 w 607663"/>
              <a:gd name="connsiteY105" fmla="*/ 351345 h 572215"/>
              <a:gd name="connsiteX106" fmla="*/ 264034 w 607663"/>
              <a:gd name="connsiteY106" fmla="*/ 199798 h 572215"/>
              <a:gd name="connsiteX107" fmla="*/ 312978 w 607663"/>
              <a:gd name="connsiteY107" fmla="*/ 151268 h 572215"/>
              <a:gd name="connsiteX108" fmla="*/ 408018 w 607663"/>
              <a:gd name="connsiteY108" fmla="*/ 151268 h 572215"/>
              <a:gd name="connsiteX109" fmla="*/ 484015 w 607663"/>
              <a:gd name="connsiteY109" fmla="*/ 142380 h 572215"/>
              <a:gd name="connsiteX110" fmla="*/ 526018 w 607663"/>
              <a:gd name="connsiteY110" fmla="*/ 97938 h 572215"/>
              <a:gd name="connsiteX111" fmla="*/ 523793 w 607663"/>
              <a:gd name="connsiteY111" fmla="*/ 87627 h 572215"/>
              <a:gd name="connsiteX112" fmla="*/ 429287 w 607663"/>
              <a:gd name="connsiteY112" fmla="*/ 87627 h 572215"/>
              <a:gd name="connsiteX113" fmla="*/ 425282 w 607663"/>
              <a:gd name="connsiteY113" fmla="*/ 68073 h 572215"/>
              <a:gd name="connsiteX114" fmla="*/ 520768 w 607663"/>
              <a:gd name="connsiteY114" fmla="*/ 68073 h 572215"/>
              <a:gd name="connsiteX115" fmla="*/ 530200 w 607663"/>
              <a:gd name="connsiteY115" fmla="*/ 58562 h 572215"/>
              <a:gd name="connsiteX116" fmla="*/ 368234 w 607663"/>
              <a:gd name="connsiteY116" fmla="*/ 47138 h 572215"/>
              <a:gd name="connsiteX117" fmla="*/ 411067 w 607663"/>
              <a:gd name="connsiteY117" fmla="*/ 89865 h 572215"/>
              <a:gd name="connsiteX118" fmla="*/ 368234 w 607663"/>
              <a:gd name="connsiteY118" fmla="*/ 132593 h 572215"/>
              <a:gd name="connsiteX119" fmla="*/ 325401 w 607663"/>
              <a:gd name="connsiteY119" fmla="*/ 89865 h 572215"/>
              <a:gd name="connsiteX120" fmla="*/ 368234 w 607663"/>
              <a:gd name="connsiteY120" fmla="*/ 47138 h 572215"/>
              <a:gd name="connsiteX121" fmla="*/ 120761 w 607663"/>
              <a:gd name="connsiteY121" fmla="*/ 17853 h 572215"/>
              <a:gd name="connsiteX122" fmla="*/ 166205 w 607663"/>
              <a:gd name="connsiteY122" fmla="*/ 63227 h 572215"/>
              <a:gd name="connsiteX123" fmla="*/ 120761 w 607663"/>
              <a:gd name="connsiteY123" fmla="*/ 108601 h 572215"/>
              <a:gd name="connsiteX124" fmla="*/ 75317 w 607663"/>
              <a:gd name="connsiteY124" fmla="*/ 63227 h 572215"/>
              <a:gd name="connsiteX125" fmla="*/ 120761 w 607663"/>
              <a:gd name="connsiteY125" fmla="*/ 17853 h 572215"/>
              <a:gd name="connsiteX126" fmla="*/ 175342 w 607663"/>
              <a:gd name="connsiteY126" fmla="*/ 0 h 572215"/>
              <a:gd name="connsiteX127" fmla="*/ 594222 w 607663"/>
              <a:gd name="connsiteY127" fmla="*/ 0 h 572215"/>
              <a:gd name="connsiteX128" fmla="*/ 607663 w 607663"/>
              <a:gd name="connsiteY128" fmla="*/ 13421 h 572215"/>
              <a:gd name="connsiteX129" fmla="*/ 607663 w 607663"/>
              <a:gd name="connsiteY129" fmla="*/ 293750 h 572215"/>
              <a:gd name="connsiteX130" fmla="*/ 594222 w 607663"/>
              <a:gd name="connsiteY130" fmla="*/ 307171 h 572215"/>
              <a:gd name="connsiteX131" fmla="*/ 441748 w 607663"/>
              <a:gd name="connsiteY131" fmla="*/ 307171 h 572215"/>
              <a:gd name="connsiteX132" fmla="*/ 441748 w 607663"/>
              <a:gd name="connsiteY132" fmla="*/ 280329 h 572215"/>
              <a:gd name="connsiteX133" fmla="*/ 580782 w 607663"/>
              <a:gd name="connsiteY133" fmla="*/ 280329 h 572215"/>
              <a:gd name="connsiteX134" fmla="*/ 580782 w 607663"/>
              <a:gd name="connsiteY134" fmla="*/ 26842 h 572215"/>
              <a:gd name="connsiteX135" fmla="*/ 188782 w 607663"/>
              <a:gd name="connsiteY135" fmla="*/ 26842 h 572215"/>
              <a:gd name="connsiteX136" fmla="*/ 188782 w 607663"/>
              <a:gd name="connsiteY136" fmla="*/ 105501 h 572215"/>
              <a:gd name="connsiteX137" fmla="*/ 164927 w 607663"/>
              <a:gd name="connsiteY137" fmla="*/ 105501 h 572215"/>
              <a:gd name="connsiteX138" fmla="*/ 182017 w 607663"/>
              <a:gd name="connsiteY138" fmla="*/ 63194 h 572215"/>
              <a:gd name="connsiteX139" fmla="*/ 161901 w 607663"/>
              <a:gd name="connsiteY139" fmla="*/ 17954 h 572215"/>
              <a:gd name="connsiteX140" fmla="*/ 161901 w 607663"/>
              <a:gd name="connsiteY140" fmla="*/ 13421 h 572215"/>
              <a:gd name="connsiteX141" fmla="*/ 175342 w 607663"/>
              <a:gd name="connsiteY141" fmla="*/ 0 h 57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07663" h="572215">
                <a:moveTo>
                  <a:pt x="238014" y="280356"/>
                </a:moveTo>
                <a:lnTo>
                  <a:pt x="245310" y="280356"/>
                </a:lnTo>
                <a:lnTo>
                  <a:pt x="245221" y="307171"/>
                </a:lnTo>
                <a:lnTo>
                  <a:pt x="196196" y="307171"/>
                </a:lnTo>
                <a:lnTo>
                  <a:pt x="196196" y="289857"/>
                </a:lnTo>
                <a:cubicBezTo>
                  <a:pt x="200823" y="291810"/>
                  <a:pt x="205716" y="292787"/>
                  <a:pt x="210521" y="292787"/>
                </a:cubicBezTo>
                <a:cubicBezTo>
                  <a:pt x="221020" y="292787"/>
                  <a:pt x="231074" y="288258"/>
                  <a:pt x="238014" y="280356"/>
                </a:cubicBezTo>
                <a:close/>
                <a:moveTo>
                  <a:pt x="133541" y="262927"/>
                </a:moveTo>
                <a:cubicBezTo>
                  <a:pt x="149570" y="269859"/>
                  <a:pt x="162037" y="275192"/>
                  <a:pt x="178868" y="282391"/>
                </a:cubicBezTo>
                <a:cubicBezTo>
                  <a:pt x="178868" y="285679"/>
                  <a:pt x="179402" y="381932"/>
                  <a:pt x="179402" y="545819"/>
                </a:cubicBezTo>
                <a:cubicBezTo>
                  <a:pt x="179402" y="560395"/>
                  <a:pt x="167558" y="572215"/>
                  <a:pt x="152865" y="572215"/>
                </a:cubicBezTo>
                <a:cubicBezTo>
                  <a:pt x="138260" y="572215"/>
                  <a:pt x="126417" y="560395"/>
                  <a:pt x="126417" y="545819"/>
                </a:cubicBezTo>
                <a:lnTo>
                  <a:pt x="126417" y="334739"/>
                </a:lnTo>
                <a:lnTo>
                  <a:pt x="115018" y="334739"/>
                </a:lnTo>
                <a:lnTo>
                  <a:pt x="115018" y="545819"/>
                </a:lnTo>
                <a:cubicBezTo>
                  <a:pt x="115018" y="560395"/>
                  <a:pt x="103174" y="572215"/>
                  <a:pt x="88570" y="572215"/>
                </a:cubicBezTo>
                <a:cubicBezTo>
                  <a:pt x="73966" y="572215"/>
                  <a:pt x="62122" y="560395"/>
                  <a:pt x="62122" y="545819"/>
                </a:cubicBezTo>
                <a:lnTo>
                  <a:pt x="62122" y="334828"/>
                </a:lnTo>
                <a:lnTo>
                  <a:pt x="62211" y="334739"/>
                </a:lnTo>
                <a:close/>
                <a:moveTo>
                  <a:pt x="230988" y="164770"/>
                </a:moveTo>
                <a:cubicBezTo>
                  <a:pt x="231700" y="168238"/>
                  <a:pt x="232145" y="171883"/>
                  <a:pt x="232145" y="175528"/>
                </a:cubicBezTo>
                <a:lnTo>
                  <a:pt x="232590" y="255993"/>
                </a:lnTo>
                <a:cubicBezTo>
                  <a:pt x="232679" y="271908"/>
                  <a:pt x="216391" y="282755"/>
                  <a:pt x="201795" y="276442"/>
                </a:cubicBezTo>
                <a:lnTo>
                  <a:pt x="118844" y="240789"/>
                </a:lnTo>
                <a:cubicBezTo>
                  <a:pt x="107718" y="235988"/>
                  <a:pt x="102556" y="223007"/>
                  <a:pt x="107362" y="211893"/>
                </a:cubicBezTo>
                <a:cubicBezTo>
                  <a:pt x="112168" y="200690"/>
                  <a:pt x="125074" y="195533"/>
                  <a:pt x="136288" y="200334"/>
                </a:cubicBezTo>
                <a:lnTo>
                  <a:pt x="188177" y="222651"/>
                </a:lnTo>
                <a:lnTo>
                  <a:pt x="188266" y="207003"/>
                </a:lnTo>
                <a:lnTo>
                  <a:pt x="188444" y="206914"/>
                </a:lnTo>
                <a:cubicBezTo>
                  <a:pt x="188266" y="207003"/>
                  <a:pt x="230988" y="164770"/>
                  <a:pt x="230988" y="164770"/>
                </a:cubicBezTo>
                <a:close/>
                <a:moveTo>
                  <a:pt x="217921" y="134689"/>
                </a:moveTo>
                <a:cubicBezTo>
                  <a:pt x="222729" y="139397"/>
                  <a:pt x="222729" y="147124"/>
                  <a:pt x="218010" y="151920"/>
                </a:cubicBezTo>
                <a:lnTo>
                  <a:pt x="171000" y="199348"/>
                </a:lnTo>
                <a:lnTo>
                  <a:pt x="146871" y="189045"/>
                </a:lnTo>
                <a:lnTo>
                  <a:pt x="200648" y="134778"/>
                </a:lnTo>
                <a:cubicBezTo>
                  <a:pt x="205367" y="129982"/>
                  <a:pt x="213113" y="129982"/>
                  <a:pt x="217921" y="134689"/>
                </a:cubicBezTo>
                <a:close/>
                <a:moveTo>
                  <a:pt x="158160" y="124125"/>
                </a:moveTo>
                <a:lnTo>
                  <a:pt x="185399" y="124125"/>
                </a:lnTo>
                <a:cubicBezTo>
                  <a:pt x="176319" y="133279"/>
                  <a:pt x="150060" y="159674"/>
                  <a:pt x="140802" y="169005"/>
                </a:cubicBezTo>
                <a:cubicBezTo>
                  <a:pt x="150327" y="144477"/>
                  <a:pt x="148012" y="150431"/>
                  <a:pt x="158160" y="124125"/>
                </a:cubicBezTo>
                <a:close/>
                <a:moveTo>
                  <a:pt x="110055" y="124125"/>
                </a:moveTo>
                <a:lnTo>
                  <a:pt x="131821" y="124125"/>
                </a:lnTo>
                <a:cubicBezTo>
                  <a:pt x="134308" y="124125"/>
                  <a:pt x="135818" y="126701"/>
                  <a:pt x="134663" y="128921"/>
                </a:cubicBezTo>
                <a:lnTo>
                  <a:pt x="126757" y="143309"/>
                </a:lnTo>
                <a:lnTo>
                  <a:pt x="135641" y="159561"/>
                </a:lnTo>
                <a:cubicBezTo>
                  <a:pt x="136707" y="161515"/>
                  <a:pt x="137062" y="163736"/>
                  <a:pt x="136618" y="165956"/>
                </a:cubicBezTo>
                <a:lnTo>
                  <a:pt x="134663" y="175192"/>
                </a:lnTo>
                <a:lnTo>
                  <a:pt x="125868" y="183985"/>
                </a:lnTo>
                <a:cubicBezTo>
                  <a:pt x="120183" y="184251"/>
                  <a:pt x="114675" y="185939"/>
                  <a:pt x="109700" y="188692"/>
                </a:cubicBezTo>
                <a:lnTo>
                  <a:pt x="105258" y="165867"/>
                </a:lnTo>
                <a:cubicBezTo>
                  <a:pt x="104814" y="163736"/>
                  <a:pt x="105169" y="161515"/>
                  <a:pt x="106235" y="159650"/>
                </a:cubicBezTo>
                <a:lnTo>
                  <a:pt x="115119" y="143397"/>
                </a:lnTo>
                <a:lnTo>
                  <a:pt x="107213" y="128921"/>
                </a:lnTo>
                <a:cubicBezTo>
                  <a:pt x="106058" y="126701"/>
                  <a:pt x="107568" y="124125"/>
                  <a:pt x="110055" y="124125"/>
                </a:cubicBezTo>
                <a:close/>
                <a:moveTo>
                  <a:pt x="61409" y="123701"/>
                </a:moveTo>
                <a:lnTo>
                  <a:pt x="83481" y="123701"/>
                </a:lnTo>
                <a:cubicBezTo>
                  <a:pt x="88376" y="136325"/>
                  <a:pt x="103862" y="176418"/>
                  <a:pt x="108757" y="189130"/>
                </a:cubicBezTo>
                <a:cubicBezTo>
                  <a:pt x="102349" y="192953"/>
                  <a:pt x="97098" y="198731"/>
                  <a:pt x="93894" y="206110"/>
                </a:cubicBezTo>
                <a:cubicBezTo>
                  <a:pt x="92114" y="210377"/>
                  <a:pt x="91135" y="214822"/>
                  <a:pt x="90957" y="219178"/>
                </a:cubicBezTo>
                <a:lnTo>
                  <a:pt x="62032" y="248248"/>
                </a:lnTo>
                <a:lnTo>
                  <a:pt x="62032" y="175796"/>
                </a:lnTo>
                <a:cubicBezTo>
                  <a:pt x="62032" y="173395"/>
                  <a:pt x="60163" y="171440"/>
                  <a:pt x="57671" y="171440"/>
                </a:cubicBezTo>
                <a:cubicBezTo>
                  <a:pt x="55269" y="171440"/>
                  <a:pt x="53311" y="173395"/>
                  <a:pt x="53311" y="175796"/>
                </a:cubicBezTo>
                <a:cubicBezTo>
                  <a:pt x="53222" y="188330"/>
                  <a:pt x="52866" y="272873"/>
                  <a:pt x="52777" y="284074"/>
                </a:cubicBezTo>
                <a:lnTo>
                  <a:pt x="96475" y="239891"/>
                </a:lnTo>
                <a:cubicBezTo>
                  <a:pt x="101637" y="248248"/>
                  <a:pt x="107867" y="251893"/>
                  <a:pt x="115610" y="255271"/>
                </a:cubicBezTo>
                <a:lnTo>
                  <a:pt x="52599" y="318922"/>
                </a:lnTo>
                <a:lnTo>
                  <a:pt x="52510" y="337502"/>
                </a:lnTo>
                <a:cubicBezTo>
                  <a:pt x="52421" y="349770"/>
                  <a:pt x="42453" y="359460"/>
                  <a:pt x="30438" y="359460"/>
                </a:cubicBezTo>
                <a:lnTo>
                  <a:pt x="30349" y="359460"/>
                </a:lnTo>
                <a:cubicBezTo>
                  <a:pt x="24831" y="359460"/>
                  <a:pt x="19847" y="357326"/>
                  <a:pt x="15931" y="353948"/>
                </a:cubicBezTo>
                <a:cubicBezTo>
                  <a:pt x="11481" y="355460"/>
                  <a:pt x="6764" y="354215"/>
                  <a:pt x="3649" y="351015"/>
                </a:cubicBezTo>
                <a:cubicBezTo>
                  <a:pt x="-1157" y="346303"/>
                  <a:pt x="-1246" y="338569"/>
                  <a:pt x="3560" y="333768"/>
                </a:cubicBezTo>
                <a:lnTo>
                  <a:pt x="8455" y="328790"/>
                </a:lnTo>
                <a:lnTo>
                  <a:pt x="8633" y="302120"/>
                </a:lnTo>
                <a:lnTo>
                  <a:pt x="9256" y="175529"/>
                </a:lnTo>
                <a:cubicBezTo>
                  <a:pt x="9345" y="146992"/>
                  <a:pt x="32752" y="123701"/>
                  <a:pt x="61409" y="123701"/>
                </a:cubicBezTo>
                <a:close/>
                <a:moveTo>
                  <a:pt x="228350" y="68096"/>
                </a:moveTo>
                <a:lnTo>
                  <a:pt x="311076" y="68096"/>
                </a:lnTo>
                <a:cubicBezTo>
                  <a:pt x="308763" y="74227"/>
                  <a:pt x="307340" y="80802"/>
                  <a:pt x="307162" y="87643"/>
                </a:cubicBezTo>
                <a:lnTo>
                  <a:pt x="228350" y="87643"/>
                </a:lnTo>
                <a:cubicBezTo>
                  <a:pt x="222924" y="87643"/>
                  <a:pt x="218565" y="83289"/>
                  <a:pt x="218565" y="77869"/>
                </a:cubicBezTo>
                <a:cubicBezTo>
                  <a:pt x="218565" y="72450"/>
                  <a:pt x="222924" y="68096"/>
                  <a:pt x="228350" y="68096"/>
                </a:cubicBezTo>
                <a:close/>
                <a:moveTo>
                  <a:pt x="530200" y="58562"/>
                </a:moveTo>
                <a:cubicBezTo>
                  <a:pt x="536786" y="57229"/>
                  <a:pt x="543282" y="61407"/>
                  <a:pt x="544706" y="68073"/>
                </a:cubicBezTo>
                <a:lnTo>
                  <a:pt x="549244" y="89760"/>
                </a:lnTo>
                <a:cubicBezTo>
                  <a:pt x="552270" y="90649"/>
                  <a:pt x="555117" y="92249"/>
                  <a:pt x="557609" y="94560"/>
                </a:cubicBezTo>
                <a:cubicBezTo>
                  <a:pt x="565885" y="102382"/>
                  <a:pt x="566241" y="115448"/>
                  <a:pt x="558410" y="123714"/>
                </a:cubicBezTo>
                <a:lnTo>
                  <a:pt x="508932" y="176155"/>
                </a:lnTo>
                <a:cubicBezTo>
                  <a:pt x="505550" y="179711"/>
                  <a:pt x="501101" y="181933"/>
                  <a:pt x="496296" y="182466"/>
                </a:cubicBezTo>
                <a:cubicBezTo>
                  <a:pt x="488731" y="183355"/>
                  <a:pt x="435872" y="189577"/>
                  <a:pt x="423502" y="190999"/>
                </a:cubicBezTo>
                <a:cubicBezTo>
                  <a:pt x="423502" y="224419"/>
                  <a:pt x="423413" y="544845"/>
                  <a:pt x="423413" y="546711"/>
                </a:cubicBezTo>
                <a:cubicBezTo>
                  <a:pt x="423413" y="560400"/>
                  <a:pt x="412290" y="571510"/>
                  <a:pt x="398585" y="571510"/>
                </a:cubicBezTo>
                <a:cubicBezTo>
                  <a:pt x="384970" y="571510"/>
                  <a:pt x="373846" y="560400"/>
                  <a:pt x="373846" y="546711"/>
                </a:cubicBezTo>
                <a:lnTo>
                  <a:pt x="373846" y="348945"/>
                </a:lnTo>
                <a:lnTo>
                  <a:pt x="363168" y="348945"/>
                </a:lnTo>
                <a:lnTo>
                  <a:pt x="363168" y="546711"/>
                </a:lnTo>
                <a:cubicBezTo>
                  <a:pt x="363168" y="560400"/>
                  <a:pt x="352044" y="571510"/>
                  <a:pt x="338340" y="571510"/>
                </a:cubicBezTo>
                <a:cubicBezTo>
                  <a:pt x="324636" y="571510"/>
                  <a:pt x="313601" y="560400"/>
                  <a:pt x="313601" y="546711"/>
                </a:cubicBezTo>
                <a:cubicBezTo>
                  <a:pt x="313601" y="399520"/>
                  <a:pt x="313957" y="262906"/>
                  <a:pt x="314046" y="200154"/>
                </a:cubicBezTo>
                <a:cubicBezTo>
                  <a:pt x="314046" y="197843"/>
                  <a:pt x="312177" y="195888"/>
                  <a:pt x="309774" y="195888"/>
                </a:cubicBezTo>
                <a:cubicBezTo>
                  <a:pt x="307461" y="195799"/>
                  <a:pt x="305503" y="197665"/>
                  <a:pt x="305414" y="199976"/>
                </a:cubicBezTo>
                <a:cubicBezTo>
                  <a:pt x="305325" y="206642"/>
                  <a:pt x="304613" y="344857"/>
                  <a:pt x="304613" y="351523"/>
                </a:cubicBezTo>
                <a:cubicBezTo>
                  <a:pt x="304524" y="362900"/>
                  <a:pt x="295269" y="372055"/>
                  <a:pt x="283967" y="372055"/>
                </a:cubicBezTo>
                <a:lnTo>
                  <a:pt x="283878" y="372055"/>
                </a:lnTo>
                <a:cubicBezTo>
                  <a:pt x="272577" y="372055"/>
                  <a:pt x="263233" y="362811"/>
                  <a:pt x="263322" y="351345"/>
                </a:cubicBezTo>
                <a:cubicBezTo>
                  <a:pt x="263322" y="344679"/>
                  <a:pt x="264034" y="206465"/>
                  <a:pt x="264034" y="199798"/>
                </a:cubicBezTo>
                <a:cubicBezTo>
                  <a:pt x="264212" y="173044"/>
                  <a:pt x="286103" y="151268"/>
                  <a:pt x="312978" y="151268"/>
                </a:cubicBezTo>
                <a:lnTo>
                  <a:pt x="408018" y="151268"/>
                </a:lnTo>
                <a:cubicBezTo>
                  <a:pt x="408552" y="151268"/>
                  <a:pt x="483481" y="142468"/>
                  <a:pt x="484015" y="142380"/>
                </a:cubicBezTo>
                <a:lnTo>
                  <a:pt x="526018" y="97938"/>
                </a:lnTo>
                <a:lnTo>
                  <a:pt x="523793" y="87627"/>
                </a:lnTo>
                <a:lnTo>
                  <a:pt x="429287" y="87627"/>
                </a:lnTo>
                <a:cubicBezTo>
                  <a:pt x="429020" y="80783"/>
                  <a:pt x="427596" y="74206"/>
                  <a:pt x="425282" y="68073"/>
                </a:cubicBezTo>
                <a:lnTo>
                  <a:pt x="520768" y="68073"/>
                </a:lnTo>
                <a:cubicBezTo>
                  <a:pt x="521746" y="63451"/>
                  <a:pt x="525306" y="59629"/>
                  <a:pt x="530200" y="58562"/>
                </a:cubicBezTo>
                <a:close/>
                <a:moveTo>
                  <a:pt x="368234" y="47138"/>
                </a:moveTo>
                <a:cubicBezTo>
                  <a:pt x="391832" y="47138"/>
                  <a:pt x="411067" y="66237"/>
                  <a:pt x="411067" y="89865"/>
                </a:cubicBezTo>
                <a:cubicBezTo>
                  <a:pt x="411067" y="113494"/>
                  <a:pt x="391832" y="132593"/>
                  <a:pt x="368234" y="132593"/>
                </a:cubicBezTo>
                <a:cubicBezTo>
                  <a:pt x="344458" y="132593"/>
                  <a:pt x="325401" y="113406"/>
                  <a:pt x="325401" y="89865"/>
                </a:cubicBezTo>
                <a:cubicBezTo>
                  <a:pt x="325401" y="66325"/>
                  <a:pt x="344458" y="47138"/>
                  <a:pt x="368234" y="47138"/>
                </a:cubicBezTo>
                <a:close/>
                <a:moveTo>
                  <a:pt x="120761" y="17853"/>
                </a:moveTo>
                <a:cubicBezTo>
                  <a:pt x="145859" y="17853"/>
                  <a:pt x="166205" y="38168"/>
                  <a:pt x="166205" y="63227"/>
                </a:cubicBezTo>
                <a:cubicBezTo>
                  <a:pt x="166205" y="88286"/>
                  <a:pt x="145859" y="108601"/>
                  <a:pt x="120761" y="108601"/>
                </a:cubicBezTo>
                <a:cubicBezTo>
                  <a:pt x="95663" y="108601"/>
                  <a:pt x="75317" y="88286"/>
                  <a:pt x="75317" y="63227"/>
                </a:cubicBezTo>
                <a:cubicBezTo>
                  <a:pt x="75317" y="38168"/>
                  <a:pt x="95663" y="17853"/>
                  <a:pt x="120761" y="17853"/>
                </a:cubicBezTo>
                <a:close/>
                <a:moveTo>
                  <a:pt x="175342" y="0"/>
                </a:moveTo>
                <a:lnTo>
                  <a:pt x="594222" y="0"/>
                </a:lnTo>
                <a:cubicBezTo>
                  <a:pt x="601610" y="0"/>
                  <a:pt x="607663" y="6044"/>
                  <a:pt x="607663" y="13421"/>
                </a:cubicBezTo>
                <a:lnTo>
                  <a:pt x="607663" y="293750"/>
                </a:lnTo>
                <a:cubicBezTo>
                  <a:pt x="607663" y="301127"/>
                  <a:pt x="601610" y="307171"/>
                  <a:pt x="594222" y="307171"/>
                </a:cubicBezTo>
                <a:lnTo>
                  <a:pt x="441748" y="307171"/>
                </a:lnTo>
                <a:lnTo>
                  <a:pt x="441748" y="280329"/>
                </a:lnTo>
                <a:lnTo>
                  <a:pt x="580782" y="280329"/>
                </a:lnTo>
                <a:lnTo>
                  <a:pt x="580782" y="26842"/>
                </a:lnTo>
                <a:lnTo>
                  <a:pt x="188782" y="26842"/>
                </a:lnTo>
                <a:lnTo>
                  <a:pt x="188782" y="105501"/>
                </a:lnTo>
                <a:lnTo>
                  <a:pt x="164927" y="105501"/>
                </a:lnTo>
                <a:cubicBezTo>
                  <a:pt x="175520" y="94480"/>
                  <a:pt x="182017" y="79637"/>
                  <a:pt x="182017" y="63194"/>
                </a:cubicBezTo>
                <a:cubicBezTo>
                  <a:pt x="182017" y="45329"/>
                  <a:pt x="174273" y="29153"/>
                  <a:pt x="161901" y="17954"/>
                </a:cubicBezTo>
                <a:lnTo>
                  <a:pt x="161901" y="13421"/>
                </a:lnTo>
                <a:cubicBezTo>
                  <a:pt x="161901" y="6044"/>
                  <a:pt x="167865" y="0"/>
                  <a:pt x="175342" y="0"/>
                </a:cubicBezTo>
                <a:close/>
              </a:path>
            </a:pathLst>
          </a:custGeom>
          <a:solidFill>
            <a:srgbClr val="1366B3"/>
          </a:solidFill>
          <a:ln>
            <a:noFill/>
          </a:ln>
        </p:spPr>
      </p:sp>
      <p:sp>
        <p:nvSpPr>
          <p:cNvPr id="29" name="three-users_62721"/>
          <p:cNvSpPr>
            <a:spLocks noChangeAspect="1"/>
          </p:cNvSpPr>
          <p:nvPr/>
        </p:nvSpPr>
        <p:spPr bwMode="auto">
          <a:xfrm>
            <a:off x="6314607" y="4009717"/>
            <a:ext cx="768652" cy="776759"/>
          </a:xfrm>
          <a:custGeom>
            <a:avLst/>
            <a:gdLst>
              <a:gd name="connsiteX0" fmla="*/ 215485 w 588980"/>
              <a:gd name="connsiteY0" fmla="*/ 230145 h 595191"/>
              <a:gd name="connsiteX1" fmla="*/ 374451 w 588980"/>
              <a:gd name="connsiteY1" fmla="*/ 230145 h 595191"/>
              <a:gd name="connsiteX2" fmla="*/ 399290 w 588980"/>
              <a:gd name="connsiteY2" fmla="*/ 254944 h 595191"/>
              <a:gd name="connsiteX3" fmla="*/ 398296 w 588980"/>
              <a:gd name="connsiteY3" fmla="*/ 407708 h 595191"/>
              <a:gd name="connsiteX4" fmla="*/ 373458 w 588980"/>
              <a:gd name="connsiteY4" fmla="*/ 431516 h 595191"/>
              <a:gd name="connsiteX5" fmla="*/ 354581 w 588980"/>
              <a:gd name="connsiteY5" fmla="*/ 422588 h 595191"/>
              <a:gd name="connsiteX6" fmla="*/ 345639 w 588980"/>
              <a:gd name="connsiteY6" fmla="*/ 571384 h 595191"/>
              <a:gd name="connsiteX7" fmla="*/ 319807 w 588980"/>
              <a:gd name="connsiteY7" fmla="*/ 595191 h 595191"/>
              <a:gd name="connsiteX8" fmla="*/ 270129 w 588980"/>
              <a:gd name="connsiteY8" fmla="*/ 595191 h 595191"/>
              <a:gd name="connsiteX9" fmla="*/ 244297 w 588980"/>
              <a:gd name="connsiteY9" fmla="*/ 571384 h 595191"/>
              <a:gd name="connsiteX10" fmla="*/ 234362 w 588980"/>
              <a:gd name="connsiteY10" fmla="*/ 422588 h 595191"/>
              <a:gd name="connsiteX11" fmla="*/ 215485 w 588980"/>
              <a:gd name="connsiteY11" fmla="*/ 431516 h 595191"/>
              <a:gd name="connsiteX12" fmla="*/ 191639 w 588980"/>
              <a:gd name="connsiteY12" fmla="*/ 407708 h 595191"/>
              <a:gd name="connsiteX13" fmla="*/ 190646 w 588980"/>
              <a:gd name="connsiteY13" fmla="*/ 253952 h 595191"/>
              <a:gd name="connsiteX14" fmla="*/ 215485 w 588980"/>
              <a:gd name="connsiteY14" fmla="*/ 230145 h 595191"/>
              <a:gd name="connsiteX15" fmla="*/ 445064 w 588980"/>
              <a:gd name="connsiteY15" fmla="*/ 118974 h 595191"/>
              <a:gd name="connsiteX16" fmla="*/ 570122 w 588980"/>
              <a:gd name="connsiteY16" fmla="*/ 118974 h 595191"/>
              <a:gd name="connsiteX17" fmla="*/ 588980 w 588980"/>
              <a:gd name="connsiteY17" fmla="*/ 138814 h 595191"/>
              <a:gd name="connsiteX18" fmla="*/ 588980 w 588980"/>
              <a:gd name="connsiteY18" fmla="*/ 258845 h 595191"/>
              <a:gd name="connsiteX19" fmla="*/ 570122 w 588980"/>
              <a:gd name="connsiteY19" fmla="*/ 277693 h 595191"/>
              <a:gd name="connsiteX20" fmla="*/ 555234 w 588980"/>
              <a:gd name="connsiteY20" fmla="*/ 270749 h 595191"/>
              <a:gd name="connsiteX21" fmla="*/ 547294 w 588980"/>
              <a:gd name="connsiteY21" fmla="*/ 387804 h 595191"/>
              <a:gd name="connsiteX22" fmla="*/ 527444 w 588980"/>
              <a:gd name="connsiteY22" fmla="*/ 405660 h 595191"/>
              <a:gd name="connsiteX23" fmla="*/ 487743 w 588980"/>
              <a:gd name="connsiteY23" fmla="*/ 405660 h 595191"/>
              <a:gd name="connsiteX24" fmla="*/ 467892 w 588980"/>
              <a:gd name="connsiteY24" fmla="*/ 387804 h 595191"/>
              <a:gd name="connsiteX25" fmla="*/ 460944 w 588980"/>
              <a:gd name="connsiteY25" fmla="*/ 270749 h 595191"/>
              <a:gd name="connsiteX26" fmla="*/ 446056 w 588980"/>
              <a:gd name="connsiteY26" fmla="*/ 277693 h 595191"/>
              <a:gd name="connsiteX27" fmla="*/ 426206 w 588980"/>
              <a:gd name="connsiteY27" fmla="*/ 258845 h 595191"/>
              <a:gd name="connsiteX28" fmla="*/ 426206 w 588980"/>
              <a:gd name="connsiteY28" fmla="*/ 138814 h 595191"/>
              <a:gd name="connsiteX29" fmla="*/ 445064 w 588980"/>
              <a:gd name="connsiteY29" fmla="*/ 118974 h 595191"/>
              <a:gd name="connsiteX30" fmla="*/ 19865 w 588980"/>
              <a:gd name="connsiteY30" fmla="*/ 118974 h 595191"/>
              <a:gd name="connsiteX31" fmla="*/ 145017 w 588980"/>
              <a:gd name="connsiteY31" fmla="*/ 118974 h 595191"/>
              <a:gd name="connsiteX32" fmla="*/ 163889 w 588980"/>
              <a:gd name="connsiteY32" fmla="*/ 138814 h 595191"/>
              <a:gd name="connsiteX33" fmla="*/ 162896 w 588980"/>
              <a:gd name="connsiteY33" fmla="*/ 258845 h 595191"/>
              <a:gd name="connsiteX34" fmla="*/ 144024 w 588980"/>
              <a:gd name="connsiteY34" fmla="*/ 277693 h 595191"/>
              <a:gd name="connsiteX35" fmla="*/ 129125 w 588980"/>
              <a:gd name="connsiteY35" fmla="*/ 270749 h 595191"/>
              <a:gd name="connsiteX36" fmla="*/ 121178 w 588980"/>
              <a:gd name="connsiteY36" fmla="*/ 387804 h 595191"/>
              <a:gd name="connsiteX37" fmla="*/ 102306 w 588980"/>
              <a:gd name="connsiteY37" fmla="*/ 405660 h 595191"/>
              <a:gd name="connsiteX38" fmla="*/ 62576 w 588980"/>
              <a:gd name="connsiteY38" fmla="*/ 405660 h 595191"/>
              <a:gd name="connsiteX39" fmla="*/ 42710 w 588980"/>
              <a:gd name="connsiteY39" fmla="*/ 387804 h 595191"/>
              <a:gd name="connsiteX40" fmla="*/ 34764 w 588980"/>
              <a:gd name="connsiteY40" fmla="*/ 270749 h 595191"/>
              <a:gd name="connsiteX41" fmla="*/ 19865 w 588980"/>
              <a:gd name="connsiteY41" fmla="*/ 277693 h 595191"/>
              <a:gd name="connsiteX42" fmla="*/ 993 w 588980"/>
              <a:gd name="connsiteY42" fmla="*/ 258845 h 595191"/>
              <a:gd name="connsiteX43" fmla="*/ 0 w 588980"/>
              <a:gd name="connsiteY43" fmla="*/ 138814 h 595191"/>
              <a:gd name="connsiteX44" fmla="*/ 19865 w 588980"/>
              <a:gd name="connsiteY44" fmla="*/ 118974 h 595191"/>
              <a:gd name="connsiteX45" fmla="*/ 294968 w 588980"/>
              <a:gd name="connsiteY45" fmla="*/ 78361 h 595191"/>
              <a:gd name="connsiteX46" fmla="*/ 362499 w 588980"/>
              <a:gd name="connsiteY46" fmla="*/ 145812 h 595191"/>
              <a:gd name="connsiteX47" fmla="*/ 294968 w 588980"/>
              <a:gd name="connsiteY47" fmla="*/ 213263 h 595191"/>
              <a:gd name="connsiteX48" fmla="*/ 227437 w 588980"/>
              <a:gd name="connsiteY48" fmla="*/ 145812 h 595191"/>
              <a:gd name="connsiteX49" fmla="*/ 294968 w 588980"/>
              <a:gd name="connsiteY49" fmla="*/ 78361 h 595191"/>
              <a:gd name="connsiteX50" fmla="*/ 508071 w 588980"/>
              <a:gd name="connsiteY50" fmla="*/ 0 h 595191"/>
              <a:gd name="connsiteX51" fmla="*/ 561267 w 588980"/>
              <a:gd name="connsiteY51" fmla="*/ 53037 h 595191"/>
              <a:gd name="connsiteX52" fmla="*/ 508071 w 588980"/>
              <a:gd name="connsiteY52" fmla="*/ 106074 h 595191"/>
              <a:gd name="connsiteX53" fmla="*/ 454875 w 588980"/>
              <a:gd name="connsiteY53" fmla="*/ 53037 h 595191"/>
              <a:gd name="connsiteX54" fmla="*/ 508071 w 588980"/>
              <a:gd name="connsiteY54" fmla="*/ 0 h 595191"/>
              <a:gd name="connsiteX55" fmla="*/ 81945 w 588980"/>
              <a:gd name="connsiteY55" fmla="*/ 0 h 595191"/>
              <a:gd name="connsiteX56" fmla="*/ 135062 w 588980"/>
              <a:gd name="connsiteY56" fmla="*/ 53037 h 595191"/>
              <a:gd name="connsiteX57" fmla="*/ 81945 w 588980"/>
              <a:gd name="connsiteY57" fmla="*/ 106074 h 595191"/>
              <a:gd name="connsiteX58" fmla="*/ 28828 w 588980"/>
              <a:gd name="connsiteY58" fmla="*/ 53037 h 595191"/>
              <a:gd name="connsiteX59" fmla="*/ 81945 w 588980"/>
              <a:gd name="connsiteY59" fmla="*/ 0 h 59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88980" h="595191">
                <a:moveTo>
                  <a:pt x="215485" y="230145"/>
                </a:moveTo>
                <a:cubicBezTo>
                  <a:pt x="226413" y="230145"/>
                  <a:pt x="374451" y="230145"/>
                  <a:pt x="374451" y="230145"/>
                </a:cubicBezTo>
                <a:cubicBezTo>
                  <a:pt x="388361" y="230145"/>
                  <a:pt x="399290" y="241057"/>
                  <a:pt x="399290" y="254944"/>
                </a:cubicBezTo>
                <a:lnTo>
                  <a:pt x="398296" y="407708"/>
                </a:lnTo>
                <a:cubicBezTo>
                  <a:pt x="398296" y="420604"/>
                  <a:pt x="387367" y="431516"/>
                  <a:pt x="373458" y="431516"/>
                </a:cubicBezTo>
                <a:cubicBezTo>
                  <a:pt x="366503" y="431516"/>
                  <a:pt x="359548" y="428540"/>
                  <a:pt x="354581" y="422588"/>
                </a:cubicBezTo>
                <a:lnTo>
                  <a:pt x="345639" y="571384"/>
                </a:lnTo>
                <a:cubicBezTo>
                  <a:pt x="344645" y="584279"/>
                  <a:pt x="333716" y="595191"/>
                  <a:pt x="319807" y="595191"/>
                </a:cubicBezTo>
                <a:lnTo>
                  <a:pt x="270129" y="595191"/>
                </a:lnTo>
                <a:cubicBezTo>
                  <a:pt x="256220" y="595191"/>
                  <a:pt x="245291" y="585271"/>
                  <a:pt x="244297" y="571384"/>
                </a:cubicBezTo>
                <a:lnTo>
                  <a:pt x="234362" y="422588"/>
                </a:lnTo>
                <a:cubicBezTo>
                  <a:pt x="230388" y="428540"/>
                  <a:pt x="223433" y="431516"/>
                  <a:pt x="215485" y="431516"/>
                </a:cubicBezTo>
                <a:cubicBezTo>
                  <a:pt x="202568" y="431516"/>
                  <a:pt x="191639" y="420604"/>
                  <a:pt x="191639" y="407708"/>
                </a:cubicBezTo>
                <a:lnTo>
                  <a:pt x="190646" y="253952"/>
                </a:lnTo>
                <a:cubicBezTo>
                  <a:pt x="190646" y="241057"/>
                  <a:pt x="201575" y="230145"/>
                  <a:pt x="215485" y="230145"/>
                </a:cubicBezTo>
                <a:close/>
                <a:moveTo>
                  <a:pt x="445064" y="118974"/>
                </a:moveTo>
                <a:cubicBezTo>
                  <a:pt x="445064" y="118974"/>
                  <a:pt x="562182" y="118974"/>
                  <a:pt x="570122" y="118974"/>
                </a:cubicBezTo>
                <a:cubicBezTo>
                  <a:pt x="581040" y="118974"/>
                  <a:pt x="588980" y="127902"/>
                  <a:pt x="588980" y="138814"/>
                </a:cubicBezTo>
                <a:lnTo>
                  <a:pt x="588980" y="258845"/>
                </a:lnTo>
                <a:cubicBezTo>
                  <a:pt x="588980" y="268765"/>
                  <a:pt x="580047" y="277693"/>
                  <a:pt x="570122" y="277693"/>
                </a:cubicBezTo>
                <a:cubicBezTo>
                  <a:pt x="564167" y="277693"/>
                  <a:pt x="558212" y="274717"/>
                  <a:pt x="555234" y="270749"/>
                </a:cubicBezTo>
                <a:lnTo>
                  <a:pt x="547294" y="387804"/>
                </a:lnTo>
                <a:cubicBezTo>
                  <a:pt x="546302" y="397724"/>
                  <a:pt x="538361" y="405660"/>
                  <a:pt x="527444" y="405660"/>
                </a:cubicBezTo>
                <a:lnTo>
                  <a:pt x="487743" y="405660"/>
                </a:lnTo>
                <a:cubicBezTo>
                  <a:pt x="477817" y="405660"/>
                  <a:pt x="468885" y="397724"/>
                  <a:pt x="467892" y="387804"/>
                </a:cubicBezTo>
                <a:lnTo>
                  <a:pt x="460944" y="270749"/>
                </a:lnTo>
                <a:cubicBezTo>
                  <a:pt x="456974" y="274717"/>
                  <a:pt x="452012" y="277693"/>
                  <a:pt x="446056" y="277693"/>
                </a:cubicBezTo>
                <a:cubicBezTo>
                  <a:pt x="435139" y="277693"/>
                  <a:pt x="426206" y="268765"/>
                  <a:pt x="426206" y="258845"/>
                </a:cubicBezTo>
                <a:lnTo>
                  <a:pt x="426206" y="138814"/>
                </a:lnTo>
                <a:cubicBezTo>
                  <a:pt x="426206" y="127902"/>
                  <a:pt x="435139" y="118974"/>
                  <a:pt x="445064" y="118974"/>
                </a:cubicBezTo>
                <a:close/>
                <a:moveTo>
                  <a:pt x="19865" y="118974"/>
                </a:moveTo>
                <a:cubicBezTo>
                  <a:pt x="27811" y="118974"/>
                  <a:pt x="145017" y="118974"/>
                  <a:pt x="145017" y="118974"/>
                </a:cubicBezTo>
                <a:cubicBezTo>
                  <a:pt x="154950" y="118974"/>
                  <a:pt x="163889" y="127902"/>
                  <a:pt x="163889" y="138814"/>
                </a:cubicBezTo>
                <a:lnTo>
                  <a:pt x="162896" y="258845"/>
                </a:lnTo>
                <a:cubicBezTo>
                  <a:pt x="162896" y="268765"/>
                  <a:pt x="154950" y="277693"/>
                  <a:pt x="144024" y="277693"/>
                </a:cubicBezTo>
                <a:cubicBezTo>
                  <a:pt x="138064" y="277693"/>
                  <a:pt x="133098" y="274717"/>
                  <a:pt x="129125" y="270749"/>
                </a:cubicBezTo>
                <a:lnTo>
                  <a:pt x="121178" y="387804"/>
                </a:lnTo>
                <a:cubicBezTo>
                  <a:pt x="121178" y="397724"/>
                  <a:pt x="112239" y="405660"/>
                  <a:pt x="102306" y="405660"/>
                </a:cubicBezTo>
                <a:lnTo>
                  <a:pt x="62576" y="405660"/>
                </a:lnTo>
                <a:cubicBezTo>
                  <a:pt x="51650" y="405660"/>
                  <a:pt x="42710" y="397724"/>
                  <a:pt x="42710" y="387804"/>
                </a:cubicBezTo>
                <a:lnTo>
                  <a:pt x="34764" y="270749"/>
                </a:lnTo>
                <a:cubicBezTo>
                  <a:pt x="30791" y="274717"/>
                  <a:pt x="25825" y="277693"/>
                  <a:pt x="19865" y="277693"/>
                </a:cubicBezTo>
                <a:cubicBezTo>
                  <a:pt x="8939" y="277693"/>
                  <a:pt x="993" y="268765"/>
                  <a:pt x="993" y="258845"/>
                </a:cubicBezTo>
                <a:lnTo>
                  <a:pt x="0" y="138814"/>
                </a:lnTo>
                <a:cubicBezTo>
                  <a:pt x="0" y="127902"/>
                  <a:pt x="8939" y="118974"/>
                  <a:pt x="19865" y="118974"/>
                </a:cubicBezTo>
                <a:close/>
                <a:moveTo>
                  <a:pt x="294968" y="78361"/>
                </a:moveTo>
                <a:cubicBezTo>
                  <a:pt x="332264" y="78361"/>
                  <a:pt x="362499" y="108560"/>
                  <a:pt x="362499" y="145812"/>
                </a:cubicBezTo>
                <a:cubicBezTo>
                  <a:pt x="362499" y="183064"/>
                  <a:pt x="332264" y="213263"/>
                  <a:pt x="294968" y="213263"/>
                </a:cubicBezTo>
                <a:cubicBezTo>
                  <a:pt x="257672" y="213263"/>
                  <a:pt x="227437" y="183064"/>
                  <a:pt x="227437" y="145812"/>
                </a:cubicBezTo>
                <a:cubicBezTo>
                  <a:pt x="227437" y="108560"/>
                  <a:pt x="257672" y="78361"/>
                  <a:pt x="294968" y="78361"/>
                </a:cubicBezTo>
                <a:close/>
                <a:moveTo>
                  <a:pt x="508071" y="0"/>
                </a:moveTo>
                <a:cubicBezTo>
                  <a:pt x="537450" y="0"/>
                  <a:pt x="561267" y="23745"/>
                  <a:pt x="561267" y="53037"/>
                </a:cubicBezTo>
                <a:cubicBezTo>
                  <a:pt x="561267" y="82329"/>
                  <a:pt x="537450" y="106074"/>
                  <a:pt x="508071" y="106074"/>
                </a:cubicBezTo>
                <a:cubicBezTo>
                  <a:pt x="478692" y="106074"/>
                  <a:pt x="454875" y="82329"/>
                  <a:pt x="454875" y="53037"/>
                </a:cubicBezTo>
                <a:cubicBezTo>
                  <a:pt x="454875" y="23745"/>
                  <a:pt x="478692" y="0"/>
                  <a:pt x="508071" y="0"/>
                </a:cubicBezTo>
                <a:close/>
                <a:moveTo>
                  <a:pt x="81945" y="0"/>
                </a:moveTo>
                <a:cubicBezTo>
                  <a:pt x="111281" y="0"/>
                  <a:pt x="135062" y="23745"/>
                  <a:pt x="135062" y="53037"/>
                </a:cubicBezTo>
                <a:cubicBezTo>
                  <a:pt x="135062" y="82329"/>
                  <a:pt x="111281" y="106074"/>
                  <a:pt x="81945" y="106074"/>
                </a:cubicBezTo>
                <a:cubicBezTo>
                  <a:pt x="52609" y="106074"/>
                  <a:pt x="28828" y="82329"/>
                  <a:pt x="28828" y="53037"/>
                </a:cubicBezTo>
                <a:cubicBezTo>
                  <a:pt x="28828" y="23745"/>
                  <a:pt x="52609" y="0"/>
                  <a:pt x="81945" y="0"/>
                </a:cubicBezTo>
                <a:close/>
              </a:path>
            </a:pathLst>
          </a:custGeom>
          <a:solidFill>
            <a:srgbClr val="1366B3"/>
          </a:solid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/>
          <p:nvPr/>
        </p:nvSpPr>
        <p:spPr>
          <a:xfrm>
            <a:off x="4915242" y="0"/>
            <a:ext cx="7276758" cy="6897756"/>
          </a:xfrm>
          <a:custGeom>
            <a:avLst/>
            <a:gdLst>
              <a:gd name="connsiteX0" fmla="*/ 0 w 7276758"/>
              <a:gd name="connsiteY0" fmla="*/ 0 h 6858000"/>
              <a:gd name="connsiteX1" fmla="*/ 7276758 w 7276758"/>
              <a:gd name="connsiteY1" fmla="*/ 0 h 6858000"/>
              <a:gd name="connsiteX2" fmla="*/ 7276758 w 7276758"/>
              <a:gd name="connsiteY2" fmla="*/ 6858000 h 6858000"/>
              <a:gd name="connsiteX3" fmla="*/ 0 w 7276758"/>
              <a:gd name="connsiteY3" fmla="*/ 6858000 h 6858000"/>
              <a:gd name="connsiteX4" fmla="*/ 0 w 7276758"/>
              <a:gd name="connsiteY4" fmla="*/ 0 h 6858000"/>
              <a:gd name="connsiteX0-1" fmla="*/ 0 w 7276758"/>
              <a:gd name="connsiteY0-2" fmla="*/ 0 h 6858000"/>
              <a:gd name="connsiteX1-3" fmla="*/ 7276758 w 7276758"/>
              <a:gd name="connsiteY1-4" fmla="*/ 0 h 6858000"/>
              <a:gd name="connsiteX2-5" fmla="*/ 7276758 w 7276758"/>
              <a:gd name="connsiteY2-6" fmla="*/ 6858000 h 6858000"/>
              <a:gd name="connsiteX3-7" fmla="*/ 2584174 w 7276758"/>
              <a:gd name="connsiteY3-8" fmla="*/ 6858000 h 6858000"/>
              <a:gd name="connsiteX4-9" fmla="*/ 0 w 7276758"/>
              <a:gd name="connsiteY4-10" fmla="*/ 0 h 6858000"/>
              <a:gd name="connsiteX0-11" fmla="*/ 0 w 7276758"/>
              <a:gd name="connsiteY0-12" fmla="*/ 0 h 6897756"/>
              <a:gd name="connsiteX1-13" fmla="*/ 7276758 w 7276758"/>
              <a:gd name="connsiteY1-14" fmla="*/ 0 h 6897756"/>
              <a:gd name="connsiteX2-15" fmla="*/ 7276758 w 7276758"/>
              <a:gd name="connsiteY2-16" fmla="*/ 6858000 h 6897756"/>
              <a:gd name="connsiteX3-17" fmla="*/ 1630017 w 7276758"/>
              <a:gd name="connsiteY3-18" fmla="*/ 6897756 h 6897756"/>
              <a:gd name="connsiteX4-19" fmla="*/ 0 w 7276758"/>
              <a:gd name="connsiteY4-20" fmla="*/ 0 h 6897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76758" h="6897756">
                <a:moveTo>
                  <a:pt x="0" y="0"/>
                </a:moveTo>
                <a:lnTo>
                  <a:pt x="7276758" y="0"/>
                </a:lnTo>
                <a:lnTo>
                  <a:pt x="7276758" y="6858000"/>
                </a:lnTo>
                <a:lnTo>
                  <a:pt x="1630017" y="6897756"/>
                </a:lnTo>
                <a:lnTo>
                  <a:pt x="0" y="0"/>
                </a:lnTo>
                <a:close/>
              </a:path>
            </a:pathLst>
          </a:custGeom>
          <a:solidFill>
            <a:srgbClr val="1F6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1491" y="3873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41421" y="909547"/>
            <a:ext cx="253866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/>
          <p:cNvSpPr/>
          <p:nvPr/>
        </p:nvSpPr>
        <p:spPr>
          <a:xfrm>
            <a:off x="2303727" y="401715"/>
            <a:ext cx="776357" cy="454854"/>
          </a:xfrm>
          <a:prstGeom prst="round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10752" y="2009273"/>
            <a:ext cx="2358190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教学背景</a:t>
            </a:r>
          </a:p>
        </p:txBody>
      </p:sp>
      <p:sp>
        <p:nvSpPr>
          <p:cNvPr id="8" name="矩形 7"/>
          <p:cNvSpPr/>
          <p:nvPr/>
        </p:nvSpPr>
        <p:spPr>
          <a:xfrm>
            <a:off x="800332" y="2009273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0752" y="2907631"/>
            <a:ext cx="2358190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课程大纲</a:t>
            </a:r>
          </a:p>
        </p:txBody>
      </p:sp>
      <p:sp>
        <p:nvSpPr>
          <p:cNvPr id="10" name="矩形 9"/>
          <p:cNvSpPr/>
          <p:nvPr/>
        </p:nvSpPr>
        <p:spPr>
          <a:xfrm>
            <a:off x="800332" y="2907631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10752" y="3826140"/>
            <a:ext cx="2358190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教学亮点</a:t>
            </a:r>
          </a:p>
        </p:txBody>
      </p:sp>
      <p:sp>
        <p:nvSpPr>
          <p:cNvPr id="12" name="矩形 11"/>
          <p:cNvSpPr/>
          <p:nvPr/>
        </p:nvSpPr>
        <p:spPr>
          <a:xfrm>
            <a:off x="800332" y="3826140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03</a:t>
            </a:r>
            <a:endParaRPr lang="zh-CN" altLang="en-US" sz="36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10752" y="4724498"/>
            <a:ext cx="2358190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教学计划</a:t>
            </a:r>
          </a:p>
        </p:txBody>
      </p:sp>
      <p:sp>
        <p:nvSpPr>
          <p:cNvPr id="14" name="矩形 13"/>
          <p:cNvSpPr/>
          <p:nvPr/>
        </p:nvSpPr>
        <p:spPr>
          <a:xfrm>
            <a:off x="800332" y="4724498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sz="36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000" y="842030"/>
            <a:ext cx="5653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spc="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目录</a:t>
            </a:r>
            <a:r>
              <a:rPr lang="en-US" altLang="zh-CN" sz="3200" b="1" spc="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CONTENTS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06" y="1295498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5446643"/>
            <a:ext cx="12231397" cy="1411357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418" y="1131476"/>
            <a:ext cx="4830242" cy="45950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441491" y="3873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41421" y="909547"/>
            <a:ext cx="253866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圆角 7"/>
          <p:cNvSpPr/>
          <p:nvPr/>
        </p:nvSpPr>
        <p:spPr>
          <a:xfrm>
            <a:off x="2303727" y="401715"/>
            <a:ext cx="776357" cy="454854"/>
          </a:xfrm>
          <a:prstGeom prst="round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1491" y="2035743"/>
            <a:ext cx="52565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教育教学 </a:t>
            </a:r>
            <a:r>
              <a:rPr lang="en-US" altLang="zh-CN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</a:t>
            </a:r>
            <a:r>
              <a:rPr lang="zh-CN" altLang="en-US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论文答辩 </a:t>
            </a:r>
            <a:r>
              <a:rPr lang="en-US" altLang="zh-CN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</a:t>
            </a:r>
            <a:r>
              <a:rPr lang="zh-CN" altLang="en-US" sz="30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教育培训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13034" y="2730022"/>
            <a:ext cx="5291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800" b="1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感谢观看 请多指教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9286" y="3745880"/>
            <a:ext cx="53046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26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汇报人 江一燕 ；汇报时间</a:t>
            </a:r>
            <a:r>
              <a:rPr lang="en-US" altLang="zh-CN" sz="2600" dirty="0">
                <a:solidFill>
                  <a:srgbClr val="565656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2019.10</a:t>
            </a:r>
            <a:endParaRPr lang="zh-CN" altLang="en-US" sz="2600" dirty="0">
              <a:solidFill>
                <a:srgbClr val="565656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1126" y="2177720"/>
            <a:ext cx="9721516" cy="3429000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127555">
            <a:off x="2035702" y="5136941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1127555">
            <a:off x="1321628" y="5266673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127555">
            <a:off x="9691596" y="1002765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127555">
            <a:off x="10312585" y="1027732"/>
            <a:ext cx="360947" cy="1651594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491" y="2429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1421" y="765163"/>
            <a:ext cx="253866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/>
        </p:nvSpPr>
        <p:spPr>
          <a:xfrm>
            <a:off x="2303727" y="257331"/>
            <a:ext cx="776357" cy="454854"/>
          </a:xfrm>
          <a:prstGeom prst="round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教学背景</a:t>
            </a:r>
          </a:p>
        </p:txBody>
      </p:sp>
      <p:sp>
        <p:nvSpPr>
          <p:cNvPr id="15" name="矩形 14"/>
          <p:cNvSpPr/>
          <p:nvPr/>
        </p:nvSpPr>
        <p:spPr>
          <a:xfrm>
            <a:off x="3080084" y="3175292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5400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教学计划</a:t>
            </a:r>
          </a:p>
        </p:txBody>
      </p: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3131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教学背景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814233" y="2615226"/>
            <a:ext cx="2806196" cy="1870797"/>
            <a:chOff x="3241928" y="2575685"/>
            <a:chExt cx="2806196" cy="187079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929" y="2575685"/>
              <a:ext cx="2806195" cy="187079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3241928" y="3218451"/>
              <a:ext cx="2806195" cy="4356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CN" altLang="en-US" sz="2800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教学内容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931518" y="2455990"/>
            <a:ext cx="4770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利用废弃材料（旧挂历纸、卷筒纸芯、矿泉水瓶等）制作立体的树。</a:t>
            </a:r>
          </a:p>
        </p:txBody>
      </p:sp>
      <p:sp>
        <p:nvSpPr>
          <p:cNvPr id="23" name="矩形 22"/>
          <p:cNvSpPr/>
          <p:nvPr/>
        </p:nvSpPr>
        <p:spPr>
          <a:xfrm>
            <a:off x="6062999" y="2854866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005526" y="3330525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898963" y="3644445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了解树的基本结构，以及几种常见树的外形特点。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062999" y="3665937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005526" y="4141596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898963" y="451221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激发学生爱护树木、爱护环境的美好情感。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062999" y="4486023"/>
            <a:ext cx="566100" cy="45626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3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005526" y="4961682"/>
            <a:ext cx="4370878" cy="0"/>
          </a:xfrm>
          <a:prstGeom prst="line">
            <a:avLst/>
          </a:prstGeom>
          <a:ln>
            <a:solidFill>
              <a:srgbClr val="5656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64" y="1814048"/>
            <a:ext cx="5396330" cy="5396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398" y="303813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教学背景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517191" y="2515406"/>
            <a:ext cx="3906984" cy="3089023"/>
            <a:chOff x="11871325" y="29070301"/>
            <a:chExt cx="23583900" cy="16227425"/>
          </a:xfrm>
          <a:solidFill>
            <a:srgbClr val="1366B3"/>
          </a:solidFill>
        </p:grpSpPr>
        <p:sp>
          <p:nvSpPr>
            <p:cNvPr id="19" name="Oval 97"/>
            <p:cNvSpPr>
              <a:spLocks noChangeArrowheads="1"/>
            </p:cNvSpPr>
            <p:nvPr/>
          </p:nvSpPr>
          <p:spPr bwMode="auto">
            <a:xfrm>
              <a:off x="14197012" y="39006463"/>
              <a:ext cx="1403350" cy="140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Oval 98"/>
            <p:cNvSpPr>
              <a:spLocks noChangeArrowheads="1"/>
            </p:cNvSpPr>
            <p:nvPr/>
          </p:nvSpPr>
          <p:spPr bwMode="auto">
            <a:xfrm>
              <a:off x="20829587" y="39006463"/>
              <a:ext cx="1401763" cy="140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Oval 99"/>
            <p:cNvSpPr>
              <a:spLocks noChangeArrowheads="1"/>
            </p:cNvSpPr>
            <p:nvPr/>
          </p:nvSpPr>
          <p:spPr bwMode="auto">
            <a:xfrm>
              <a:off x="25172987" y="39006463"/>
              <a:ext cx="1403350" cy="140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Oval 100"/>
            <p:cNvSpPr>
              <a:spLocks noChangeArrowheads="1"/>
            </p:cNvSpPr>
            <p:nvPr/>
          </p:nvSpPr>
          <p:spPr bwMode="auto">
            <a:xfrm>
              <a:off x="31759525" y="39006463"/>
              <a:ext cx="1403350" cy="1403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101"/>
            <p:cNvSpPr>
              <a:spLocks noChangeArrowheads="1"/>
            </p:cNvSpPr>
            <p:nvPr/>
          </p:nvSpPr>
          <p:spPr bwMode="auto">
            <a:xfrm>
              <a:off x="11871325" y="43084751"/>
              <a:ext cx="23583900" cy="2212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102"/>
            <p:cNvSpPr>
              <a:spLocks noChangeArrowheads="1"/>
            </p:cNvSpPr>
            <p:nvPr/>
          </p:nvSpPr>
          <p:spPr bwMode="auto">
            <a:xfrm>
              <a:off x="15228887" y="40035163"/>
              <a:ext cx="1654175" cy="1654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03"/>
            <p:cNvSpPr/>
            <p:nvPr/>
          </p:nvSpPr>
          <p:spPr bwMode="auto">
            <a:xfrm>
              <a:off x="16451262" y="39006463"/>
              <a:ext cx="1403350" cy="1403350"/>
            </a:xfrm>
            <a:custGeom>
              <a:avLst/>
              <a:gdLst>
                <a:gd name="T0" fmla="*/ 187 w 374"/>
                <a:gd name="T1" fmla="*/ 0 h 374"/>
                <a:gd name="T2" fmla="*/ 0 w 374"/>
                <a:gd name="T3" fmla="*/ 187 h 374"/>
                <a:gd name="T4" fmla="*/ 16 w 374"/>
                <a:gd name="T5" fmla="*/ 264 h 374"/>
                <a:gd name="T6" fmla="*/ 113 w 374"/>
                <a:gd name="T7" fmla="*/ 359 h 374"/>
                <a:gd name="T8" fmla="*/ 187 w 374"/>
                <a:gd name="T9" fmla="*/ 374 h 374"/>
                <a:gd name="T10" fmla="*/ 374 w 374"/>
                <a:gd name="T11" fmla="*/ 187 h 374"/>
                <a:gd name="T12" fmla="*/ 187 w 374"/>
                <a:gd name="T1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74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14"/>
                    <a:pt x="6" y="240"/>
                    <a:pt x="16" y="264"/>
                  </a:cubicBezTo>
                  <a:cubicBezTo>
                    <a:pt x="58" y="285"/>
                    <a:pt x="91" y="318"/>
                    <a:pt x="113" y="359"/>
                  </a:cubicBezTo>
                  <a:cubicBezTo>
                    <a:pt x="135" y="369"/>
                    <a:pt x="161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Oval 104"/>
            <p:cNvSpPr>
              <a:spLocks noChangeArrowheads="1"/>
            </p:cNvSpPr>
            <p:nvPr/>
          </p:nvSpPr>
          <p:spPr bwMode="auto">
            <a:xfrm>
              <a:off x="13368337" y="40409813"/>
              <a:ext cx="1654175" cy="1657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12471400" y="42033826"/>
              <a:ext cx="3230563" cy="869950"/>
            </a:xfrm>
            <a:custGeom>
              <a:avLst/>
              <a:gdLst>
                <a:gd name="T0" fmla="*/ 658 w 861"/>
                <a:gd name="T1" fmla="*/ 24 h 232"/>
                <a:gd name="T2" fmla="*/ 567 w 861"/>
                <a:gd name="T3" fmla="*/ 24 h 232"/>
                <a:gd name="T4" fmla="*/ 460 w 861"/>
                <a:gd name="T5" fmla="*/ 52 h 232"/>
                <a:gd name="T6" fmla="*/ 352 w 861"/>
                <a:gd name="T7" fmla="*/ 24 h 232"/>
                <a:gd name="T8" fmla="*/ 252 w 861"/>
                <a:gd name="T9" fmla="*/ 24 h 232"/>
                <a:gd name="T10" fmla="*/ 0 w 861"/>
                <a:gd name="T11" fmla="*/ 232 h 232"/>
                <a:gd name="T12" fmla="*/ 861 w 861"/>
                <a:gd name="T13" fmla="*/ 232 h 232"/>
                <a:gd name="T14" fmla="*/ 658 w 861"/>
                <a:gd name="T15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1" h="232">
                  <a:moveTo>
                    <a:pt x="658" y="24"/>
                  </a:moveTo>
                  <a:cubicBezTo>
                    <a:pt x="567" y="24"/>
                    <a:pt x="567" y="24"/>
                    <a:pt x="567" y="24"/>
                  </a:cubicBezTo>
                  <a:cubicBezTo>
                    <a:pt x="536" y="41"/>
                    <a:pt x="499" y="52"/>
                    <a:pt x="460" y="52"/>
                  </a:cubicBezTo>
                  <a:cubicBezTo>
                    <a:pt x="421" y="52"/>
                    <a:pt x="384" y="41"/>
                    <a:pt x="3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113" y="0"/>
                    <a:pt x="0" y="232"/>
                  </a:cubicBezTo>
                  <a:cubicBezTo>
                    <a:pt x="861" y="232"/>
                    <a:pt x="861" y="232"/>
                    <a:pt x="861" y="232"/>
                  </a:cubicBezTo>
                  <a:cubicBezTo>
                    <a:pt x="861" y="232"/>
                    <a:pt x="746" y="25"/>
                    <a:pt x="6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16241712" y="42033826"/>
              <a:ext cx="3228975" cy="869950"/>
            </a:xfrm>
            <a:custGeom>
              <a:avLst/>
              <a:gdLst>
                <a:gd name="T0" fmla="*/ 658 w 861"/>
                <a:gd name="T1" fmla="*/ 24 h 232"/>
                <a:gd name="T2" fmla="*/ 567 w 861"/>
                <a:gd name="T3" fmla="*/ 24 h 232"/>
                <a:gd name="T4" fmla="*/ 459 w 861"/>
                <a:gd name="T5" fmla="*/ 52 h 232"/>
                <a:gd name="T6" fmla="*/ 352 w 861"/>
                <a:gd name="T7" fmla="*/ 24 h 232"/>
                <a:gd name="T8" fmla="*/ 252 w 861"/>
                <a:gd name="T9" fmla="*/ 24 h 232"/>
                <a:gd name="T10" fmla="*/ 0 w 861"/>
                <a:gd name="T11" fmla="*/ 232 h 232"/>
                <a:gd name="T12" fmla="*/ 861 w 861"/>
                <a:gd name="T13" fmla="*/ 232 h 232"/>
                <a:gd name="T14" fmla="*/ 658 w 861"/>
                <a:gd name="T15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1" h="232">
                  <a:moveTo>
                    <a:pt x="658" y="24"/>
                  </a:moveTo>
                  <a:cubicBezTo>
                    <a:pt x="567" y="24"/>
                    <a:pt x="567" y="24"/>
                    <a:pt x="567" y="24"/>
                  </a:cubicBezTo>
                  <a:cubicBezTo>
                    <a:pt x="535" y="41"/>
                    <a:pt x="498" y="52"/>
                    <a:pt x="459" y="52"/>
                  </a:cubicBezTo>
                  <a:cubicBezTo>
                    <a:pt x="420" y="52"/>
                    <a:pt x="384" y="41"/>
                    <a:pt x="3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112" y="0"/>
                    <a:pt x="0" y="232"/>
                  </a:cubicBezTo>
                  <a:cubicBezTo>
                    <a:pt x="861" y="232"/>
                    <a:pt x="861" y="232"/>
                    <a:pt x="861" y="232"/>
                  </a:cubicBezTo>
                  <a:cubicBezTo>
                    <a:pt x="861" y="232"/>
                    <a:pt x="746" y="25"/>
                    <a:pt x="6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20180300" y="42033826"/>
              <a:ext cx="3228975" cy="869950"/>
            </a:xfrm>
            <a:custGeom>
              <a:avLst/>
              <a:gdLst>
                <a:gd name="T0" fmla="*/ 658 w 861"/>
                <a:gd name="T1" fmla="*/ 24 h 232"/>
                <a:gd name="T2" fmla="*/ 567 w 861"/>
                <a:gd name="T3" fmla="*/ 24 h 232"/>
                <a:gd name="T4" fmla="*/ 459 w 861"/>
                <a:gd name="T5" fmla="*/ 52 h 232"/>
                <a:gd name="T6" fmla="*/ 352 w 861"/>
                <a:gd name="T7" fmla="*/ 24 h 232"/>
                <a:gd name="T8" fmla="*/ 251 w 861"/>
                <a:gd name="T9" fmla="*/ 24 h 232"/>
                <a:gd name="T10" fmla="*/ 0 w 861"/>
                <a:gd name="T11" fmla="*/ 232 h 232"/>
                <a:gd name="T12" fmla="*/ 861 w 861"/>
                <a:gd name="T13" fmla="*/ 232 h 232"/>
                <a:gd name="T14" fmla="*/ 658 w 861"/>
                <a:gd name="T15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1" h="232">
                  <a:moveTo>
                    <a:pt x="658" y="24"/>
                  </a:moveTo>
                  <a:cubicBezTo>
                    <a:pt x="567" y="24"/>
                    <a:pt x="567" y="24"/>
                    <a:pt x="567" y="24"/>
                  </a:cubicBezTo>
                  <a:cubicBezTo>
                    <a:pt x="535" y="41"/>
                    <a:pt x="498" y="52"/>
                    <a:pt x="459" y="52"/>
                  </a:cubicBezTo>
                  <a:cubicBezTo>
                    <a:pt x="420" y="52"/>
                    <a:pt x="384" y="41"/>
                    <a:pt x="352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112" y="0"/>
                    <a:pt x="0" y="232"/>
                  </a:cubicBezTo>
                  <a:cubicBezTo>
                    <a:pt x="861" y="232"/>
                    <a:pt x="861" y="232"/>
                    <a:pt x="861" y="232"/>
                  </a:cubicBezTo>
                  <a:cubicBezTo>
                    <a:pt x="861" y="232"/>
                    <a:pt x="746" y="25"/>
                    <a:pt x="6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08"/>
            <p:cNvSpPr/>
            <p:nvPr/>
          </p:nvSpPr>
          <p:spPr bwMode="auto">
            <a:xfrm>
              <a:off x="23769637" y="42033826"/>
              <a:ext cx="3230563" cy="869950"/>
            </a:xfrm>
            <a:custGeom>
              <a:avLst/>
              <a:gdLst>
                <a:gd name="T0" fmla="*/ 658 w 861"/>
                <a:gd name="T1" fmla="*/ 24 h 232"/>
                <a:gd name="T2" fmla="*/ 567 w 861"/>
                <a:gd name="T3" fmla="*/ 24 h 232"/>
                <a:gd name="T4" fmla="*/ 460 w 861"/>
                <a:gd name="T5" fmla="*/ 52 h 232"/>
                <a:gd name="T6" fmla="*/ 352 w 861"/>
                <a:gd name="T7" fmla="*/ 24 h 232"/>
                <a:gd name="T8" fmla="*/ 252 w 861"/>
                <a:gd name="T9" fmla="*/ 24 h 232"/>
                <a:gd name="T10" fmla="*/ 0 w 861"/>
                <a:gd name="T11" fmla="*/ 232 h 232"/>
                <a:gd name="T12" fmla="*/ 861 w 861"/>
                <a:gd name="T13" fmla="*/ 232 h 232"/>
                <a:gd name="T14" fmla="*/ 658 w 861"/>
                <a:gd name="T15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1" h="232">
                  <a:moveTo>
                    <a:pt x="658" y="24"/>
                  </a:moveTo>
                  <a:cubicBezTo>
                    <a:pt x="567" y="24"/>
                    <a:pt x="567" y="24"/>
                    <a:pt x="567" y="24"/>
                  </a:cubicBezTo>
                  <a:cubicBezTo>
                    <a:pt x="535" y="41"/>
                    <a:pt x="499" y="52"/>
                    <a:pt x="460" y="52"/>
                  </a:cubicBezTo>
                  <a:cubicBezTo>
                    <a:pt x="421" y="52"/>
                    <a:pt x="384" y="41"/>
                    <a:pt x="3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113" y="0"/>
                    <a:pt x="0" y="232"/>
                  </a:cubicBezTo>
                  <a:cubicBezTo>
                    <a:pt x="861" y="232"/>
                    <a:pt x="861" y="232"/>
                    <a:pt x="861" y="232"/>
                  </a:cubicBezTo>
                  <a:cubicBezTo>
                    <a:pt x="861" y="232"/>
                    <a:pt x="746" y="25"/>
                    <a:pt x="6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09"/>
            <p:cNvSpPr/>
            <p:nvPr/>
          </p:nvSpPr>
          <p:spPr bwMode="auto">
            <a:xfrm>
              <a:off x="27630437" y="42033826"/>
              <a:ext cx="3228975" cy="869950"/>
            </a:xfrm>
            <a:custGeom>
              <a:avLst/>
              <a:gdLst>
                <a:gd name="T0" fmla="*/ 658 w 861"/>
                <a:gd name="T1" fmla="*/ 24 h 232"/>
                <a:gd name="T2" fmla="*/ 567 w 861"/>
                <a:gd name="T3" fmla="*/ 24 h 232"/>
                <a:gd name="T4" fmla="*/ 460 w 861"/>
                <a:gd name="T5" fmla="*/ 52 h 232"/>
                <a:gd name="T6" fmla="*/ 352 w 861"/>
                <a:gd name="T7" fmla="*/ 24 h 232"/>
                <a:gd name="T8" fmla="*/ 252 w 861"/>
                <a:gd name="T9" fmla="*/ 24 h 232"/>
                <a:gd name="T10" fmla="*/ 0 w 861"/>
                <a:gd name="T11" fmla="*/ 232 h 232"/>
                <a:gd name="T12" fmla="*/ 861 w 861"/>
                <a:gd name="T13" fmla="*/ 232 h 232"/>
                <a:gd name="T14" fmla="*/ 658 w 861"/>
                <a:gd name="T15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1" h="232">
                  <a:moveTo>
                    <a:pt x="658" y="24"/>
                  </a:moveTo>
                  <a:cubicBezTo>
                    <a:pt x="567" y="24"/>
                    <a:pt x="567" y="24"/>
                    <a:pt x="567" y="24"/>
                  </a:cubicBezTo>
                  <a:cubicBezTo>
                    <a:pt x="536" y="41"/>
                    <a:pt x="499" y="52"/>
                    <a:pt x="460" y="52"/>
                  </a:cubicBezTo>
                  <a:cubicBezTo>
                    <a:pt x="421" y="52"/>
                    <a:pt x="384" y="41"/>
                    <a:pt x="3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113" y="0"/>
                    <a:pt x="0" y="232"/>
                  </a:cubicBezTo>
                  <a:cubicBezTo>
                    <a:pt x="861" y="232"/>
                    <a:pt x="861" y="232"/>
                    <a:pt x="861" y="232"/>
                  </a:cubicBezTo>
                  <a:cubicBezTo>
                    <a:pt x="861" y="232"/>
                    <a:pt x="747" y="25"/>
                    <a:pt x="6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10"/>
            <p:cNvSpPr/>
            <p:nvPr/>
          </p:nvSpPr>
          <p:spPr bwMode="auto">
            <a:xfrm>
              <a:off x="31343600" y="42033826"/>
              <a:ext cx="3228975" cy="869950"/>
            </a:xfrm>
            <a:custGeom>
              <a:avLst/>
              <a:gdLst>
                <a:gd name="T0" fmla="*/ 658 w 861"/>
                <a:gd name="T1" fmla="*/ 24 h 232"/>
                <a:gd name="T2" fmla="*/ 567 w 861"/>
                <a:gd name="T3" fmla="*/ 24 h 232"/>
                <a:gd name="T4" fmla="*/ 459 w 861"/>
                <a:gd name="T5" fmla="*/ 52 h 232"/>
                <a:gd name="T6" fmla="*/ 352 w 861"/>
                <a:gd name="T7" fmla="*/ 24 h 232"/>
                <a:gd name="T8" fmla="*/ 251 w 861"/>
                <a:gd name="T9" fmla="*/ 24 h 232"/>
                <a:gd name="T10" fmla="*/ 0 w 861"/>
                <a:gd name="T11" fmla="*/ 232 h 232"/>
                <a:gd name="T12" fmla="*/ 861 w 861"/>
                <a:gd name="T13" fmla="*/ 232 h 232"/>
                <a:gd name="T14" fmla="*/ 658 w 861"/>
                <a:gd name="T15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1" h="232">
                  <a:moveTo>
                    <a:pt x="658" y="24"/>
                  </a:moveTo>
                  <a:cubicBezTo>
                    <a:pt x="567" y="24"/>
                    <a:pt x="567" y="24"/>
                    <a:pt x="567" y="24"/>
                  </a:cubicBezTo>
                  <a:cubicBezTo>
                    <a:pt x="535" y="41"/>
                    <a:pt x="498" y="52"/>
                    <a:pt x="459" y="52"/>
                  </a:cubicBezTo>
                  <a:cubicBezTo>
                    <a:pt x="420" y="52"/>
                    <a:pt x="384" y="41"/>
                    <a:pt x="352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112" y="0"/>
                    <a:pt x="0" y="232"/>
                  </a:cubicBezTo>
                  <a:cubicBezTo>
                    <a:pt x="861" y="232"/>
                    <a:pt x="861" y="232"/>
                    <a:pt x="861" y="232"/>
                  </a:cubicBezTo>
                  <a:cubicBezTo>
                    <a:pt x="861" y="232"/>
                    <a:pt x="746" y="25"/>
                    <a:pt x="65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111"/>
            <p:cNvSpPr>
              <a:spLocks noChangeArrowheads="1"/>
            </p:cNvSpPr>
            <p:nvPr/>
          </p:nvSpPr>
          <p:spPr bwMode="auto">
            <a:xfrm>
              <a:off x="17152937" y="40487601"/>
              <a:ext cx="1654175" cy="1654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112"/>
            <p:cNvSpPr>
              <a:spLocks noChangeArrowheads="1"/>
            </p:cNvSpPr>
            <p:nvPr/>
          </p:nvSpPr>
          <p:spPr bwMode="auto">
            <a:xfrm>
              <a:off x="21058187" y="40409813"/>
              <a:ext cx="1654175" cy="1657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Oval 113"/>
            <p:cNvSpPr>
              <a:spLocks noChangeArrowheads="1"/>
            </p:cNvSpPr>
            <p:nvPr/>
          </p:nvSpPr>
          <p:spPr bwMode="auto">
            <a:xfrm>
              <a:off x="28508325" y="40409813"/>
              <a:ext cx="1654175" cy="1657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Oval 114"/>
            <p:cNvSpPr>
              <a:spLocks noChangeArrowheads="1"/>
            </p:cNvSpPr>
            <p:nvPr/>
          </p:nvSpPr>
          <p:spPr bwMode="auto">
            <a:xfrm>
              <a:off x="32213550" y="40409813"/>
              <a:ext cx="1654175" cy="1657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115"/>
            <p:cNvSpPr>
              <a:spLocks noChangeArrowheads="1"/>
            </p:cNvSpPr>
            <p:nvPr/>
          </p:nvSpPr>
          <p:spPr bwMode="auto">
            <a:xfrm>
              <a:off x="24674512" y="40409813"/>
              <a:ext cx="1654175" cy="1657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Oval 116"/>
            <p:cNvSpPr>
              <a:spLocks noChangeArrowheads="1"/>
            </p:cNvSpPr>
            <p:nvPr/>
          </p:nvSpPr>
          <p:spPr bwMode="auto">
            <a:xfrm>
              <a:off x="19110325" y="39989126"/>
              <a:ext cx="1655763" cy="1654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17"/>
            <p:cNvSpPr/>
            <p:nvPr/>
          </p:nvSpPr>
          <p:spPr bwMode="auto">
            <a:xfrm>
              <a:off x="18537237" y="39006463"/>
              <a:ext cx="1403350" cy="1387475"/>
            </a:xfrm>
            <a:custGeom>
              <a:avLst/>
              <a:gdLst>
                <a:gd name="T0" fmla="*/ 349 w 374"/>
                <a:gd name="T1" fmla="*/ 240 h 370"/>
                <a:gd name="T2" fmla="*/ 366 w 374"/>
                <a:gd name="T3" fmla="*/ 241 h 370"/>
                <a:gd name="T4" fmla="*/ 374 w 374"/>
                <a:gd name="T5" fmla="*/ 187 h 370"/>
                <a:gd name="T6" fmla="*/ 187 w 374"/>
                <a:gd name="T7" fmla="*/ 0 h 370"/>
                <a:gd name="T8" fmla="*/ 0 w 374"/>
                <a:gd name="T9" fmla="*/ 187 h 370"/>
                <a:gd name="T10" fmla="*/ 148 w 374"/>
                <a:gd name="T11" fmla="*/ 370 h 370"/>
                <a:gd name="T12" fmla="*/ 349 w 374"/>
                <a:gd name="T13" fmla="*/ 24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70">
                  <a:moveTo>
                    <a:pt x="349" y="240"/>
                  </a:moveTo>
                  <a:cubicBezTo>
                    <a:pt x="355" y="240"/>
                    <a:pt x="360" y="240"/>
                    <a:pt x="366" y="241"/>
                  </a:cubicBezTo>
                  <a:cubicBezTo>
                    <a:pt x="371" y="224"/>
                    <a:pt x="374" y="206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3" y="0"/>
                    <a:pt x="0" y="84"/>
                    <a:pt x="0" y="187"/>
                  </a:cubicBezTo>
                  <a:cubicBezTo>
                    <a:pt x="0" y="277"/>
                    <a:pt x="63" y="352"/>
                    <a:pt x="148" y="370"/>
                  </a:cubicBezTo>
                  <a:cubicBezTo>
                    <a:pt x="182" y="293"/>
                    <a:pt x="259" y="240"/>
                    <a:pt x="349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Oval 118"/>
            <p:cNvSpPr>
              <a:spLocks noChangeArrowheads="1"/>
            </p:cNvSpPr>
            <p:nvPr/>
          </p:nvSpPr>
          <p:spPr bwMode="auto">
            <a:xfrm>
              <a:off x="22836187" y="40082788"/>
              <a:ext cx="1654175" cy="165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9"/>
            <p:cNvSpPr/>
            <p:nvPr/>
          </p:nvSpPr>
          <p:spPr bwMode="auto">
            <a:xfrm>
              <a:off x="22960012" y="39006463"/>
              <a:ext cx="1406525" cy="1122363"/>
            </a:xfrm>
            <a:custGeom>
              <a:avLst/>
              <a:gdLst>
                <a:gd name="T0" fmla="*/ 187 w 375"/>
                <a:gd name="T1" fmla="*/ 240 h 299"/>
                <a:gd name="T2" fmla="*/ 338 w 375"/>
                <a:gd name="T3" fmla="*/ 299 h 299"/>
                <a:gd name="T4" fmla="*/ 375 w 375"/>
                <a:gd name="T5" fmla="*/ 187 h 299"/>
                <a:gd name="T6" fmla="*/ 187 w 375"/>
                <a:gd name="T7" fmla="*/ 0 h 299"/>
                <a:gd name="T8" fmla="*/ 0 w 375"/>
                <a:gd name="T9" fmla="*/ 187 h 299"/>
                <a:gd name="T10" fmla="*/ 37 w 375"/>
                <a:gd name="T11" fmla="*/ 299 h 299"/>
                <a:gd name="T12" fmla="*/ 187 w 375"/>
                <a:gd name="T13" fmla="*/ 24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299">
                  <a:moveTo>
                    <a:pt x="187" y="240"/>
                  </a:moveTo>
                  <a:cubicBezTo>
                    <a:pt x="245" y="240"/>
                    <a:pt x="298" y="262"/>
                    <a:pt x="338" y="299"/>
                  </a:cubicBezTo>
                  <a:cubicBezTo>
                    <a:pt x="361" y="268"/>
                    <a:pt x="375" y="229"/>
                    <a:pt x="375" y="187"/>
                  </a:cubicBezTo>
                  <a:cubicBezTo>
                    <a:pt x="375" y="84"/>
                    <a:pt x="291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29"/>
                    <a:pt x="14" y="268"/>
                    <a:pt x="37" y="299"/>
                  </a:cubicBezTo>
                  <a:cubicBezTo>
                    <a:pt x="77" y="262"/>
                    <a:pt x="130" y="240"/>
                    <a:pt x="187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Oval 120"/>
            <p:cNvSpPr>
              <a:spLocks noChangeArrowheads="1"/>
            </p:cNvSpPr>
            <p:nvPr/>
          </p:nvSpPr>
          <p:spPr bwMode="auto">
            <a:xfrm>
              <a:off x="26477912" y="40035163"/>
              <a:ext cx="1658938" cy="1654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21"/>
            <p:cNvSpPr/>
            <p:nvPr/>
          </p:nvSpPr>
          <p:spPr bwMode="auto">
            <a:xfrm>
              <a:off x="27495500" y="39006463"/>
              <a:ext cx="1401763" cy="1403350"/>
            </a:xfrm>
            <a:custGeom>
              <a:avLst/>
              <a:gdLst>
                <a:gd name="T0" fmla="*/ 187 w 374"/>
                <a:gd name="T1" fmla="*/ 0 h 374"/>
                <a:gd name="T2" fmla="*/ 0 w 374"/>
                <a:gd name="T3" fmla="*/ 187 h 374"/>
                <a:gd name="T4" fmla="*/ 8 w 374"/>
                <a:gd name="T5" fmla="*/ 242 h 374"/>
                <a:gd name="T6" fmla="*/ 179 w 374"/>
                <a:gd name="T7" fmla="*/ 374 h 374"/>
                <a:gd name="T8" fmla="*/ 187 w 374"/>
                <a:gd name="T9" fmla="*/ 374 h 374"/>
                <a:gd name="T10" fmla="*/ 374 w 374"/>
                <a:gd name="T11" fmla="*/ 187 h 374"/>
                <a:gd name="T12" fmla="*/ 187 w 374"/>
                <a:gd name="T1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74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06"/>
                    <a:pt x="3" y="225"/>
                    <a:pt x="8" y="242"/>
                  </a:cubicBezTo>
                  <a:cubicBezTo>
                    <a:pt x="85" y="254"/>
                    <a:pt x="149" y="305"/>
                    <a:pt x="179" y="374"/>
                  </a:cubicBezTo>
                  <a:cubicBezTo>
                    <a:pt x="182" y="374"/>
                    <a:pt x="1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Oval 122"/>
            <p:cNvSpPr>
              <a:spLocks noChangeArrowheads="1"/>
            </p:cNvSpPr>
            <p:nvPr/>
          </p:nvSpPr>
          <p:spPr bwMode="auto">
            <a:xfrm>
              <a:off x="30462537" y="39978013"/>
              <a:ext cx="1654175" cy="16541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23"/>
            <p:cNvSpPr/>
            <p:nvPr/>
          </p:nvSpPr>
          <p:spPr bwMode="auto">
            <a:xfrm>
              <a:off x="29598937" y="39006463"/>
              <a:ext cx="1403350" cy="1403350"/>
            </a:xfrm>
            <a:custGeom>
              <a:avLst/>
              <a:gdLst>
                <a:gd name="T0" fmla="*/ 363 w 374"/>
                <a:gd name="T1" fmla="*/ 251 h 374"/>
                <a:gd name="T2" fmla="*/ 374 w 374"/>
                <a:gd name="T3" fmla="*/ 187 h 374"/>
                <a:gd name="T4" fmla="*/ 187 w 374"/>
                <a:gd name="T5" fmla="*/ 0 h 374"/>
                <a:gd name="T6" fmla="*/ 0 w 374"/>
                <a:gd name="T7" fmla="*/ 187 h 374"/>
                <a:gd name="T8" fmla="*/ 187 w 374"/>
                <a:gd name="T9" fmla="*/ 374 h 374"/>
                <a:gd name="T10" fmla="*/ 231 w 374"/>
                <a:gd name="T11" fmla="*/ 369 h 374"/>
                <a:gd name="T12" fmla="*/ 363 w 374"/>
                <a:gd name="T13" fmla="*/ 25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4" h="374">
                  <a:moveTo>
                    <a:pt x="363" y="251"/>
                  </a:moveTo>
                  <a:cubicBezTo>
                    <a:pt x="370" y="231"/>
                    <a:pt x="374" y="210"/>
                    <a:pt x="374" y="187"/>
                  </a:cubicBezTo>
                  <a:cubicBezTo>
                    <a:pt x="374" y="84"/>
                    <a:pt x="291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2" y="374"/>
                    <a:pt x="217" y="372"/>
                    <a:pt x="231" y="369"/>
                  </a:cubicBezTo>
                  <a:cubicBezTo>
                    <a:pt x="257" y="313"/>
                    <a:pt x="304" y="270"/>
                    <a:pt x="363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24"/>
            <p:cNvSpPr/>
            <p:nvPr/>
          </p:nvSpPr>
          <p:spPr bwMode="auto">
            <a:xfrm>
              <a:off x="18705512" y="35898138"/>
              <a:ext cx="11113" cy="44450"/>
            </a:xfrm>
            <a:custGeom>
              <a:avLst/>
              <a:gdLst>
                <a:gd name="T0" fmla="*/ 7 w 7"/>
                <a:gd name="T1" fmla="*/ 0 h 28"/>
                <a:gd name="T2" fmla="*/ 0 w 7"/>
                <a:gd name="T3" fmla="*/ 0 h 28"/>
                <a:gd name="T4" fmla="*/ 5 w 7"/>
                <a:gd name="T5" fmla="*/ 28 h 28"/>
                <a:gd name="T6" fmla="*/ 7 w 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8">
                  <a:moveTo>
                    <a:pt x="7" y="0"/>
                  </a:moveTo>
                  <a:lnTo>
                    <a:pt x="0" y="0"/>
                  </a:lnTo>
                  <a:lnTo>
                    <a:pt x="5" y="2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25"/>
            <p:cNvSpPr>
              <a:spLocks noEditPoints="1"/>
            </p:cNvSpPr>
            <p:nvPr/>
          </p:nvSpPr>
          <p:spPr bwMode="auto">
            <a:xfrm>
              <a:off x="15336837" y="29070301"/>
              <a:ext cx="16598900" cy="7539038"/>
            </a:xfrm>
            <a:custGeom>
              <a:avLst/>
              <a:gdLst>
                <a:gd name="T0" fmla="*/ 0 w 4425"/>
                <a:gd name="T1" fmla="*/ 0 h 2010"/>
                <a:gd name="T2" fmla="*/ 0 w 4425"/>
                <a:gd name="T3" fmla="*/ 2010 h 2010"/>
                <a:gd name="T4" fmla="*/ 4425 w 4425"/>
                <a:gd name="T5" fmla="*/ 2010 h 2010"/>
                <a:gd name="T6" fmla="*/ 4425 w 4425"/>
                <a:gd name="T7" fmla="*/ 0 h 2010"/>
                <a:gd name="T8" fmla="*/ 0 w 4425"/>
                <a:gd name="T9" fmla="*/ 0 h 2010"/>
                <a:gd name="T10" fmla="*/ 4208 w 4425"/>
                <a:gd name="T11" fmla="*/ 1820 h 2010"/>
                <a:gd name="T12" fmla="*/ 1070 w 4425"/>
                <a:gd name="T13" fmla="*/ 1820 h 2010"/>
                <a:gd name="T14" fmla="*/ 1073 w 4425"/>
                <a:gd name="T15" fmla="*/ 1964 h 2010"/>
                <a:gd name="T16" fmla="*/ 1071 w 4425"/>
                <a:gd name="T17" fmla="*/ 1974 h 2010"/>
                <a:gd name="T18" fmla="*/ 1061 w 4425"/>
                <a:gd name="T19" fmla="*/ 1976 h 2010"/>
                <a:gd name="T20" fmla="*/ 903 w 4425"/>
                <a:gd name="T21" fmla="*/ 1991 h 2010"/>
                <a:gd name="T22" fmla="*/ 744 w 4425"/>
                <a:gd name="T23" fmla="*/ 1976 h 2010"/>
                <a:gd name="T24" fmla="*/ 729 w 4425"/>
                <a:gd name="T25" fmla="*/ 1973 h 2010"/>
                <a:gd name="T26" fmla="*/ 731 w 4425"/>
                <a:gd name="T27" fmla="*/ 1959 h 2010"/>
                <a:gd name="T28" fmla="*/ 743 w 4425"/>
                <a:gd name="T29" fmla="*/ 1857 h 2010"/>
                <a:gd name="T30" fmla="*/ 678 w 4425"/>
                <a:gd name="T31" fmla="*/ 1820 h 2010"/>
                <a:gd name="T32" fmla="*/ 217 w 4425"/>
                <a:gd name="T33" fmla="*/ 1820 h 2010"/>
                <a:gd name="T34" fmla="*/ 217 w 4425"/>
                <a:gd name="T35" fmla="*/ 223 h 2010"/>
                <a:gd name="T36" fmla="*/ 4208 w 4425"/>
                <a:gd name="T37" fmla="*/ 223 h 2010"/>
                <a:gd name="T38" fmla="*/ 4208 w 4425"/>
                <a:gd name="T39" fmla="*/ 182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5" h="2010">
                  <a:moveTo>
                    <a:pt x="0" y="0"/>
                  </a:moveTo>
                  <a:cubicBezTo>
                    <a:pt x="0" y="2010"/>
                    <a:pt x="0" y="2010"/>
                    <a:pt x="0" y="2010"/>
                  </a:cubicBezTo>
                  <a:cubicBezTo>
                    <a:pt x="4425" y="2010"/>
                    <a:pt x="4425" y="2010"/>
                    <a:pt x="4425" y="2010"/>
                  </a:cubicBezTo>
                  <a:cubicBezTo>
                    <a:pt x="4425" y="0"/>
                    <a:pt x="4425" y="0"/>
                    <a:pt x="4425" y="0"/>
                  </a:cubicBezTo>
                  <a:lnTo>
                    <a:pt x="0" y="0"/>
                  </a:lnTo>
                  <a:close/>
                  <a:moveTo>
                    <a:pt x="4208" y="1820"/>
                  </a:moveTo>
                  <a:cubicBezTo>
                    <a:pt x="1070" y="1820"/>
                    <a:pt x="1070" y="1820"/>
                    <a:pt x="1070" y="1820"/>
                  </a:cubicBezTo>
                  <a:cubicBezTo>
                    <a:pt x="1075" y="1879"/>
                    <a:pt x="1078" y="1941"/>
                    <a:pt x="1073" y="1964"/>
                  </a:cubicBezTo>
                  <a:cubicBezTo>
                    <a:pt x="1071" y="1974"/>
                    <a:pt x="1071" y="1974"/>
                    <a:pt x="1071" y="1974"/>
                  </a:cubicBezTo>
                  <a:cubicBezTo>
                    <a:pt x="1061" y="1976"/>
                    <a:pt x="1061" y="1976"/>
                    <a:pt x="1061" y="1976"/>
                  </a:cubicBezTo>
                  <a:cubicBezTo>
                    <a:pt x="1058" y="1977"/>
                    <a:pt x="996" y="1991"/>
                    <a:pt x="903" y="1991"/>
                  </a:cubicBezTo>
                  <a:cubicBezTo>
                    <a:pt x="849" y="1991"/>
                    <a:pt x="795" y="1986"/>
                    <a:pt x="744" y="1976"/>
                  </a:cubicBezTo>
                  <a:cubicBezTo>
                    <a:pt x="729" y="1973"/>
                    <a:pt x="729" y="1973"/>
                    <a:pt x="729" y="1973"/>
                  </a:cubicBezTo>
                  <a:cubicBezTo>
                    <a:pt x="731" y="1959"/>
                    <a:pt x="731" y="1959"/>
                    <a:pt x="731" y="1959"/>
                  </a:cubicBezTo>
                  <a:cubicBezTo>
                    <a:pt x="743" y="1857"/>
                    <a:pt x="743" y="1857"/>
                    <a:pt x="743" y="1857"/>
                  </a:cubicBezTo>
                  <a:cubicBezTo>
                    <a:pt x="719" y="1854"/>
                    <a:pt x="690" y="1845"/>
                    <a:pt x="678" y="1820"/>
                  </a:cubicBezTo>
                  <a:cubicBezTo>
                    <a:pt x="217" y="1820"/>
                    <a:pt x="217" y="1820"/>
                    <a:pt x="217" y="1820"/>
                  </a:cubicBezTo>
                  <a:cubicBezTo>
                    <a:pt x="217" y="223"/>
                    <a:pt x="217" y="223"/>
                    <a:pt x="217" y="223"/>
                  </a:cubicBezTo>
                  <a:cubicBezTo>
                    <a:pt x="4208" y="223"/>
                    <a:pt x="4208" y="223"/>
                    <a:pt x="4208" y="223"/>
                  </a:cubicBezTo>
                  <a:lnTo>
                    <a:pt x="4208" y="18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6"/>
            <p:cNvSpPr/>
            <p:nvPr/>
          </p:nvSpPr>
          <p:spPr bwMode="auto">
            <a:xfrm>
              <a:off x="17711737" y="33275588"/>
              <a:ext cx="2011363" cy="982663"/>
            </a:xfrm>
            <a:custGeom>
              <a:avLst/>
              <a:gdLst>
                <a:gd name="T0" fmla="*/ 125 w 536"/>
                <a:gd name="T1" fmla="*/ 262 h 262"/>
                <a:gd name="T2" fmla="*/ 268 w 536"/>
                <a:gd name="T3" fmla="*/ 206 h 262"/>
                <a:gd name="T4" fmla="*/ 400 w 536"/>
                <a:gd name="T5" fmla="*/ 255 h 262"/>
                <a:gd name="T6" fmla="*/ 395 w 536"/>
                <a:gd name="T7" fmla="*/ 188 h 262"/>
                <a:gd name="T8" fmla="*/ 536 w 536"/>
                <a:gd name="T9" fmla="*/ 137 h 262"/>
                <a:gd name="T10" fmla="*/ 268 w 536"/>
                <a:gd name="T11" fmla="*/ 0 h 262"/>
                <a:gd name="T12" fmla="*/ 0 w 536"/>
                <a:gd name="T13" fmla="*/ 136 h 262"/>
                <a:gd name="T14" fmla="*/ 131 w 536"/>
                <a:gd name="T15" fmla="*/ 182 h 262"/>
                <a:gd name="T16" fmla="*/ 125 w 536"/>
                <a:gd name="T17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262">
                  <a:moveTo>
                    <a:pt x="125" y="262"/>
                  </a:moveTo>
                  <a:cubicBezTo>
                    <a:pt x="125" y="262"/>
                    <a:pt x="162" y="206"/>
                    <a:pt x="268" y="206"/>
                  </a:cubicBezTo>
                  <a:cubicBezTo>
                    <a:pt x="375" y="206"/>
                    <a:pt x="400" y="255"/>
                    <a:pt x="400" y="255"/>
                  </a:cubicBezTo>
                  <a:cubicBezTo>
                    <a:pt x="395" y="188"/>
                    <a:pt x="395" y="188"/>
                    <a:pt x="395" y="188"/>
                  </a:cubicBezTo>
                  <a:cubicBezTo>
                    <a:pt x="395" y="188"/>
                    <a:pt x="477" y="159"/>
                    <a:pt x="536" y="137"/>
                  </a:cubicBezTo>
                  <a:cubicBezTo>
                    <a:pt x="536" y="137"/>
                    <a:pt x="330" y="93"/>
                    <a:pt x="268" y="0"/>
                  </a:cubicBezTo>
                  <a:cubicBezTo>
                    <a:pt x="268" y="0"/>
                    <a:pt x="189" y="111"/>
                    <a:pt x="0" y="136"/>
                  </a:cubicBezTo>
                  <a:cubicBezTo>
                    <a:pt x="0" y="136"/>
                    <a:pt x="86" y="174"/>
                    <a:pt x="131" y="182"/>
                  </a:cubicBezTo>
                  <a:lnTo>
                    <a:pt x="125" y="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Oval 127"/>
            <p:cNvSpPr>
              <a:spLocks noChangeArrowheads="1"/>
            </p:cNvSpPr>
            <p:nvPr/>
          </p:nvSpPr>
          <p:spPr bwMode="auto">
            <a:xfrm>
              <a:off x="18234025" y="34101088"/>
              <a:ext cx="966788" cy="8620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28"/>
            <p:cNvSpPr/>
            <p:nvPr/>
          </p:nvSpPr>
          <p:spPr bwMode="auto">
            <a:xfrm>
              <a:off x="19583400" y="34531301"/>
              <a:ext cx="919163" cy="731838"/>
            </a:xfrm>
            <a:custGeom>
              <a:avLst/>
              <a:gdLst>
                <a:gd name="T0" fmla="*/ 217 w 245"/>
                <a:gd name="T1" fmla="*/ 19 h 195"/>
                <a:gd name="T2" fmla="*/ 163 w 245"/>
                <a:gd name="T3" fmla="*/ 28 h 195"/>
                <a:gd name="T4" fmla="*/ 10 w 245"/>
                <a:gd name="T5" fmla="*/ 108 h 195"/>
                <a:gd name="T6" fmla="*/ 9 w 245"/>
                <a:gd name="T7" fmla="*/ 195 h 195"/>
                <a:gd name="T8" fmla="*/ 224 w 245"/>
                <a:gd name="T9" fmla="*/ 73 h 195"/>
                <a:gd name="T10" fmla="*/ 217 w 245"/>
                <a:gd name="T11" fmla="*/ 1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195">
                  <a:moveTo>
                    <a:pt x="217" y="19"/>
                  </a:moveTo>
                  <a:cubicBezTo>
                    <a:pt x="189" y="0"/>
                    <a:pt x="163" y="28"/>
                    <a:pt x="163" y="28"/>
                  </a:cubicBezTo>
                  <a:cubicBezTo>
                    <a:pt x="163" y="28"/>
                    <a:pt x="119" y="96"/>
                    <a:pt x="10" y="108"/>
                  </a:cubicBezTo>
                  <a:cubicBezTo>
                    <a:pt x="10" y="108"/>
                    <a:pt x="0" y="164"/>
                    <a:pt x="9" y="195"/>
                  </a:cubicBezTo>
                  <a:cubicBezTo>
                    <a:pt x="9" y="195"/>
                    <a:pt x="192" y="131"/>
                    <a:pt x="224" y="73"/>
                  </a:cubicBezTo>
                  <a:cubicBezTo>
                    <a:pt x="224" y="73"/>
                    <a:pt x="245" y="39"/>
                    <a:pt x="21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29"/>
            <p:cNvSpPr/>
            <p:nvPr/>
          </p:nvSpPr>
          <p:spPr bwMode="auto">
            <a:xfrm>
              <a:off x="18259425" y="36509326"/>
              <a:ext cx="968375" cy="1957388"/>
            </a:xfrm>
            <a:custGeom>
              <a:avLst/>
              <a:gdLst>
                <a:gd name="T0" fmla="*/ 0 w 258"/>
                <a:gd name="T1" fmla="*/ 0 h 522"/>
                <a:gd name="T2" fmla="*/ 0 w 258"/>
                <a:gd name="T3" fmla="*/ 476 h 522"/>
                <a:gd name="T4" fmla="*/ 58 w 258"/>
                <a:gd name="T5" fmla="*/ 522 h 522"/>
                <a:gd name="T6" fmla="*/ 113 w 258"/>
                <a:gd name="T7" fmla="*/ 480 h 522"/>
                <a:gd name="T8" fmla="*/ 113 w 258"/>
                <a:gd name="T9" fmla="*/ 79 h 522"/>
                <a:gd name="T10" fmla="*/ 152 w 258"/>
                <a:gd name="T11" fmla="*/ 79 h 522"/>
                <a:gd name="T12" fmla="*/ 152 w 258"/>
                <a:gd name="T13" fmla="*/ 480 h 522"/>
                <a:gd name="T14" fmla="*/ 204 w 258"/>
                <a:gd name="T15" fmla="*/ 522 h 522"/>
                <a:gd name="T16" fmla="*/ 258 w 258"/>
                <a:gd name="T17" fmla="*/ 479 h 522"/>
                <a:gd name="T18" fmla="*/ 258 w 258"/>
                <a:gd name="T19" fmla="*/ 0 h 522"/>
                <a:gd name="T20" fmla="*/ 0 w 258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522">
                  <a:moveTo>
                    <a:pt x="0" y="0"/>
                  </a:moveTo>
                  <a:cubicBezTo>
                    <a:pt x="0" y="476"/>
                    <a:pt x="0" y="476"/>
                    <a:pt x="0" y="476"/>
                  </a:cubicBezTo>
                  <a:cubicBezTo>
                    <a:pt x="0" y="476"/>
                    <a:pt x="0" y="522"/>
                    <a:pt x="58" y="522"/>
                  </a:cubicBezTo>
                  <a:cubicBezTo>
                    <a:pt x="115" y="522"/>
                    <a:pt x="113" y="480"/>
                    <a:pt x="113" y="480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38" y="83"/>
                    <a:pt x="152" y="79"/>
                    <a:pt x="152" y="79"/>
                  </a:cubicBezTo>
                  <a:cubicBezTo>
                    <a:pt x="152" y="480"/>
                    <a:pt x="152" y="480"/>
                    <a:pt x="152" y="480"/>
                  </a:cubicBezTo>
                  <a:cubicBezTo>
                    <a:pt x="152" y="480"/>
                    <a:pt x="158" y="522"/>
                    <a:pt x="204" y="522"/>
                  </a:cubicBezTo>
                  <a:cubicBezTo>
                    <a:pt x="250" y="522"/>
                    <a:pt x="258" y="479"/>
                    <a:pt x="258" y="479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14" y="2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130"/>
            <p:cNvSpPr>
              <a:spLocks noChangeArrowheads="1"/>
            </p:cNvSpPr>
            <p:nvPr/>
          </p:nvSpPr>
          <p:spPr bwMode="auto">
            <a:xfrm>
              <a:off x="18578512" y="35342513"/>
              <a:ext cx="280988" cy="280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1"/>
            <p:cNvSpPr/>
            <p:nvPr/>
          </p:nvSpPr>
          <p:spPr bwMode="auto">
            <a:xfrm>
              <a:off x="18638837" y="35698113"/>
              <a:ext cx="149225" cy="352425"/>
            </a:xfrm>
            <a:custGeom>
              <a:avLst/>
              <a:gdLst>
                <a:gd name="T0" fmla="*/ 20 w 40"/>
                <a:gd name="T1" fmla="*/ 5 h 94"/>
                <a:gd name="T2" fmla="*/ 0 w 40"/>
                <a:gd name="T3" fmla="*/ 0 h 94"/>
                <a:gd name="T4" fmla="*/ 11 w 40"/>
                <a:gd name="T5" fmla="*/ 90 h 94"/>
                <a:gd name="T6" fmla="*/ 29 w 40"/>
                <a:gd name="T7" fmla="*/ 90 h 94"/>
                <a:gd name="T8" fmla="*/ 40 w 40"/>
                <a:gd name="T9" fmla="*/ 0 h 94"/>
                <a:gd name="T10" fmla="*/ 20 w 40"/>
                <a:gd name="T11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94">
                  <a:moveTo>
                    <a:pt x="20" y="5"/>
                  </a:moveTo>
                  <a:cubicBezTo>
                    <a:pt x="12" y="5"/>
                    <a:pt x="6" y="3"/>
                    <a:pt x="0" y="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21" y="94"/>
                    <a:pt x="29" y="90"/>
                    <a:pt x="29" y="9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3"/>
                    <a:pt x="27" y="5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2"/>
            <p:cNvSpPr>
              <a:spLocks noEditPoints="1"/>
            </p:cNvSpPr>
            <p:nvPr/>
          </p:nvSpPr>
          <p:spPr bwMode="auto">
            <a:xfrm>
              <a:off x="17851437" y="34888488"/>
              <a:ext cx="1731963" cy="1662113"/>
            </a:xfrm>
            <a:custGeom>
              <a:avLst/>
              <a:gdLst>
                <a:gd name="T0" fmla="*/ 462 w 462"/>
                <a:gd name="T1" fmla="*/ 0 h 443"/>
                <a:gd name="T2" fmla="*/ 374 w 462"/>
                <a:gd name="T3" fmla="*/ 30 h 443"/>
                <a:gd name="T4" fmla="*/ 309 w 462"/>
                <a:gd name="T5" fmla="*/ 27 h 443"/>
                <a:gd name="T6" fmla="*/ 158 w 462"/>
                <a:gd name="T7" fmla="*/ 27 h 443"/>
                <a:gd name="T8" fmla="*/ 158 w 462"/>
                <a:gd name="T9" fmla="*/ 27 h 443"/>
                <a:gd name="T10" fmla="*/ 0 w 462"/>
                <a:gd name="T11" fmla="*/ 164 h 443"/>
                <a:gd name="T12" fmla="*/ 101 w 462"/>
                <a:gd name="T13" fmla="*/ 197 h 443"/>
                <a:gd name="T14" fmla="*/ 98 w 462"/>
                <a:gd name="T15" fmla="*/ 227 h 443"/>
                <a:gd name="T16" fmla="*/ 137 w 462"/>
                <a:gd name="T17" fmla="*/ 227 h 443"/>
                <a:gd name="T18" fmla="*/ 207 w 462"/>
                <a:gd name="T19" fmla="*/ 227 h 443"/>
                <a:gd name="T20" fmla="*/ 205 w 462"/>
                <a:gd name="T21" fmla="*/ 208 h 443"/>
                <a:gd name="T22" fmla="*/ 230 w 462"/>
                <a:gd name="T23" fmla="*/ 214 h 443"/>
                <a:gd name="T24" fmla="*/ 254 w 462"/>
                <a:gd name="T25" fmla="*/ 208 h 443"/>
                <a:gd name="T26" fmla="*/ 252 w 462"/>
                <a:gd name="T27" fmla="*/ 226 h 443"/>
                <a:gd name="T28" fmla="*/ 266 w 462"/>
                <a:gd name="T29" fmla="*/ 226 h 443"/>
                <a:gd name="T30" fmla="*/ 266 w 462"/>
                <a:gd name="T31" fmla="*/ 226 h 443"/>
                <a:gd name="T32" fmla="*/ 268 w 462"/>
                <a:gd name="T33" fmla="*/ 227 h 443"/>
                <a:gd name="T34" fmla="*/ 299 w 462"/>
                <a:gd name="T35" fmla="*/ 264 h 443"/>
                <a:gd name="T36" fmla="*/ 269 w 462"/>
                <a:gd name="T37" fmla="*/ 301 h 443"/>
                <a:gd name="T38" fmla="*/ 267 w 462"/>
                <a:gd name="T39" fmla="*/ 301 h 443"/>
                <a:gd name="T40" fmla="*/ 244 w 462"/>
                <a:gd name="T41" fmla="*/ 301 h 443"/>
                <a:gd name="T42" fmla="*/ 241 w 462"/>
                <a:gd name="T43" fmla="*/ 320 h 443"/>
                <a:gd name="T44" fmla="*/ 218 w 462"/>
                <a:gd name="T45" fmla="*/ 320 h 443"/>
                <a:gd name="T46" fmla="*/ 216 w 462"/>
                <a:gd name="T47" fmla="*/ 301 h 443"/>
                <a:gd name="T48" fmla="*/ 102 w 462"/>
                <a:gd name="T49" fmla="*/ 301 h 443"/>
                <a:gd name="T50" fmla="*/ 97 w 462"/>
                <a:gd name="T51" fmla="*/ 301 h 443"/>
                <a:gd name="T52" fmla="*/ 89 w 462"/>
                <a:gd name="T53" fmla="*/ 301 h 443"/>
                <a:gd name="T54" fmla="*/ 77 w 462"/>
                <a:gd name="T55" fmla="*/ 409 h 443"/>
                <a:gd name="T56" fmla="*/ 387 w 462"/>
                <a:gd name="T57" fmla="*/ 409 h 443"/>
                <a:gd name="T58" fmla="*/ 371 w 462"/>
                <a:gd name="T59" fmla="*/ 136 h 443"/>
                <a:gd name="T60" fmla="*/ 462 w 462"/>
                <a:gd name="T61" fmla="*/ 136 h 443"/>
                <a:gd name="T62" fmla="*/ 462 w 462"/>
                <a:gd name="T63" fmla="*/ 0 h 443"/>
                <a:gd name="T64" fmla="*/ 231 w 462"/>
                <a:gd name="T65" fmla="*/ 206 h 443"/>
                <a:gd name="T66" fmla="*/ 184 w 462"/>
                <a:gd name="T67" fmla="*/ 158 h 443"/>
                <a:gd name="T68" fmla="*/ 231 w 462"/>
                <a:gd name="T69" fmla="*/ 111 h 443"/>
                <a:gd name="T70" fmla="*/ 279 w 462"/>
                <a:gd name="T71" fmla="*/ 158 h 443"/>
                <a:gd name="T72" fmla="*/ 231 w 462"/>
                <a:gd name="T73" fmla="*/ 20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2" h="443">
                  <a:moveTo>
                    <a:pt x="462" y="0"/>
                  </a:moveTo>
                  <a:cubicBezTo>
                    <a:pt x="436" y="21"/>
                    <a:pt x="377" y="30"/>
                    <a:pt x="374" y="30"/>
                  </a:cubicBezTo>
                  <a:cubicBezTo>
                    <a:pt x="371" y="30"/>
                    <a:pt x="309" y="27"/>
                    <a:pt x="309" y="27"/>
                  </a:cubicBezTo>
                  <a:cubicBezTo>
                    <a:pt x="211" y="57"/>
                    <a:pt x="158" y="27"/>
                    <a:pt x="158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27"/>
                    <a:pt x="63" y="9"/>
                    <a:pt x="0" y="164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104" y="227"/>
                    <a:pt x="115" y="227"/>
                    <a:pt x="137" y="227"/>
                  </a:cubicBezTo>
                  <a:cubicBezTo>
                    <a:pt x="159" y="227"/>
                    <a:pt x="185" y="227"/>
                    <a:pt x="207" y="227"/>
                  </a:cubicBezTo>
                  <a:cubicBezTo>
                    <a:pt x="205" y="208"/>
                    <a:pt x="205" y="208"/>
                    <a:pt x="205" y="208"/>
                  </a:cubicBezTo>
                  <a:cubicBezTo>
                    <a:pt x="212" y="212"/>
                    <a:pt x="221" y="214"/>
                    <a:pt x="230" y="214"/>
                  </a:cubicBezTo>
                  <a:cubicBezTo>
                    <a:pt x="239" y="214"/>
                    <a:pt x="247" y="212"/>
                    <a:pt x="254" y="208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60" y="226"/>
                    <a:pt x="265" y="226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6" y="226"/>
                    <a:pt x="267" y="226"/>
                    <a:pt x="268" y="227"/>
                  </a:cubicBezTo>
                  <a:cubicBezTo>
                    <a:pt x="279" y="229"/>
                    <a:pt x="299" y="240"/>
                    <a:pt x="299" y="264"/>
                  </a:cubicBezTo>
                  <a:cubicBezTo>
                    <a:pt x="299" y="287"/>
                    <a:pt x="280" y="298"/>
                    <a:pt x="269" y="301"/>
                  </a:cubicBezTo>
                  <a:cubicBezTo>
                    <a:pt x="269" y="301"/>
                    <a:pt x="268" y="301"/>
                    <a:pt x="267" y="301"/>
                  </a:cubicBezTo>
                  <a:cubicBezTo>
                    <a:pt x="244" y="301"/>
                    <a:pt x="244" y="301"/>
                    <a:pt x="244" y="301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1" y="320"/>
                    <a:pt x="231" y="325"/>
                    <a:pt x="218" y="320"/>
                  </a:cubicBezTo>
                  <a:cubicBezTo>
                    <a:pt x="216" y="301"/>
                    <a:pt x="216" y="301"/>
                    <a:pt x="216" y="301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01" y="301"/>
                    <a:pt x="99" y="301"/>
                    <a:pt x="97" y="301"/>
                  </a:cubicBezTo>
                  <a:cubicBezTo>
                    <a:pt x="95" y="301"/>
                    <a:pt x="92" y="301"/>
                    <a:pt x="89" y="301"/>
                  </a:cubicBezTo>
                  <a:cubicBezTo>
                    <a:pt x="77" y="409"/>
                    <a:pt x="77" y="409"/>
                    <a:pt x="77" y="409"/>
                  </a:cubicBezTo>
                  <a:cubicBezTo>
                    <a:pt x="248" y="443"/>
                    <a:pt x="387" y="409"/>
                    <a:pt x="387" y="409"/>
                  </a:cubicBezTo>
                  <a:cubicBezTo>
                    <a:pt x="397" y="364"/>
                    <a:pt x="371" y="136"/>
                    <a:pt x="371" y="136"/>
                  </a:cubicBezTo>
                  <a:cubicBezTo>
                    <a:pt x="411" y="148"/>
                    <a:pt x="462" y="136"/>
                    <a:pt x="462" y="136"/>
                  </a:cubicBezTo>
                  <a:cubicBezTo>
                    <a:pt x="443" y="60"/>
                    <a:pt x="462" y="0"/>
                    <a:pt x="462" y="0"/>
                  </a:cubicBezTo>
                  <a:close/>
                  <a:moveTo>
                    <a:pt x="231" y="206"/>
                  </a:moveTo>
                  <a:cubicBezTo>
                    <a:pt x="205" y="206"/>
                    <a:pt x="184" y="185"/>
                    <a:pt x="184" y="158"/>
                  </a:cubicBezTo>
                  <a:cubicBezTo>
                    <a:pt x="184" y="132"/>
                    <a:pt x="205" y="111"/>
                    <a:pt x="231" y="111"/>
                  </a:cubicBezTo>
                  <a:cubicBezTo>
                    <a:pt x="257" y="111"/>
                    <a:pt x="279" y="132"/>
                    <a:pt x="279" y="158"/>
                  </a:cubicBezTo>
                  <a:cubicBezTo>
                    <a:pt x="279" y="185"/>
                    <a:pt x="257" y="206"/>
                    <a:pt x="231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3"/>
            <p:cNvSpPr/>
            <p:nvPr/>
          </p:nvSpPr>
          <p:spPr bwMode="auto">
            <a:xfrm>
              <a:off x="17975262" y="33815338"/>
              <a:ext cx="28575" cy="187325"/>
            </a:xfrm>
            <a:custGeom>
              <a:avLst/>
              <a:gdLst>
                <a:gd name="T0" fmla="*/ 14 w 18"/>
                <a:gd name="T1" fmla="*/ 0 h 118"/>
                <a:gd name="T2" fmla="*/ 18 w 18"/>
                <a:gd name="T3" fmla="*/ 118 h 118"/>
                <a:gd name="T4" fmla="*/ 2 w 18"/>
                <a:gd name="T5" fmla="*/ 118 h 118"/>
                <a:gd name="T6" fmla="*/ 0 w 18"/>
                <a:gd name="T7" fmla="*/ 7 h 118"/>
                <a:gd name="T8" fmla="*/ 14 w 18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8">
                  <a:moveTo>
                    <a:pt x="14" y="0"/>
                  </a:moveTo>
                  <a:lnTo>
                    <a:pt x="18" y="118"/>
                  </a:lnTo>
                  <a:lnTo>
                    <a:pt x="2" y="118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4"/>
            <p:cNvSpPr/>
            <p:nvPr/>
          </p:nvSpPr>
          <p:spPr bwMode="auto">
            <a:xfrm>
              <a:off x="17962562" y="34002663"/>
              <a:ext cx="60325" cy="117475"/>
            </a:xfrm>
            <a:custGeom>
              <a:avLst/>
              <a:gdLst>
                <a:gd name="T0" fmla="*/ 38 w 38"/>
                <a:gd name="T1" fmla="*/ 71 h 74"/>
                <a:gd name="T2" fmla="*/ 3 w 38"/>
                <a:gd name="T3" fmla="*/ 74 h 74"/>
                <a:gd name="T4" fmla="*/ 0 w 38"/>
                <a:gd name="T5" fmla="*/ 0 h 74"/>
                <a:gd name="T6" fmla="*/ 36 w 38"/>
                <a:gd name="T7" fmla="*/ 0 h 74"/>
                <a:gd name="T8" fmla="*/ 38 w 38"/>
                <a:gd name="T9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4">
                  <a:moveTo>
                    <a:pt x="38" y="71"/>
                  </a:moveTo>
                  <a:lnTo>
                    <a:pt x="3" y="7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5"/>
            <p:cNvSpPr/>
            <p:nvPr/>
          </p:nvSpPr>
          <p:spPr bwMode="auto">
            <a:xfrm>
              <a:off x="17921287" y="34115376"/>
              <a:ext cx="230188" cy="698500"/>
            </a:xfrm>
            <a:custGeom>
              <a:avLst/>
              <a:gdLst>
                <a:gd name="T0" fmla="*/ 34 w 61"/>
                <a:gd name="T1" fmla="*/ 0 h 186"/>
                <a:gd name="T2" fmla="*/ 3 w 61"/>
                <a:gd name="T3" fmla="*/ 1 h 186"/>
                <a:gd name="T4" fmla="*/ 9 w 61"/>
                <a:gd name="T5" fmla="*/ 181 h 186"/>
                <a:gd name="T6" fmla="*/ 61 w 61"/>
                <a:gd name="T7" fmla="*/ 177 h 186"/>
                <a:gd name="T8" fmla="*/ 34 w 61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86">
                  <a:moveTo>
                    <a:pt x="3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176"/>
                    <a:pt x="9" y="181"/>
                  </a:cubicBezTo>
                  <a:cubicBezTo>
                    <a:pt x="9" y="181"/>
                    <a:pt x="34" y="186"/>
                    <a:pt x="61" y="177"/>
                  </a:cubicBezTo>
                  <a:cubicBezTo>
                    <a:pt x="61" y="177"/>
                    <a:pt x="40" y="13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6"/>
            <p:cNvSpPr/>
            <p:nvPr/>
          </p:nvSpPr>
          <p:spPr bwMode="auto">
            <a:xfrm>
              <a:off x="17899062" y="35574288"/>
              <a:ext cx="1035050" cy="409575"/>
            </a:xfrm>
            <a:custGeom>
              <a:avLst/>
              <a:gdLst>
                <a:gd name="T0" fmla="*/ 253 w 276"/>
                <a:gd name="T1" fmla="*/ 53 h 109"/>
                <a:gd name="T2" fmla="*/ 238 w 276"/>
                <a:gd name="T3" fmla="*/ 53 h 109"/>
                <a:gd name="T4" fmla="*/ 195 w 276"/>
                <a:gd name="T5" fmla="*/ 53 h 109"/>
                <a:gd name="T6" fmla="*/ 193 w 276"/>
                <a:gd name="T7" fmla="*/ 53 h 109"/>
                <a:gd name="T8" fmla="*/ 193 w 276"/>
                <a:gd name="T9" fmla="*/ 53 h 109"/>
                <a:gd name="T10" fmla="*/ 124 w 276"/>
                <a:gd name="T11" fmla="*/ 53 h 109"/>
                <a:gd name="T12" fmla="*/ 84 w 276"/>
                <a:gd name="T13" fmla="*/ 53 h 109"/>
                <a:gd name="T14" fmla="*/ 84 w 276"/>
                <a:gd name="T15" fmla="*/ 53 h 109"/>
                <a:gd name="T16" fmla="*/ 76 w 276"/>
                <a:gd name="T17" fmla="*/ 53 h 109"/>
                <a:gd name="T18" fmla="*/ 76 w 276"/>
                <a:gd name="T19" fmla="*/ 26 h 109"/>
                <a:gd name="T20" fmla="*/ 9 w 276"/>
                <a:gd name="T21" fmla="*/ 0 h 109"/>
                <a:gd name="T22" fmla="*/ 9 w 276"/>
                <a:gd name="T23" fmla="*/ 75 h 109"/>
                <a:gd name="T24" fmla="*/ 84 w 276"/>
                <a:gd name="T25" fmla="*/ 109 h 109"/>
                <a:gd name="T26" fmla="*/ 88 w 276"/>
                <a:gd name="T27" fmla="*/ 109 h 109"/>
                <a:gd name="T28" fmla="*/ 202 w 276"/>
                <a:gd name="T29" fmla="*/ 109 h 109"/>
                <a:gd name="T30" fmla="*/ 232 w 276"/>
                <a:gd name="T31" fmla="*/ 109 h 109"/>
                <a:gd name="T32" fmla="*/ 254 w 276"/>
                <a:gd name="T33" fmla="*/ 109 h 109"/>
                <a:gd name="T34" fmla="*/ 276 w 276"/>
                <a:gd name="T35" fmla="*/ 81 h 109"/>
                <a:gd name="T36" fmla="*/ 253 w 276"/>
                <a:gd name="T37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" h="109">
                  <a:moveTo>
                    <a:pt x="253" y="53"/>
                  </a:moveTo>
                  <a:cubicBezTo>
                    <a:pt x="253" y="53"/>
                    <a:pt x="247" y="53"/>
                    <a:pt x="238" y="53"/>
                  </a:cubicBezTo>
                  <a:cubicBezTo>
                    <a:pt x="195" y="53"/>
                    <a:pt x="195" y="53"/>
                    <a:pt x="195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70" y="53"/>
                    <a:pt x="145" y="53"/>
                    <a:pt x="124" y="53"/>
                  </a:cubicBezTo>
                  <a:cubicBezTo>
                    <a:pt x="107" y="53"/>
                    <a:pt x="92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9" y="53"/>
                    <a:pt x="76" y="53"/>
                    <a:pt x="76" y="53"/>
                  </a:cubicBezTo>
                  <a:cubicBezTo>
                    <a:pt x="71" y="52"/>
                    <a:pt x="76" y="26"/>
                    <a:pt x="76" y="2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47"/>
                    <a:pt x="9" y="75"/>
                    <a:pt x="9" y="75"/>
                  </a:cubicBezTo>
                  <a:cubicBezTo>
                    <a:pt x="20" y="106"/>
                    <a:pt x="68" y="109"/>
                    <a:pt x="84" y="109"/>
                  </a:cubicBezTo>
                  <a:cubicBezTo>
                    <a:pt x="87" y="109"/>
                    <a:pt x="88" y="109"/>
                    <a:pt x="88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32" y="109"/>
                    <a:pt x="232" y="109"/>
                    <a:pt x="232" y="109"/>
                  </a:cubicBezTo>
                  <a:cubicBezTo>
                    <a:pt x="254" y="109"/>
                    <a:pt x="254" y="109"/>
                    <a:pt x="254" y="109"/>
                  </a:cubicBezTo>
                  <a:cubicBezTo>
                    <a:pt x="254" y="109"/>
                    <a:pt x="276" y="103"/>
                    <a:pt x="276" y="81"/>
                  </a:cubicBezTo>
                  <a:cubicBezTo>
                    <a:pt x="276" y="58"/>
                    <a:pt x="253" y="53"/>
                    <a:pt x="25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16653" y="2794195"/>
            <a:ext cx="6360546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buClr>
                <a:srgbClr val="1366B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树是儿童生活中熟知的事物，本课以此为题材，对儿童进行初步的立体造型练习。</a:t>
            </a:r>
            <a:endParaRPr lang="en-US" altLang="zh-CN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宋体" panose="02010600030101010101" pitchFamily="2" charset="-122"/>
            </a:endParaRPr>
          </a:p>
          <a:p>
            <a:pPr marL="285750" indent="-285750" algn="just">
              <a:lnSpc>
                <a:spcPts val="2500"/>
              </a:lnSpc>
              <a:buClr>
                <a:srgbClr val="1366B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根据低年级学生的心理特点，创设</a:t>
            </a:r>
            <a:r>
              <a:rPr lang="en-US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为小鸟建新家</a:t>
            </a:r>
            <a:r>
              <a:rPr lang="en-US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的生动情境导入新课，并以此贯穿于整个教学过程，引发学生的好奇心与丰富的情感，激发学生的学习兴趣与创作欲望。</a:t>
            </a:r>
            <a:endParaRPr lang="en-US" altLang="zh-CN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宋体" panose="02010600030101010101" pitchFamily="2" charset="-122"/>
            </a:endParaRPr>
          </a:p>
          <a:p>
            <a:pPr marL="285750" indent="-285750" algn="just">
              <a:lnSpc>
                <a:spcPts val="2500"/>
              </a:lnSpc>
              <a:buClr>
                <a:srgbClr val="1366B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学生在生动有趣、轻松快乐的氛围中，充分体验美术创作活动的乐趣与成功感。</a:t>
            </a:r>
            <a:endParaRPr lang="en-US" altLang="zh-CN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宋体" panose="02010600030101010101" pitchFamily="2" charset="-122"/>
            </a:endParaRPr>
          </a:p>
          <a:p>
            <a:pPr marL="285750" indent="-285750" algn="just">
              <a:lnSpc>
                <a:spcPts val="2500"/>
              </a:lnSpc>
              <a:buClr>
                <a:srgbClr val="1366B3"/>
              </a:buClr>
              <a:buSzPct val="80000"/>
              <a:buFont typeface="Wingdings" panose="05000000000000000000" pitchFamily="2" charset="2"/>
              <a:buChar char="n"/>
            </a:pP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学生不仅学会了用废弃物品做</a:t>
            </a:r>
            <a:r>
              <a:rPr lang="en-US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“</a:t>
            </a: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小树</a:t>
            </a:r>
            <a:r>
              <a:rPr lang="en-US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”</a:t>
            </a:r>
            <a:r>
              <a:rPr lang="zh-CN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的方法，而且培养了他们爱护树木、爱护大自然，以及创造美好生活的愿望与能力。</a:t>
            </a:r>
            <a:endParaRPr lang="zh-CN" altLang="zh-CN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ourier New" panose="02070309020205020404" pitchFamily="49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79646" y="1963717"/>
            <a:ext cx="5313405" cy="51898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教学设计思路</a:t>
            </a:r>
            <a:endParaRPr lang="en-US" altLang="zh-CN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36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398" y="303813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教学背景</a:t>
            </a:r>
          </a:p>
        </p:txBody>
      </p:sp>
      <p:sp>
        <p:nvSpPr>
          <p:cNvPr id="6" name="矩形 5"/>
          <p:cNvSpPr/>
          <p:nvPr/>
        </p:nvSpPr>
        <p:spPr>
          <a:xfrm>
            <a:off x="379646" y="3069277"/>
            <a:ext cx="6955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2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指导学生利用废弃物品制作各种立体造型的小树。</a:t>
            </a:r>
            <a:endParaRPr lang="zh-CN" altLang="zh-CN" sz="2400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ourier New" panose="02070309020205020404" pitchFamily="49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771" y="4657758"/>
            <a:ext cx="3465407" cy="1256069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379646" y="1963717"/>
            <a:ext cx="5313405" cy="518984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rPr>
              <a:t>教学重点</a:t>
            </a:r>
            <a:endParaRPr lang="en-US" altLang="zh-CN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9646" y="3723749"/>
            <a:ext cx="11432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400" kern="100" dirty="0">
                <a:solidFill>
                  <a:srgbClr val="1366B3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活跃思维，启发想象。</a:t>
            </a:r>
            <a:r>
              <a:rPr lang="zh-CN" altLang="zh-CN" sz="2400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学生在生动有趣、轻松快乐的氛围中，充分体验美术创作活动的乐趣与成功感。这样，不仅拓展学生的创作空间，点燃学生智慧与灵感的火花，也为学生营造了一个生动有趣、轻松快乐学习氛围。</a:t>
            </a:r>
          </a:p>
          <a:p>
            <a:r>
              <a:rPr lang="en-US" altLang="zh-CN" kern="10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宋体" panose="02010600030101010101" pitchFamily="2" charset="-122"/>
              </a:rPr>
              <a:t> </a:t>
            </a:r>
            <a:endParaRPr lang="zh-CN" altLang="zh-CN" kern="100" dirty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Courier New" panose="02070309020205020404" pitchFamily="49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7258815" y="2413563"/>
            <a:ext cx="940956" cy="1040197"/>
            <a:chOff x="25733375" y="25379363"/>
            <a:chExt cx="2844801" cy="3144837"/>
          </a:xfrm>
        </p:grpSpPr>
        <p:sp>
          <p:nvSpPr>
            <p:cNvPr id="52" name="Freeform 172"/>
            <p:cNvSpPr/>
            <p:nvPr/>
          </p:nvSpPr>
          <p:spPr bwMode="auto">
            <a:xfrm>
              <a:off x="25733375" y="27949525"/>
              <a:ext cx="2074863" cy="574675"/>
            </a:xfrm>
            <a:custGeom>
              <a:avLst/>
              <a:gdLst>
                <a:gd name="T0" fmla="*/ 68 w 553"/>
                <a:gd name="T1" fmla="*/ 0 h 153"/>
                <a:gd name="T2" fmla="*/ 4 w 553"/>
                <a:gd name="T3" fmla="*/ 77 h 153"/>
                <a:gd name="T4" fmla="*/ 123 w 553"/>
                <a:gd name="T5" fmla="*/ 111 h 153"/>
                <a:gd name="T6" fmla="*/ 365 w 553"/>
                <a:gd name="T7" fmla="*/ 102 h 153"/>
                <a:gd name="T8" fmla="*/ 553 w 553"/>
                <a:gd name="T9" fmla="*/ 9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3" h="153">
                  <a:moveTo>
                    <a:pt x="68" y="0"/>
                  </a:moveTo>
                  <a:cubicBezTo>
                    <a:pt x="68" y="0"/>
                    <a:pt x="8" y="51"/>
                    <a:pt x="4" y="77"/>
                  </a:cubicBezTo>
                  <a:cubicBezTo>
                    <a:pt x="0" y="102"/>
                    <a:pt x="0" y="153"/>
                    <a:pt x="123" y="111"/>
                  </a:cubicBezTo>
                  <a:cubicBezTo>
                    <a:pt x="246" y="68"/>
                    <a:pt x="327" y="81"/>
                    <a:pt x="365" y="102"/>
                  </a:cubicBezTo>
                  <a:cubicBezTo>
                    <a:pt x="404" y="123"/>
                    <a:pt x="553" y="94"/>
                    <a:pt x="553" y="94"/>
                  </a:cubicBezTo>
                </a:path>
              </a:pathLst>
            </a:custGeom>
            <a:noFill/>
            <a:ln w="150813" cap="rnd">
              <a:solidFill>
                <a:srgbClr val="6CD8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73"/>
            <p:cNvSpPr/>
            <p:nvPr/>
          </p:nvSpPr>
          <p:spPr bwMode="auto">
            <a:xfrm>
              <a:off x="25820688" y="25379363"/>
              <a:ext cx="2757488" cy="2749550"/>
            </a:xfrm>
            <a:custGeom>
              <a:avLst/>
              <a:gdLst>
                <a:gd name="T0" fmla="*/ 319 w 735"/>
                <a:gd name="T1" fmla="*/ 172 h 733"/>
                <a:gd name="T2" fmla="*/ 59 w 735"/>
                <a:gd name="T3" fmla="*/ 433 h 733"/>
                <a:gd name="T4" fmla="*/ 38 w 735"/>
                <a:gd name="T5" fmla="*/ 507 h 733"/>
                <a:gd name="T6" fmla="*/ 64 w 735"/>
                <a:gd name="T7" fmla="*/ 610 h 733"/>
                <a:gd name="T8" fmla="*/ 0 w 735"/>
                <a:gd name="T9" fmla="*/ 673 h 733"/>
                <a:gd name="T10" fmla="*/ 60 w 735"/>
                <a:gd name="T11" fmla="*/ 733 h 733"/>
                <a:gd name="T12" fmla="*/ 123 w 735"/>
                <a:gd name="T13" fmla="*/ 671 h 733"/>
                <a:gd name="T14" fmla="*/ 228 w 735"/>
                <a:gd name="T15" fmla="*/ 697 h 733"/>
                <a:gd name="T16" fmla="*/ 302 w 735"/>
                <a:gd name="T17" fmla="*/ 676 h 733"/>
                <a:gd name="T18" fmla="*/ 563 w 735"/>
                <a:gd name="T19" fmla="*/ 416 h 733"/>
                <a:gd name="T20" fmla="*/ 735 w 735"/>
                <a:gd name="T21" fmla="*/ 319 h 733"/>
                <a:gd name="T22" fmla="*/ 416 w 735"/>
                <a:gd name="T23" fmla="*/ 0 h 733"/>
                <a:gd name="T24" fmla="*/ 319 w 735"/>
                <a:gd name="T25" fmla="*/ 17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5" h="733">
                  <a:moveTo>
                    <a:pt x="319" y="172"/>
                  </a:moveTo>
                  <a:cubicBezTo>
                    <a:pt x="59" y="433"/>
                    <a:pt x="59" y="433"/>
                    <a:pt x="59" y="433"/>
                  </a:cubicBezTo>
                  <a:cubicBezTo>
                    <a:pt x="39" y="452"/>
                    <a:pt x="31" y="480"/>
                    <a:pt x="38" y="507"/>
                  </a:cubicBezTo>
                  <a:cubicBezTo>
                    <a:pt x="64" y="610"/>
                    <a:pt x="64" y="610"/>
                    <a:pt x="64" y="61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60" y="733"/>
                    <a:pt x="60" y="733"/>
                    <a:pt x="60" y="733"/>
                  </a:cubicBezTo>
                  <a:cubicBezTo>
                    <a:pt x="123" y="671"/>
                    <a:pt x="123" y="671"/>
                    <a:pt x="123" y="671"/>
                  </a:cubicBezTo>
                  <a:cubicBezTo>
                    <a:pt x="228" y="697"/>
                    <a:pt x="228" y="697"/>
                    <a:pt x="228" y="697"/>
                  </a:cubicBezTo>
                  <a:cubicBezTo>
                    <a:pt x="255" y="704"/>
                    <a:pt x="283" y="696"/>
                    <a:pt x="302" y="676"/>
                  </a:cubicBezTo>
                  <a:cubicBezTo>
                    <a:pt x="563" y="416"/>
                    <a:pt x="563" y="416"/>
                    <a:pt x="563" y="416"/>
                  </a:cubicBezTo>
                  <a:cubicBezTo>
                    <a:pt x="610" y="368"/>
                    <a:pt x="670" y="335"/>
                    <a:pt x="735" y="319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00" y="65"/>
                    <a:pt x="367" y="125"/>
                    <a:pt x="319" y="172"/>
                  </a:cubicBezTo>
                </a:path>
              </a:pathLst>
            </a:custGeom>
            <a:solidFill>
              <a:srgbClr val="FFD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74"/>
            <p:cNvSpPr/>
            <p:nvPr/>
          </p:nvSpPr>
          <p:spPr bwMode="auto">
            <a:xfrm>
              <a:off x="27230388" y="25379363"/>
              <a:ext cx="1347788" cy="1347787"/>
            </a:xfrm>
            <a:custGeom>
              <a:avLst/>
              <a:gdLst>
                <a:gd name="T0" fmla="*/ 359 w 359"/>
                <a:gd name="T1" fmla="*/ 319 h 359"/>
                <a:gd name="T2" fmla="*/ 359 w 359"/>
                <a:gd name="T3" fmla="*/ 319 h 359"/>
                <a:gd name="T4" fmla="*/ 40 w 359"/>
                <a:gd name="T5" fmla="*/ 0 h 359"/>
                <a:gd name="T6" fmla="*/ 0 w 359"/>
                <a:gd name="T7" fmla="*/ 99 h 359"/>
                <a:gd name="T8" fmla="*/ 260 w 359"/>
                <a:gd name="T9" fmla="*/ 359 h 359"/>
                <a:gd name="T10" fmla="*/ 359 w 359"/>
                <a:gd name="T11" fmla="*/ 31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359">
                  <a:moveTo>
                    <a:pt x="359" y="319"/>
                  </a:moveTo>
                  <a:cubicBezTo>
                    <a:pt x="359" y="319"/>
                    <a:pt x="359" y="319"/>
                    <a:pt x="359" y="31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35"/>
                    <a:pt x="18" y="68"/>
                    <a:pt x="0" y="99"/>
                  </a:cubicBezTo>
                  <a:cubicBezTo>
                    <a:pt x="260" y="359"/>
                    <a:pt x="260" y="359"/>
                    <a:pt x="260" y="359"/>
                  </a:cubicBezTo>
                  <a:cubicBezTo>
                    <a:pt x="291" y="341"/>
                    <a:pt x="324" y="328"/>
                    <a:pt x="359" y="319"/>
                  </a:cubicBezTo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75"/>
            <p:cNvSpPr/>
            <p:nvPr/>
          </p:nvSpPr>
          <p:spPr bwMode="auto">
            <a:xfrm>
              <a:off x="26327100" y="26325513"/>
              <a:ext cx="1308100" cy="1308100"/>
            </a:xfrm>
            <a:custGeom>
              <a:avLst/>
              <a:gdLst>
                <a:gd name="T0" fmla="*/ 250 w 824"/>
                <a:gd name="T1" fmla="*/ 0 h 824"/>
                <a:gd name="T2" fmla="*/ 824 w 824"/>
                <a:gd name="T3" fmla="*/ 576 h 824"/>
                <a:gd name="T4" fmla="*/ 576 w 824"/>
                <a:gd name="T5" fmla="*/ 824 h 824"/>
                <a:gd name="T6" fmla="*/ 0 w 824"/>
                <a:gd name="T7" fmla="*/ 248 h 824"/>
                <a:gd name="T8" fmla="*/ 250 w 824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824">
                  <a:moveTo>
                    <a:pt x="250" y="0"/>
                  </a:moveTo>
                  <a:lnTo>
                    <a:pt x="824" y="576"/>
                  </a:lnTo>
                  <a:lnTo>
                    <a:pt x="576" y="824"/>
                  </a:lnTo>
                  <a:lnTo>
                    <a:pt x="0" y="24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4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1126" y="2177720"/>
            <a:ext cx="9721516" cy="3429000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 rot="1127555">
            <a:off x="2035702" y="5136941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1127555">
            <a:off x="1321628" y="5266673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127555">
            <a:off x="9691596" y="1002765"/>
            <a:ext cx="360947" cy="1441889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1127555">
            <a:off x="10312585" y="1027732"/>
            <a:ext cx="360947" cy="1651594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1491" y="2429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公司名称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41421" y="765163"/>
            <a:ext cx="253866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/>
        </p:nvSpPr>
        <p:spPr>
          <a:xfrm>
            <a:off x="2303727" y="257331"/>
            <a:ext cx="776357" cy="454854"/>
          </a:xfrm>
          <a:prstGeom prst="round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LOGO</a:t>
            </a:r>
            <a:endParaRPr lang="zh-CN" altLang="en-US" sz="2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课程大纲</a:t>
            </a:r>
          </a:p>
        </p:txBody>
      </p:sp>
      <p:sp>
        <p:nvSpPr>
          <p:cNvPr id="15" name="矩形 14"/>
          <p:cNvSpPr/>
          <p:nvPr/>
        </p:nvSpPr>
        <p:spPr>
          <a:xfrm>
            <a:off x="3032599" y="3175292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sz="5400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1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课程大纲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8377"/>
          <a:stretch>
            <a:fillRect/>
          </a:stretch>
        </p:blipFill>
        <p:spPr>
          <a:xfrm>
            <a:off x="1291902" y="1858860"/>
            <a:ext cx="9608197" cy="4062255"/>
          </a:xfrm>
          <a:prstGeom prst="rect">
            <a:avLst/>
          </a:prstGeom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588956" y="2278929"/>
          <a:ext cx="9084040" cy="3296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2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</a:rPr>
                        <a:t>课程安排</a:t>
                      </a:r>
                      <a:endParaRPr lang="zh-CN" altLang="en-US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</a:t>
                      </a: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周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第一单元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、文字教材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2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、网上辅导材料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3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、课程视频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学习任务：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、建立小组：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2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、完成话题讨论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</a:t>
                      </a: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2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周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第二单元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、文字教材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2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、网上辅导材料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3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、课程视频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学习任务：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、完成在线作业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</a:t>
                      </a: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3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周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第三单元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、文字教材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2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、网上辅导材料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3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、课程视频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学习任务：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、完成在线作业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2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、完成话题讨论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</a:t>
                      </a: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4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周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第四单元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 anchor="ctr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、文字教材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2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、网上辅导材料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3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、课程视频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学习任务：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1</a:t>
                      </a:r>
                      <a:r>
                        <a:rPr lang="zh-CN" sz="1600" kern="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366B3"/>
                          </a:solidFill>
                          <a:effectLst/>
                        </a:rPr>
                        <a:t>、完成在线案例讨论</a:t>
                      </a:r>
                      <a:endParaRPr lang="zh-CN" sz="1600" kern="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366B3"/>
                        </a:solidFill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41441" marR="41441" marT="0" marB="0">
                    <a:lnL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66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1" y="4377128"/>
            <a:ext cx="2654508" cy="2654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032" y="630454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9397" y="982577"/>
            <a:ext cx="12231397" cy="553453"/>
          </a:xfrm>
          <a:prstGeom prst="rect">
            <a:avLst/>
          </a:prstGeom>
          <a:solidFill>
            <a:srgbClr val="13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73761" y="251137"/>
            <a:ext cx="2638593" cy="584775"/>
            <a:chOff x="441491" y="242973"/>
            <a:chExt cx="2638593" cy="584775"/>
          </a:xfrm>
        </p:grpSpPr>
        <p:sp>
          <p:nvSpPr>
            <p:cNvPr id="11" name="文本框 10"/>
            <p:cNvSpPr txBox="1"/>
            <p:nvPr/>
          </p:nvSpPr>
          <p:spPr>
            <a:xfrm>
              <a:off x="441491" y="242973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136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公司名称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41421" y="765163"/>
              <a:ext cx="253866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2303727" y="257331"/>
              <a:ext cx="776357" cy="454854"/>
            </a:xfrm>
            <a:prstGeom prst="roundRect">
              <a:avLst/>
            </a:prstGeom>
            <a:solidFill>
              <a:srgbClr val="1366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LOGO</a:t>
              </a:r>
              <a:endParaRPr lang="zh-CN" altLang="en-US" sz="2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205041" y="3175293"/>
            <a:ext cx="402255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教学计划</a:t>
            </a:r>
          </a:p>
        </p:txBody>
      </p:sp>
      <p:sp>
        <p:nvSpPr>
          <p:cNvPr id="15" name="矩形 14"/>
          <p:cNvSpPr/>
          <p:nvPr/>
        </p:nvSpPr>
        <p:spPr>
          <a:xfrm>
            <a:off x="3023193" y="3218451"/>
            <a:ext cx="2088468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646" y="243942"/>
            <a:ext cx="835964" cy="673769"/>
          </a:xfrm>
          <a:prstGeom prst="rect">
            <a:avLst/>
          </a:prstGeom>
          <a:solidFill>
            <a:srgbClr val="136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2401" y="30381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dirty="0">
                <a:solidFill>
                  <a:srgbClr val="136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课程大纲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21735" y="1878853"/>
          <a:ext cx="9729449" cy="3987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solidFill>
                      <a:srgbClr val="136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名称</a:t>
                      </a:r>
                    </a:p>
                  </a:txBody>
                  <a:tcPr marL="68580" marR="68580" marT="0" marB="0" anchor="ctr">
                    <a:solidFill>
                      <a:srgbClr val="136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出版社名称</a:t>
                      </a:r>
                    </a:p>
                  </a:txBody>
                  <a:tcPr marL="68580" marR="68580" marT="0" marB="0" anchor="ctr">
                    <a:solidFill>
                      <a:srgbClr val="1366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性质</a:t>
                      </a:r>
                    </a:p>
                  </a:txBody>
                  <a:tcPr marL="68580" marR="68580" marT="0" marB="0" anchor="ctr">
                    <a:solidFill>
                      <a:srgbClr val="1366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1</a:t>
                      </a:r>
                      <a:endParaRPr lang="zh-CN" sz="1400" kern="100" dirty="0"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排球运动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  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全国体院通用教材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人民体育出版社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1999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年版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使用教材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2</a:t>
                      </a:r>
                      <a:endParaRPr lang="zh-CN" sz="1400" kern="100" dirty="0"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排球入门丛书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  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张萍编著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人民体育出版社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1997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年版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自建参考教材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3</a:t>
                      </a:r>
                      <a:endParaRPr lang="zh-CN" sz="1400" kern="100" dirty="0"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排球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  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张萍参与编著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人民体育出版社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2006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年版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自建参考教材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4</a:t>
                      </a:r>
                      <a:endParaRPr lang="zh-CN" sz="1400" kern="100" dirty="0"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新编排球运动</a:t>
                      </a: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  </a:t>
                      </a: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吕品编著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院内自编教材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使用教材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5</a:t>
                      </a:r>
                      <a:endParaRPr lang="zh-CN" sz="1400" kern="100" dirty="0"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排球双语实用教程 付哲敏编著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院内自编教材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使用教材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6</a:t>
                      </a:r>
                      <a:endParaRPr lang="zh-CN" sz="1400" kern="100" dirty="0"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排球竞赛裁判手册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  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唐奎编著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人民体育出版社</a:t>
                      </a:r>
                      <a:r>
                        <a:rPr lang="en-US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2001</a:t>
                      </a: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年版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自建参考教材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7</a:t>
                      </a:r>
                      <a:endParaRPr lang="zh-CN" sz="1400" kern="100" dirty="0">
                        <a:effectLst/>
                        <a:latin typeface="思源黑体" panose="020B0500000000000000" pitchFamily="34" charset="-122"/>
                        <a:ea typeface="思源黑体" panose="020B0500000000000000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排球专修通用教材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人民体育出版社</a:t>
                      </a:r>
                      <a:r>
                        <a:rPr lang="en-US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1992</a:t>
                      </a: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年版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思源黑体" panose="020B0500000000000000" pitchFamily="34" charset="-122"/>
                          <a:ea typeface="思源黑体" panose="020B0500000000000000" pitchFamily="34" charset="-122"/>
                        </a:rPr>
                        <a:t>参考教材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68" y="4572595"/>
            <a:ext cx="2063667" cy="2063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宽屏</PresentationFormat>
  <Paragraphs>246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思源黑体</vt:lpstr>
      <vt:lpstr>微软雅黑</vt:lpstr>
      <vt:lpstr>Arial</vt:lpstr>
      <vt:lpstr>Calibri</vt:lpstr>
      <vt:lpstr>Calibri Light</vt:lpstr>
      <vt:lpstr>Century Gothic</vt:lpstr>
      <vt:lpstr>Impact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 下</cp:lastModifiedBy>
  <cp:revision>4</cp:revision>
  <dcterms:created xsi:type="dcterms:W3CDTF">2019-10-12T06:11:00Z</dcterms:created>
  <dcterms:modified xsi:type="dcterms:W3CDTF">2021-01-05T22:31:36Z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