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2"/>
  </p:notesMasterIdLst>
  <p:sldIdLst>
    <p:sldId id="256" r:id="rId2"/>
    <p:sldId id="264" r:id="rId3"/>
    <p:sldId id="258" r:id="rId4"/>
    <p:sldId id="259" r:id="rId5"/>
    <p:sldId id="268" r:id="rId6"/>
    <p:sldId id="266" r:id="rId7"/>
    <p:sldId id="267" r:id="rId8"/>
    <p:sldId id="269" r:id="rId9"/>
    <p:sldId id="270" r:id="rId10"/>
    <p:sldId id="293" r:id="rId11"/>
    <p:sldId id="260" r:id="rId12"/>
    <p:sldId id="271" r:id="rId13"/>
    <p:sldId id="274" r:id="rId14"/>
    <p:sldId id="272" r:id="rId15"/>
    <p:sldId id="276" r:id="rId16"/>
    <p:sldId id="261" r:id="rId17"/>
    <p:sldId id="273" r:id="rId18"/>
    <p:sldId id="262" r:id="rId19"/>
    <p:sldId id="298" r:id="rId20"/>
    <p:sldId id="263" r:id="rId21"/>
    <p:sldId id="265" r:id="rId22"/>
    <p:sldId id="277" r:id="rId23"/>
    <p:sldId id="278" r:id="rId24"/>
    <p:sldId id="279" r:id="rId25"/>
    <p:sldId id="281" r:id="rId26"/>
    <p:sldId id="280" r:id="rId27"/>
    <p:sldId id="282" r:id="rId28"/>
    <p:sldId id="283" r:id="rId29"/>
    <p:sldId id="285" r:id="rId30"/>
    <p:sldId id="287" r:id="rId31"/>
    <p:sldId id="288" r:id="rId32"/>
    <p:sldId id="289" r:id="rId33"/>
    <p:sldId id="290" r:id="rId34"/>
    <p:sldId id="284" r:id="rId35"/>
    <p:sldId id="286" r:id="rId36"/>
    <p:sldId id="291" r:id="rId37"/>
    <p:sldId id="292" r:id="rId38"/>
    <p:sldId id="275" r:id="rId39"/>
    <p:sldId id="294" r:id="rId40"/>
    <p:sldId id="297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2" d="100"/>
          <a:sy n="92" d="100"/>
        </p:scale>
        <p:origin x="9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53C3CB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4605-4CFF-84F3-F034B9BDE683}"/>
              </c:ext>
            </c:extLst>
          </c:dPt>
          <c:dPt>
            <c:idx val="1"/>
            <c:bubble3D val="0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4605-4CFF-84F3-F034B9BDE683}"/>
              </c:ext>
            </c:extLst>
          </c:dPt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605-4CFF-84F3-F034B9BDE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AA4BE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2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1118-4869-9B60-7F3CF476B0F8}"/>
              </c:ext>
            </c:extLst>
          </c:dPt>
          <c:dPt>
            <c:idx val="1"/>
            <c:bubble3D val="0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1118-4869-9B60-7F3CF476B0F8}"/>
              </c:ext>
            </c:extLst>
          </c:dPt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65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118-4869-9B60-7F3CF476B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487AD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3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7AE8-4E90-9265-198103318DAD}"/>
              </c:ext>
            </c:extLst>
          </c:dPt>
          <c:dPt>
            <c:idx val="1"/>
            <c:bubble3D val="0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7AE8-4E90-9265-198103318DAD}"/>
              </c:ext>
            </c:extLst>
          </c:dPt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E8-4E90-9265-198103318D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0000000000000001E-3"/>
          <c:y val="5.0000000000000001E-3"/>
          <c:w val="0.99"/>
          <c:h val="0.98750000000000004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Region 1</c:v>
                </c:pt>
              </c:strCache>
            </c:strRef>
          </c:tx>
          <c:spPr>
            <a:solidFill>
              <a:srgbClr val="176490"/>
            </a:solidFill>
            <a:ln w="12700" cap="flat">
              <a:noFill/>
              <a:miter lim="400000"/>
            </a:ln>
            <a:effectLst/>
          </c:spPr>
          <c:dPt>
            <c:idx val="0"/>
            <c:bubble3D val="0"/>
            <c:spPr>
              <a:solidFill>
                <a:schemeClr val="accent4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1-58A4-4EB8-B252-AF7AA2811478}"/>
              </c:ext>
            </c:extLst>
          </c:dPt>
          <c:dPt>
            <c:idx val="1"/>
            <c:bubble3D val="0"/>
            <c:spPr>
              <a:solidFill>
                <a:srgbClr val="DCDEE0"/>
              </a:solidFill>
              <a:ln w="12700" cap="flat">
                <a:noFill/>
                <a:miter lim="400000"/>
              </a:ln>
              <a:effectLst/>
            </c:spPr>
            <c:extLst>
              <c:ext xmlns:c16="http://schemas.microsoft.com/office/drawing/2014/chart" uri="{C3380CC4-5D6E-409C-BE32-E72D297353CC}">
                <c16:uniqueId val="{00000003-58A4-4EB8-B252-AF7AA2811478}"/>
              </c:ext>
            </c:extLst>
          </c:dPt>
          <c:cat>
            <c:strRef>
              <c:f>Sheet1!$B$1:$C$1</c:f>
              <c:strCache>
                <c:ptCount val="2"/>
                <c:pt idx="0">
                  <c:v>Active</c:v>
                </c:pt>
                <c:pt idx="1">
                  <c:v>non Active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95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A4-4EB8-B252-AF7AA28114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ata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ata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ata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ata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ata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ata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ata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ata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ata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ata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ata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ata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ata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ata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ata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ata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6.jpe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eg"/></Relationships>
</file>

<file path=ppt/diagrams/_rels/drawing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jpeg"/></Relationships>
</file>

<file path=ppt/diagrams/_rels/drawing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jpeg"/></Relationships>
</file>

<file path=ppt/diagrams/_rels/drawing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diagrams/_rels/drawing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/Relationships>
</file>

<file path=ppt/diagrams/_rels/drawing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jpe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7.jpeg"/></Relationships>
</file>

<file path=ppt/diagrams/_rels/drawing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jpeg"/></Relationships>
</file>

<file path=ppt/diagrams/_rels/drawing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30.jpeg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1.jpeg"/></Relationships>
</file>

<file path=ppt/diagrams/_rels/drawing26.xml.rels><?xml version="1.0" encoding="UTF-8" standalone="yes"?>
<Relationships xmlns="http://schemas.openxmlformats.org/package/2006/relationships"><Relationship Id="rId1" Type="http://schemas.openxmlformats.org/officeDocument/2006/relationships/image" Target="../media/image32.jpeg"/></Relationships>
</file>

<file path=ppt/diagrams/_rels/drawing27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_rels/drawing2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5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37.jpe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30.xml.rels><?xml version="1.0" encoding="UTF-8" standalone="yes"?>
<Relationships xmlns="http://schemas.openxmlformats.org/package/2006/relationships"><Relationship Id="rId1" Type="http://schemas.openxmlformats.org/officeDocument/2006/relationships/image" Target="../media/image38.jpeg"/></Relationships>
</file>

<file path=ppt/diagrams/_rels/drawing3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jpeg"/></Relationships>
</file>

<file path=ppt/diagrams/_rels/drawing3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jpeg"/></Relationships>
</file>

<file path=ppt/diagrams/_rels/drawing3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1.jpeg"/></Relationships>
</file>

<file path=ppt/diagrams/_rels/drawing3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2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#2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3#1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3#12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0_3#1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0_3#14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0_3#15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0_3#16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0_3#17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0_3#18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0_3#19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0_3#20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#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0_3#2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0_3#22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0_3#2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0_3#24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0_3#25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0_3#26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0_3#27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#28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0_3#29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0_3#30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#4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0_3#31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0_3#32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0_3#33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0_3#34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0_3#35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#5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3#6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3#7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3#8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3#9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3#10">
  <dgm:title val=""/>
  <dgm:desc val=""/>
  <dgm:catLst>
    <dgm:cat type="mainScheme" pri="10300"/>
  </dgm:catLst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17" qsCatId="simple" csTypeId="urn:microsoft.com/office/officeart/2005/8/colors/accent0_3#2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Y="-1598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6" qsCatId="simple" csTypeId="urn:microsoft.com/office/officeart/2005/8/colors/accent0_3#11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61011" custLinFactNeighborX="100000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 b="61"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0C88B46A-3A43-433E-AB76-558879A7CB4A}" type="presOf" srcId="{9E4703A2-10FB-4869-A797-1EE97028710B}" destId="{FA769293-6C0D-4117-9EC0-6F43B97F8271}" srcOrd="0" destOrd="0" presId="islide.smartart.onepicture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167470FD-A9B6-41A8-B6CF-EE628DC881E0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7" qsCatId="simple" csTypeId="urn:microsoft.com/office/officeart/2005/8/colors/accent0_3#12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8" qsCatId="simple" csTypeId="urn:microsoft.com/office/officeart/2005/8/colors/accent0_3#1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9" qsCatId="simple" csTypeId="urn:microsoft.com/office/officeart/2005/8/colors/accent0_3#14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0" qsCatId="simple" csTypeId="urn:microsoft.com/office/officeart/2005/8/colors/accent0_3#15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1" qsCatId="simple" csTypeId="urn:microsoft.com/office/officeart/2005/8/colors/accent0_3#16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Y="-11322"/>
      <dgm:spPr>
        <a:prstGeom prst="ellipse">
          <a:avLst/>
        </a:prstGeom>
        <a:blipFill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2" qsCatId="simple" csTypeId="urn:microsoft.com/office/officeart/2005/8/colors/accent0_3#17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4070" custLinFactNeighborY="3533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3" qsCatId="simple" csTypeId="urn:microsoft.com/office/officeart/2005/8/colors/accent0_3#18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4" qsCatId="simple" csTypeId="urn:microsoft.com/office/officeart/2005/8/colors/accent0_3#19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-2694" custLinFactNeighborY="511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5" qsCatId="simple" csTypeId="urn:microsoft.com/office/officeart/2005/8/colors/accent0_3#20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-2694" custLinFactNeighborY="511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18" qsCatId="simple" csTypeId="urn:microsoft.com/office/officeart/2005/8/colors/accent0_3#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6" qsCatId="simple" csTypeId="urn:microsoft.com/office/officeart/2005/8/colors/accent0_3#21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7" qsCatId="simple" csTypeId="urn:microsoft.com/office/officeart/2005/8/colors/accent0_3#22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8" qsCatId="simple" csTypeId="urn:microsoft.com/office/officeart/2005/8/colors/accent0_3#2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39" qsCatId="simple" csTypeId="urn:microsoft.com/office/officeart/2005/8/colors/accent0_3#24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23250" custLinFactNeighborX="100000" custLinFactNeighborY="1681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0" qsCatId="simple" csTypeId="urn:microsoft.com/office/officeart/2005/8/colors/accent0_3#25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 t="3200"/>
          </a:stretch>
        </a:blipFill>
        <a:ln w="12700" cap="flat" cmpd="sng" algn="ctr">
          <a:noFill/>
          <a:prstDash val="solid"/>
          <a:miter lim="800000"/>
        </a:ln>
        <a:effectLst/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1" qsCatId="simple" csTypeId="urn:microsoft.com/office/officeart/2005/8/colors/accent0_3#26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Y="8349" custLinFactNeighborY="10000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2" qsCatId="simple" csTypeId="urn:microsoft.com/office/officeart/2005/8/colors/accent0_3#27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Y="8349" custLinFactNeighborY="10000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3" qsCatId="simple" csTypeId="urn:microsoft.com/office/officeart/2005/8/colors/accent0_3#28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Y="-33009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4" qsCatId="simple" csTypeId="urn:microsoft.com/office/officeart/2005/8/colors/accent0_3#29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5" qsCatId="simple" csTypeId="urn:microsoft.com/office/officeart/2005/8/colors/accent0_3#30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76432" custLinFactNeighborY="39621"/>
      <dgm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19" qsCatId="simple" csTypeId="urn:microsoft.com/office/officeart/2005/8/colors/accent0_3#4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5959" custLinFactNeighborY="3175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6" qsCatId="simple" csTypeId="urn:microsoft.com/office/officeart/2005/8/colors/accent0_3#31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19032" custLinFactNeighborY="2674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7" qsCatId="simple" csTypeId="urn:microsoft.com/office/officeart/2005/8/colors/accent0_3#32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19032" custLinFactNeighborY="2674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8" qsCatId="simple" csTypeId="urn:microsoft.com/office/officeart/2005/8/colors/accent0_3#33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19032" custLinFactNeighborY="2674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49" qsCatId="simple" csTypeId="urn:microsoft.com/office/officeart/2005/8/colors/accent0_3#34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19032" custLinFactNeighborY="2674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50" qsCatId="simple" csTypeId="urn:microsoft.com/office/officeart/2005/8/colors/accent0_3#35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5959" custLinFactNeighborY="3175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0" qsCatId="simple" csTypeId="urn:microsoft.com/office/officeart/2005/8/colors/accent0_3#5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5959" custLinFactNeighborY="3175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solidFill>
            <a:schemeClr val="accent1"/>
          </a:solidFill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1" qsCatId="simple" csTypeId="urn:microsoft.com/office/officeart/2005/8/colors/accent0_3#6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FlipHor="1" custLinFactNeighborX="5959" custLinFactNeighborY="31750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solidFill>
            <a:schemeClr val="accent1"/>
          </a:solidFill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2" qsCatId="simple" csTypeId="urn:microsoft.com/office/officeart/2005/8/colors/accent0_3#7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X="2434" custLinFactNeighborY="35616"/>
      <dgm:spPr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E405F8CF-ADEC-4D90-BF5C-9DED5DDFB3D1}" type="presOf" srcId="{9E4703A2-10FB-4869-A797-1EE97028710B}" destId="{FA769293-6C0D-4117-9EC0-6F43B97F8271}" srcOrd="0" destOrd="0" presId="islide.smartart.onepicture"/>
    <dgm:cxn modelId="{9DD27D49-CDA4-4536-AB21-5FD5A439A17F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3" qsCatId="simple" csTypeId="urn:microsoft.com/office/officeart/2005/8/colors/accent0_3#8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61011" custLinFactNeighborX="100000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8AC24D83-C67B-457A-8EBD-9CD065B50433}" type="presOf" srcId="{9E4703A2-10FB-4869-A797-1EE97028710B}" destId="{FA769293-6C0D-4117-9EC0-6F43B97F8271}" srcOrd="0" destOrd="0" presId="islide.smartart.onepicture"/>
    <dgm:cxn modelId="{35215C9E-120F-4C4B-A998-4C5D79160C39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4" qsCatId="simple" csTypeId="urn:microsoft.com/office/officeart/2005/8/colors/accent0_3#9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X="61011" custLinFactNeighborX="100000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3764A7DC-AC1D-4EF8-956C-1E4ECCB0DF96}" type="presOf" srcId="{9E4703A2-10FB-4869-A797-1EE97028710B}" destId="{FA769293-6C0D-4117-9EC0-6F43B97F8271}" srcOrd="0" destOrd="0" presId="islide.smartart.onepicture"/>
    <dgm:cxn modelId="{C21C7BF1-CB6E-4175-99DE-A10CA0D75527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9E4703A2-10FB-4869-A797-1EE97028710B}" type="doc">
      <dgm:prSet loTypeId="islide.smartart.onepicture" loCatId="picture" qsTypeId="urn:microsoft.com/office/officeart/2005/8/quickstyle/simple1#25" qsCatId="simple" csTypeId="urn:microsoft.com/office/officeart/2005/8/colors/accent0_3#10" csCatId="mainScheme" phldr="1"/>
      <dgm:spPr/>
      <dgm:t>
        <a:bodyPr/>
        <a:lstStyle/>
        <a:p>
          <a:endParaRPr lang="zh-CN" altLang="en-US"/>
        </a:p>
      </dgm:t>
    </dgm:pt>
    <dgm:pt modelId="{4161F128-FBC3-4E39-B6A1-34C7B5EF323B}">
      <dgm:prSet/>
      <dgm:spPr/>
      <dgm:t>
        <a:bodyPr/>
        <a:lstStyle/>
        <a:p>
          <a:endParaRPr lang="zh-CN" altLang="en-US" dirty="0">
            <a:latin typeface="+mn-lt"/>
            <a:ea typeface="+mn-ea"/>
            <a:cs typeface="+mn-ea"/>
            <a:sym typeface="+mn-lt"/>
          </a:endParaRPr>
        </a:p>
      </dgm:t>
    </dgm:pt>
    <dgm:pt modelId="{A35B93DF-E8B8-45C9-9825-017E52611F06}" type="par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63B53EA4-050B-4C97-ABB7-336EE0895839}" type="sibTrans" cxnId="{3BFD3D78-BDB1-4D69-9878-BFC1C0E8940E}">
      <dgm:prSet/>
      <dgm:spPr/>
      <dgm:t>
        <a:bodyPr/>
        <a:lstStyle/>
        <a:p>
          <a:endParaRPr lang="zh-CN" altLang="en-US"/>
        </a:p>
      </dgm:t>
    </dgm:pt>
    <dgm:pt modelId="{CD4F4671-ACDE-4C23-B362-6ADD372920AA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9844862B-BB9A-421C-AD39-9090704A225C}" type="par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53EE4BE0-D329-42F6-AF46-D3F130E439E5}" type="sibTrans" cxnId="{1E361C5B-C889-40A8-9F83-B2281D9B8DB2}">
      <dgm:prSet/>
      <dgm:spPr/>
      <dgm:t>
        <a:bodyPr/>
        <a:lstStyle/>
        <a:p>
          <a:endParaRPr lang="zh-CN" altLang="en-US"/>
        </a:p>
      </dgm:t>
    </dgm:pt>
    <dgm:pt modelId="{6C8FAB9A-5ED5-4ED1-9385-16D9E48DD3D8}">
      <dgm:prSet/>
      <dgm:spPr/>
      <dgm:t>
        <a:bodyPr/>
        <a:lstStyle/>
        <a:p>
          <a:endParaRPr lang="zh-CN" altLang="en-US">
            <a:latin typeface="+mn-lt"/>
            <a:ea typeface="+mn-ea"/>
            <a:cs typeface="+mn-ea"/>
            <a:sym typeface="+mn-lt"/>
          </a:endParaRPr>
        </a:p>
      </dgm:t>
    </dgm:pt>
    <dgm:pt modelId="{FD67ED7A-1D06-481B-86AC-D8229A40D605}" type="par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36694EA-FC93-4EFA-812E-E91E7293C4B2}" type="sibTrans" cxnId="{0E527868-A474-4F59-8B7D-8A0CF5A07AEA}">
      <dgm:prSet/>
      <dgm:spPr/>
      <dgm:t>
        <a:bodyPr/>
        <a:lstStyle/>
        <a:p>
          <a:endParaRPr lang="zh-CN" altLang="en-US"/>
        </a:p>
      </dgm:t>
    </dgm:pt>
    <dgm:pt modelId="{FA769293-6C0D-4117-9EC0-6F43B97F8271}" type="pres">
      <dgm:prSet presAssocID="{9E4703A2-10FB-4869-A797-1EE97028710B}" presName="compNode" presStyleCnt="0"/>
      <dgm:spPr/>
    </dgm:pt>
    <dgm:pt modelId="{409CD644-6D84-42A3-A40F-54ED168C8E6F}" type="pres">
      <dgm:prSet presAssocID="{9E4703A2-10FB-4869-A797-1EE97028710B}" presName="pictRect" presStyleLbl="node1" presStyleIdx="0" presStyleCnt="1" custLinFactNeighborY="-39299"/>
      <dgm:spPr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>
          <a:noFill/>
        </a:ln>
      </dgm:spPr>
    </dgm:pt>
  </dgm:ptLst>
  <dgm:cxnLst>
    <dgm:cxn modelId="{1E907F0D-0304-449C-BEB7-7D5CA85141D4}" type="presOf" srcId="{9E4703A2-10FB-4869-A797-1EE97028710B}" destId="{FA769293-6C0D-4117-9EC0-6F43B97F8271}" srcOrd="0" destOrd="0" presId="islide.smartart.onepicture"/>
    <dgm:cxn modelId="{1E361C5B-C889-40A8-9F83-B2281D9B8DB2}" srcId="{9E4703A2-10FB-4869-A797-1EE97028710B}" destId="{CD4F4671-ACDE-4C23-B362-6ADD372920AA}" srcOrd="1" destOrd="0" parTransId="{9844862B-BB9A-421C-AD39-9090704A225C}" sibTransId="{53EE4BE0-D329-42F6-AF46-D3F130E439E5}"/>
    <dgm:cxn modelId="{0E527868-A474-4F59-8B7D-8A0CF5A07AEA}" srcId="{9E4703A2-10FB-4869-A797-1EE97028710B}" destId="{6C8FAB9A-5ED5-4ED1-9385-16D9E48DD3D8}" srcOrd="2" destOrd="0" parTransId="{FD67ED7A-1D06-481B-86AC-D8229A40D605}" sibTransId="{F36694EA-FC93-4EFA-812E-E91E7293C4B2}"/>
    <dgm:cxn modelId="{3BFD3D78-BDB1-4D69-9878-BFC1C0E8940E}" srcId="{9E4703A2-10FB-4869-A797-1EE97028710B}" destId="{4161F128-FBC3-4E39-B6A1-34C7B5EF323B}" srcOrd="0" destOrd="0" parTransId="{A35B93DF-E8B8-45C9-9825-017E52611F06}" sibTransId="{63B53EA4-050B-4C97-ABB7-336EE0895839}"/>
    <dgm:cxn modelId="{9E2A0267-7F24-4735-AD30-EA54C78E87FB}" type="presParOf" srcId="{FA769293-6C0D-4117-9EC0-6F43B97F8271}" destId="{409CD644-6D84-42A3-A40F-54ED168C8E6F}" srcOrd="0" destOrd="0" presId="islide.smartart.onepicture"/>
  </dgm:cxnLst>
  <dgm:bg/>
  <dgm:whole/>
  <dgm:extLst>
    <a:ext uri="http://schemas.microsoft.com/office/drawing/2008/diagram">
      <dsp:dataModelExt xmlns:dsp="http://schemas.microsoft.com/office/drawing/2008/diagram" relId="rId2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12192000" cy="2030514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1628464" cy="1611538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 b="61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2227764" cy="222840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2227764" cy="2228400"/>
        </a:xfrm>
        <a:prstGeom prst="ellipse">
          <a:avLst/>
        </a:prstGeom>
        <a:blipFill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2227764" cy="2228400"/>
        </a:xfrm>
        <a:prstGeom prst="ellipse">
          <a:avLst/>
        </a:prstGeom>
        <a:blipFill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2227764" cy="2228400"/>
        </a:xfrm>
        <a:prstGeom prst="ellipse">
          <a:avLst/>
        </a:prstGeom>
        <a:blipFill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5198897" cy="6429762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3949627" cy="5747698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4597206" cy="2878498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2167999" cy="2145467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2167999" cy="2145467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2167999" cy="2145467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2167999" cy="2145467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 t="3200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8115594" cy="2389179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8115594" cy="2389179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6877646" cy="2828545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2404516" cy="2423720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12192001" cy="2867563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3395343" cy="2134061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3395343" cy="2134061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3395343" cy="2134061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3395343" cy="2134061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 bwMode="white">
        <a:xfrm>
          <a:off x="0" y="0"/>
          <a:ext cx="6077013" cy="3291840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lt2"/>
        </a:lnRef>
        <a:fillRef idx="1">
          <a:schemeClr val="dk2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1578694" cy="1323219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 flipH="1">
          <a:off x="0" y="0"/>
          <a:ext cx="1578694" cy="1323219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12203007" cy="3303487"/>
        </a:xfrm>
        <a:prstGeom prst="rect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1628464" cy="1611538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1628464" cy="1611538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9CD644-6D84-42A3-A40F-54ED168C8E6F}">
      <dsp:nvSpPr>
        <dsp:cNvPr id="0" name=""/>
        <dsp:cNvSpPr/>
      </dsp:nvSpPr>
      <dsp:spPr>
        <a:xfrm>
          <a:off x="0" y="0"/>
          <a:ext cx="1628464" cy="1611538"/>
        </a:xfrm>
        <a:prstGeom prst="ellipse">
          <a:avLst/>
        </a:prstGeom>
        <a:blipFill dpi="0" rotWithShape="1">
          <a:blip xmlns:r="http://schemas.openxmlformats.org/officeDocument/2006/relationships" r:embed="rId1" cstate="email"/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islide.smartart.onepicture">
  <dgm:title val="iSlide"/>
  <dgm:desc val="iSlide，让PPT设计简单起来！"/>
  <dgm:catLst>
    <dgm:cat type="picture" pri="0"/>
  </dgm:catLst>
  <dgm:sampData>
    <dgm:dataModel>
      <dgm:ptLst>
        <dgm:pt modelId="0"/>
      </dgm:pt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Node">
    <dgm:alg type="composite"/>
    <dgm:shape xmlns:r="http://schemas.openxmlformats.org/officeDocument/2006/relationships" r:blip="">
      <dgm:adjLst/>
    </dgm:shape>
    <dgm:presOf axis="self"/>
    <dgm:constrLst>
      <dgm:constr type="h" for="ch" forName="pictRect" refType="h"/>
      <dgm:constr type="w" for="ch" forName="pictRect" refType="w"/>
      <dgm:constr type="l" for="ch" forName="pictRect"/>
      <dgm:constr type="t" for="ch" forName="pictRect"/>
    </dgm:constrLst>
    <dgm:ruleLst/>
    <dgm:layoutNode name="pictRect">
      <dgm:alg type="sp"/>
      <dgm:shape xmlns:r="http://schemas.openxmlformats.org/officeDocument/2006/relationships" type="rect" r:blip="" blipPhldr="1">
        <dgm:adjLst/>
      </dgm:shape>
      <dgm:presOf/>
      <dgm:constrLst/>
      <dgm:ruleLst/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2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2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2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2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3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#3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3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3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3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3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3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3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3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3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4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#4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#4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#4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#4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#4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#4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#4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#4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#49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#5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2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2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7FAE1-3CDB-4B16-9900-BC826497684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CE8A3-6E88-4043-A1FA-B2CB20BAFD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6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接连接符 2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8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KSO_Shape"/>
          <p:cNvSpPr/>
          <p:nvPr userDrawn="1"/>
        </p:nvSpPr>
        <p:spPr bwMode="auto">
          <a:xfrm>
            <a:off x="695325" y="608012"/>
            <a:ext cx="840652" cy="489268"/>
          </a:xfrm>
          <a:custGeom>
            <a:avLst/>
            <a:gdLst>
              <a:gd name="T0" fmla="*/ 523582 w 5574"/>
              <a:gd name="T1" fmla="*/ 1026353 h 3244"/>
              <a:gd name="T2" fmla="*/ 164730 w 5574"/>
              <a:gd name="T3" fmla="*/ 1048328 h 3244"/>
              <a:gd name="T4" fmla="*/ 0 w 5574"/>
              <a:gd name="T5" fmla="*/ 1009549 h 3244"/>
              <a:gd name="T6" fmla="*/ 319446 w 5574"/>
              <a:gd name="T7" fmla="*/ 836336 h 3244"/>
              <a:gd name="T8" fmla="*/ 613375 w 5574"/>
              <a:gd name="T9" fmla="*/ 882224 h 3244"/>
              <a:gd name="T10" fmla="*/ 764539 w 5574"/>
              <a:gd name="T11" fmla="*/ 841183 h 3244"/>
              <a:gd name="T12" fmla="*/ 1800397 w 5574"/>
              <a:gd name="T13" fmla="*/ 867682 h 3244"/>
              <a:gd name="T14" fmla="*/ 693802 w 5574"/>
              <a:gd name="T15" fmla="*/ 1048005 h 3244"/>
              <a:gd name="T16" fmla="*/ 556850 w 5574"/>
              <a:gd name="T17" fmla="*/ 973032 h 3244"/>
              <a:gd name="T18" fmla="*/ 247094 w 5574"/>
              <a:gd name="T19" fmla="*/ 935545 h 3244"/>
              <a:gd name="T20" fmla="*/ 556850 w 5574"/>
              <a:gd name="T21" fmla="*/ 973032 h 3244"/>
              <a:gd name="T22" fmla="*/ 1014540 w 5574"/>
              <a:gd name="T23" fmla="*/ 156732 h 3244"/>
              <a:gd name="T24" fmla="*/ 1066866 w 5574"/>
              <a:gd name="T25" fmla="*/ 790124 h 3244"/>
              <a:gd name="T26" fmla="*/ 98515 w 5574"/>
              <a:gd name="T27" fmla="*/ 789801 h 3244"/>
              <a:gd name="T28" fmla="*/ 52649 w 5574"/>
              <a:gd name="T29" fmla="*/ 743912 h 3244"/>
              <a:gd name="T30" fmla="*/ 52649 w 5574"/>
              <a:gd name="T31" fmla="*/ 149623 h 3244"/>
              <a:gd name="T32" fmla="*/ 150841 w 5574"/>
              <a:gd name="T33" fmla="*/ 18420 h 3244"/>
              <a:gd name="T34" fmla="*/ 187339 w 5574"/>
              <a:gd name="T35" fmla="*/ 0 h 3244"/>
              <a:gd name="T36" fmla="*/ 734500 w 5574"/>
              <a:gd name="T37" fmla="*/ 0 h 3244"/>
              <a:gd name="T38" fmla="*/ 132107 w 5574"/>
              <a:gd name="T39" fmla="*/ 596228 h 3244"/>
              <a:gd name="T40" fmla="*/ 257753 w 5574"/>
              <a:gd name="T41" fmla="*/ 596228 h 3244"/>
              <a:gd name="T42" fmla="*/ 688311 w 5574"/>
              <a:gd name="T43" fmla="*/ 533536 h 3244"/>
              <a:gd name="T44" fmla="*/ 688311 w 5574"/>
              <a:gd name="T45" fmla="*/ 659244 h 3244"/>
              <a:gd name="T46" fmla="*/ 688311 w 5574"/>
              <a:gd name="T47" fmla="*/ 533536 h 3244"/>
              <a:gd name="T48" fmla="*/ 748066 w 5574"/>
              <a:gd name="T49" fmla="*/ 439819 h 3244"/>
              <a:gd name="T50" fmla="*/ 688311 w 5574"/>
              <a:gd name="T51" fmla="*/ 91777 h 3244"/>
              <a:gd name="T52" fmla="*/ 144381 w 5574"/>
              <a:gd name="T53" fmla="*/ 179676 h 3244"/>
              <a:gd name="T54" fmla="*/ 1106272 w 5574"/>
              <a:gd name="T55" fmla="*/ 207791 h 3244"/>
              <a:gd name="T56" fmla="*/ 1385343 w 5574"/>
              <a:gd name="T57" fmla="*/ 790447 h 3244"/>
              <a:gd name="T58" fmla="*/ 1119515 w 5574"/>
              <a:gd name="T59" fmla="*/ 236876 h 3244"/>
              <a:gd name="T60" fmla="*/ 1115639 w 5574"/>
              <a:gd name="T61" fmla="*/ 223626 h 3244"/>
              <a:gd name="T62" fmla="*/ 1437669 w 5574"/>
              <a:gd name="T63" fmla="*/ 393608 h 3244"/>
              <a:gd name="T64" fmla="*/ 1634375 w 5574"/>
              <a:gd name="T65" fmla="*/ 791093 h 3244"/>
              <a:gd name="T66" fmla="*/ 1437669 w 5574"/>
              <a:gd name="T67" fmla="*/ 393608 h 3244"/>
              <a:gd name="T68" fmla="*/ 1746133 w 5574"/>
              <a:gd name="T69" fmla="*/ 566175 h 3244"/>
              <a:gd name="T70" fmla="*/ 1686701 w 5574"/>
              <a:gd name="T71" fmla="*/ 791093 h 324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574" h="3244">
                <a:moveTo>
                  <a:pt x="1585" y="3235"/>
                </a:moveTo>
                <a:cubicBezTo>
                  <a:pt x="1621" y="3176"/>
                  <a:pt x="1621" y="3176"/>
                  <a:pt x="1621" y="3176"/>
                </a:cubicBezTo>
                <a:cubicBezTo>
                  <a:pt x="560" y="3176"/>
                  <a:pt x="560" y="3176"/>
                  <a:pt x="560" y="3176"/>
                </a:cubicBezTo>
                <a:cubicBezTo>
                  <a:pt x="510" y="3244"/>
                  <a:pt x="510" y="3244"/>
                  <a:pt x="510" y="3244"/>
                </a:cubicBezTo>
                <a:cubicBezTo>
                  <a:pt x="3" y="3244"/>
                  <a:pt x="3" y="3244"/>
                  <a:pt x="3" y="3244"/>
                </a:cubicBezTo>
                <a:cubicBezTo>
                  <a:pt x="0" y="3124"/>
                  <a:pt x="0" y="3124"/>
                  <a:pt x="0" y="3124"/>
                </a:cubicBezTo>
                <a:cubicBezTo>
                  <a:pt x="552" y="2588"/>
                  <a:pt x="552" y="2588"/>
                  <a:pt x="552" y="2588"/>
                </a:cubicBezTo>
                <a:cubicBezTo>
                  <a:pt x="989" y="2588"/>
                  <a:pt x="989" y="2588"/>
                  <a:pt x="989" y="2588"/>
                </a:cubicBezTo>
                <a:cubicBezTo>
                  <a:pt x="886" y="2730"/>
                  <a:pt x="886" y="2730"/>
                  <a:pt x="886" y="2730"/>
                </a:cubicBezTo>
                <a:cubicBezTo>
                  <a:pt x="1899" y="2730"/>
                  <a:pt x="1899" y="2730"/>
                  <a:pt x="1899" y="2730"/>
                </a:cubicBezTo>
                <a:cubicBezTo>
                  <a:pt x="1978" y="2603"/>
                  <a:pt x="1978" y="2603"/>
                  <a:pt x="1978" y="2603"/>
                </a:cubicBezTo>
                <a:cubicBezTo>
                  <a:pt x="2367" y="2603"/>
                  <a:pt x="2367" y="2603"/>
                  <a:pt x="2367" y="2603"/>
                </a:cubicBezTo>
                <a:cubicBezTo>
                  <a:pt x="5574" y="2603"/>
                  <a:pt x="5574" y="2603"/>
                  <a:pt x="5574" y="2603"/>
                </a:cubicBezTo>
                <a:cubicBezTo>
                  <a:pt x="5574" y="2685"/>
                  <a:pt x="5574" y="2685"/>
                  <a:pt x="5574" y="2685"/>
                </a:cubicBezTo>
                <a:cubicBezTo>
                  <a:pt x="2290" y="2828"/>
                  <a:pt x="2290" y="2828"/>
                  <a:pt x="2290" y="2828"/>
                </a:cubicBezTo>
                <a:cubicBezTo>
                  <a:pt x="2148" y="3243"/>
                  <a:pt x="2148" y="3243"/>
                  <a:pt x="2148" y="3243"/>
                </a:cubicBezTo>
                <a:cubicBezTo>
                  <a:pt x="1585" y="3235"/>
                  <a:pt x="1585" y="3235"/>
                  <a:pt x="1585" y="3235"/>
                </a:cubicBezTo>
                <a:close/>
                <a:moveTo>
                  <a:pt x="1724" y="3011"/>
                </a:moveTo>
                <a:cubicBezTo>
                  <a:pt x="1796" y="2895"/>
                  <a:pt x="1796" y="2895"/>
                  <a:pt x="1796" y="2895"/>
                </a:cubicBezTo>
                <a:cubicBezTo>
                  <a:pt x="765" y="2895"/>
                  <a:pt x="765" y="2895"/>
                  <a:pt x="765" y="2895"/>
                </a:cubicBezTo>
                <a:cubicBezTo>
                  <a:pt x="681" y="3011"/>
                  <a:pt x="681" y="3011"/>
                  <a:pt x="681" y="3011"/>
                </a:cubicBezTo>
                <a:cubicBezTo>
                  <a:pt x="1724" y="3011"/>
                  <a:pt x="1724" y="3011"/>
                  <a:pt x="1724" y="3011"/>
                </a:cubicBezTo>
                <a:close/>
                <a:moveTo>
                  <a:pt x="2274" y="0"/>
                </a:moveTo>
                <a:cubicBezTo>
                  <a:pt x="3141" y="485"/>
                  <a:pt x="3141" y="485"/>
                  <a:pt x="3141" y="485"/>
                </a:cubicBezTo>
                <a:cubicBezTo>
                  <a:pt x="3303" y="755"/>
                  <a:pt x="3303" y="755"/>
                  <a:pt x="3303" y="755"/>
                </a:cubicBezTo>
                <a:cubicBezTo>
                  <a:pt x="3303" y="2445"/>
                  <a:pt x="3303" y="2445"/>
                  <a:pt x="3303" y="2445"/>
                </a:cubicBezTo>
                <a:cubicBezTo>
                  <a:pt x="2600" y="2444"/>
                  <a:pt x="2600" y="2444"/>
                  <a:pt x="2600" y="2444"/>
                </a:cubicBezTo>
                <a:cubicBezTo>
                  <a:pt x="2180" y="2444"/>
                  <a:pt x="638" y="2444"/>
                  <a:pt x="305" y="2444"/>
                </a:cubicBezTo>
                <a:cubicBezTo>
                  <a:pt x="163" y="2444"/>
                  <a:pt x="163" y="2444"/>
                  <a:pt x="163" y="2444"/>
                </a:cubicBezTo>
                <a:cubicBezTo>
                  <a:pt x="163" y="2302"/>
                  <a:pt x="163" y="2302"/>
                  <a:pt x="163" y="2302"/>
                </a:cubicBezTo>
                <a:cubicBezTo>
                  <a:pt x="163" y="1569"/>
                  <a:pt x="163" y="1871"/>
                  <a:pt x="163" y="509"/>
                </a:cubicBezTo>
                <a:cubicBezTo>
                  <a:pt x="163" y="463"/>
                  <a:pt x="163" y="463"/>
                  <a:pt x="163" y="463"/>
                </a:cubicBezTo>
                <a:cubicBezTo>
                  <a:pt x="192" y="425"/>
                  <a:pt x="192" y="425"/>
                  <a:pt x="192" y="425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510" y="0"/>
                  <a:pt x="510" y="0"/>
                  <a:pt x="510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2202" y="0"/>
                  <a:pt x="2202" y="0"/>
                  <a:pt x="2202" y="0"/>
                </a:cubicBezTo>
                <a:cubicBezTo>
                  <a:pt x="2274" y="0"/>
                  <a:pt x="2274" y="0"/>
                  <a:pt x="2274" y="0"/>
                </a:cubicBezTo>
                <a:close/>
                <a:moveTo>
                  <a:pt x="604" y="1651"/>
                </a:moveTo>
                <a:cubicBezTo>
                  <a:pt x="496" y="1651"/>
                  <a:pt x="409" y="1738"/>
                  <a:pt x="409" y="1845"/>
                </a:cubicBezTo>
                <a:cubicBezTo>
                  <a:pt x="409" y="1953"/>
                  <a:pt x="496" y="2040"/>
                  <a:pt x="604" y="2040"/>
                </a:cubicBezTo>
                <a:cubicBezTo>
                  <a:pt x="711" y="2040"/>
                  <a:pt x="798" y="1953"/>
                  <a:pt x="798" y="1845"/>
                </a:cubicBezTo>
                <a:cubicBezTo>
                  <a:pt x="798" y="1738"/>
                  <a:pt x="711" y="1651"/>
                  <a:pt x="604" y="1651"/>
                </a:cubicBezTo>
                <a:close/>
                <a:moveTo>
                  <a:pt x="2131" y="1651"/>
                </a:moveTo>
                <a:cubicBezTo>
                  <a:pt x="2024" y="1651"/>
                  <a:pt x="1937" y="1738"/>
                  <a:pt x="1937" y="1845"/>
                </a:cubicBezTo>
                <a:cubicBezTo>
                  <a:pt x="1937" y="1953"/>
                  <a:pt x="2024" y="2040"/>
                  <a:pt x="2131" y="2040"/>
                </a:cubicBezTo>
                <a:cubicBezTo>
                  <a:pt x="2239" y="2040"/>
                  <a:pt x="2326" y="1953"/>
                  <a:pt x="2326" y="1845"/>
                </a:cubicBezTo>
                <a:cubicBezTo>
                  <a:pt x="2326" y="1738"/>
                  <a:pt x="2239" y="1651"/>
                  <a:pt x="2131" y="1651"/>
                </a:cubicBezTo>
                <a:close/>
                <a:moveTo>
                  <a:pt x="447" y="1361"/>
                </a:moveTo>
                <a:cubicBezTo>
                  <a:pt x="2316" y="1361"/>
                  <a:pt x="2316" y="1361"/>
                  <a:pt x="2316" y="1361"/>
                </a:cubicBezTo>
                <a:cubicBezTo>
                  <a:pt x="2316" y="536"/>
                  <a:pt x="2316" y="536"/>
                  <a:pt x="2316" y="536"/>
                </a:cubicBezTo>
                <a:cubicBezTo>
                  <a:pt x="2131" y="284"/>
                  <a:pt x="2131" y="284"/>
                  <a:pt x="2131" y="284"/>
                </a:cubicBezTo>
                <a:cubicBezTo>
                  <a:pt x="650" y="284"/>
                  <a:pt x="650" y="284"/>
                  <a:pt x="650" y="284"/>
                </a:cubicBezTo>
                <a:cubicBezTo>
                  <a:pt x="447" y="556"/>
                  <a:pt x="447" y="556"/>
                  <a:pt x="447" y="556"/>
                </a:cubicBezTo>
                <a:cubicBezTo>
                  <a:pt x="447" y="1361"/>
                  <a:pt x="447" y="1361"/>
                  <a:pt x="447" y="1361"/>
                </a:cubicBezTo>
                <a:close/>
                <a:moveTo>
                  <a:pt x="3425" y="643"/>
                </a:moveTo>
                <a:cubicBezTo>
                  <a:pt x="4289" y="1127"/>
                  <a:pt x="4289" y="1127"/>
                  <a:pt x="4289" y="1127"/>
                </a:cubicBezTo>
                <a:cubicBezTo>
                  <a:pt x="4289" y="2446"/>
                  <a:pt x="4289" y="2446"/>
                  <a:pt x="4289" y="2446"/>
                </a:cubicBezTo>
                <a:cubicBezTo>
                  <a:pt x="3466" y="2445"/>
                  <a:pt x="3466" y="2445"/>
                  <a:pt x="3466" y="2445"/>
                </a:cubicBezTo>
                <a:cubicBezTo>
                  <a:pt x="3466" y="733"/>
                  <a:pt x="3466" y="733"/>
                  <a:pt x="3466" y="733"/>
                </a:cubicBezTo>
                <a:cubicBezTo>
                  <a:pt x="3466" y="712"/>
                  <a:pt x="3466" y="712"/>
                  <a:pt x="3466" y="712"/>
                </a:cubicBezTo>
                <a:cubicBezTo>
                  <a:pt x="3454" y="692"/>
                  <a:pt x="3454" y="692"/>
                  <a:pt x="3454" y="692"/>
                </a:cubicBezTo>
                <a:cubicBezTo>
                  <a:pt x="3425" y="643"/>
                  <a:pt x="3425" y="643"/>
                  <a:pt x="3425" y="643"/>
                </a:cubicBezTo>
                <a:close/>
                <a:moveTo>
                  <a:pt x="4451" y="1218"/>
                </a:moveTo>
                <a:cubicBezTo>
                  <a:pt x="5060" y="1558"/>
                  <a:pt x="5060" y="1558"/>
                  <a:pt x="5060" y="1558"/>
                </a:cubicBezTo>
                <a:cubicBezTo>
                  <a:pt x="5060" y="2448"/>
                  <a:pt x="5060" y="2448"/>
                  <a:pt x="5060" y="2448"/>
                </a:cubicBezTo>
                <a:cubicBezTo>
                  <a:pt x="4451" y="2447"/>
                  <a:pt x="4451" y="2447"/>
                  <a:pt x="4451" y="2447"/>
                </a:cubicBezTo>
                <a:cubicBezTo>
                  <a:pt x="4451" y="1218"/>
                  <a:pt x="4451" y="1218"/>
                  <a:pt x="4451" y="1218"/>
                </a:cubicBezTo>
                <a:close/>
                <a:moveTo>
                  <a:pt x="5222" y="1649"/>
                </a:moveTo>
                <a:cubicBezTo>
                  <a:pt x="5406" y="1752"/>
                  <a:pt x="5406" y="1752"/>
                  <a:pt x="5406" y="1752"/>
                </a:cubicBezTo>
                <a:cubicBezTo>
                  <a:pt x="5406" y="2448"/>
                  <a:pt x="5406" y="2448"/>
                  <a:pt x="5406" y="2448"/>
                </a:cubicBezTo>
                <a:cubicBezTo>
                  <a:pt x="5222" y="2448"/>
                  <a:pt x="5222" y="2448"/>
                  <a:pt x="5222" y="2448"/>
                </a:cubicBezTo>
                <a:lnTo>
                  <a:pt x="5222" y="164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6" name="KSO_Shape"/>
          <p:cNvSpPr/>
          <p:nvPr userDrawn="1"/>
        </p:nvSpPr>
        <p:spPr bwMode="auto">
          <a:xfrm>
            <a:off x="1109662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KSO_Shape"/>
          <p:cNvSpPr/>
          <p:nvPr userDrawn="1"/>
        </p:nvSpPr>
        <p:spPr bwMode="auto">
          <a:xfrm>
            <a:off x="10648111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KSO_Shape"/>
          <p:cNvSpPr/>
          <p:nvPr userDrawn="1"/>
        </p:nvSpPr>
        <p:spPr bwMode="auto">
          <a:xfrm>
            <a:off x="10199597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" name="KSO_Shape"/>
          <p:cNvSpPr/>
          <p:nvPr userDrawn="1"/>
        </p:nvSpPr>
        <p:spPr bwMode="auto">
          <a:xfrm>
            <a:off x="9751083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0" name="KSO_Shape"/>
          <p:cNvSpPr/>
          <p:nvPr userDrawn="1"/>
        </p:nvSpPr>
        <p:spPr bwMode="auto">
          <a:xfrm>
            <a:off x="9302569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0529888" y="6241745"/>
            <a:ext cx="939240" cy="14478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第 </a:t>
            </a:r>
            <a:fld id="{75168D04-7926-484C-B90B-2D13ABC6EC67}" type="slidenum">
              <a:rPr lang="zh-CN" altLang="en-US" dirty="0" smtClean="0"/>
              <a:t>‹#›</a:t>
            </a:fld>
            <a:r>
              <a:rPr lang="zh-CN" altLang="en-US" dirty="0"/>
              <a:t> 页</a:t>
            </a:r>
          </a:p>
        </p:txBody>
      </p:sp>
      <p:sp>
        <p:nvSpPr>
          <p:cNvPr id="12" name="页脚占位符 3"/>
          <p:cNvSpPr>
            <a:spLocks noGrp="1"/>
          </p:cNvSpPr>
          <p:nvPr>
            <p:ph type="ftr" sz="quarter" idx="3"/>
          </p:nvPr>
        </p:nvSpPr>
        <p:spPr>
          <a:xfrm>
            <a:off x="10529888" y="6434735"/>
            <a:ext cx="939240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dist">
              <a:defRPr lang="zh-CN" altLang="en-US" sz="800" b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r>
              <a:rPr lang="zh-CN" altLang="en-US"/>
              <a:t>竢实扬华，自强不息</a:t>
            </a: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10" hasCustomPrompt="1"/>
          </p:nvPr>
        </p:nvSpPr>
        <p:spPr>
          <a:xfrm>
            <a:off x="1621701" y="739001"/>
            <a:ext cx="3188423" cy="249299"/>
          </a:xfrm>
          <a:noFill/>
        </p:spPr>
        <p:txBody>
          <a:bodyPr wrap="square" lIns="0" tIns="0" rIns="0" bIns="0" rtlCol="0" anchor="b" anchorCtr="0">
            <a:spAutoFit/>
          </a:bodyPr>
          <a:lstStyle>
            <a:lvl1pPr marL="0" indent="0">
              <a:buFontTx/>
              <a:buNone/>
              <a:defRPr lang="zh-CN" altLang="en-US" sz="1800" b="1" dirty="0" smtClean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defTabSz="457200"/>
            <a:r>
              <a:rPr lang="zh-CN" altLang="en-US" dirty="0"/>
              <a:t>编辑母版文本样式</a:t>
            </a:r>
          </a:p>
        </p:txBody>
      </p:sp>
      <p:sp>
        <p:nvSpPr>
          <p:cNvPr id="17" name="KSO_Shape"/>
          <p:cNvSpPr/>
          <p:nvPr userDrawn="1"/>
        </p:nvSpPr>
        <p:spPr bwMode="auto">
          <a:xfrm>
            <a:off x="8854055" y="804863"/>
            <a:ext cx="400050" cy="400050"/>
          </a:xfrm>
          <a:custGeom>
            <a:avLst/>
            <a:gdLst>
              <a:gd name="T0" fmla="*/ 899372 w 2764"/>
              <a:gd name="T1" fmla="*/ 1800397 h 2764"/>
              <a:gd name="T2" fmla="*/ 0 w 2764"/>
              <a:gd name="T3" fmla="*/ 900198 h 2764"/>
              <a:gd name="T4" fmla="*/ 899372 w 2764"/>
              <a:gd name="T5" fmla="*/ 0 h 2764"/>
              <a:gd name="T6" fmla="*/ 1798743 w 2764"/>
              <a:gd name="T7" fmla="*/ 900198 h 2764"/>
              <a:gd name="T8" fmla="*/ 899372 w 2764"/>
              <a:gd name="T9" fmla="*/ 1800397 h 2764"/>
              <a:gd name="T10" fmla="*/ 811517 w 2764"/>
              <a:gd name="T11" fmla="*/ 110734 h 2764"/>
              <a:gd name="T12" fmla="*/ 748392 w 2764"/>
              <a:gd name="T13" fmla="*/ 173917 h 2764"/>
              <a:gd name="T14" fmla="*/ 811517 w 2764"/>
              <a:gd name="T15" fmla="*/ 237751 h 2764"/>
              <a:gd name="T16" fmla="*/ 875293 w 2764"/>
              <a:gd name="T17" fmla="*/ 173917 h 2764"/>
              <a:gd name="T18" fmla="*/ 811517 w 2764"/>
              <a:gd name="T19" fmla="*/ 110734 h 2764"/>
              <a:gd name="T20" fmla="*/ 980068 w 2764"/>
              <a:gd name="T21" fmla="*/ 110734 h 2764"/>
              <a:gd name="T22" fmla="*/ 916942 w 2764"/>
              <a:gd name="T23" fmla="*/ 173917 h 2764"/>
              <a:gd name="T24" fmla="*/ 980068 w 2764"/>
              <a:gd name="T25" fmla="*/ 237751 h 2764"/>
              <a:gd name="T26" fmla="*/ 1043193 w 2764"/>
              <a:gd name="T27" fmla="*/ 173917 h 2764"/>
              <a:gd name="T28" fmla="*/ 980068 w 2764"/>
              <a:gd name="T29" fmla="*/ 110734 h 2764"/>
              <a:gd name="T30" fmla="*/ 1365327 w 2764"/>
              <a:gd name="T31" fmla="*/ 455310 h 2764"/>
              <a:gd name="T32" fmla="*/ 1147317 w 2764"/>
              <a:gd name="T33" fmla="*/ 248825 h 2764"/>
              <a:gd name="T34" fmla="*/ 896768 w 2764"/>
              <a:gd name="T35" fmla="*/ 248825 h 2764"/>
              <a:gd name="T36" fmla="*/ 644268 w 2764"/>
              <a:gd name="T37" fmla="*/ 248825 h 2764"/>
              <a:gd name="T38" fmla="*/ 426258 w 2764"/>
              <a:gd name="T39" fmla="*/ 455310 h 2764"/>
              <a:gd name="T40" fmla="*/ 426258 w 2764"/>
              <a:gd name="T41" fmla="*/ 1194619 h 2764"/>
              <a:gd name="T42" fmla="*/ 596110 w 2764"/>
              <a:gd name="T43" fmla="*/ 1388729 h 2764"/>
              <a:gd name="T44" fmla="*/ 442527 w 2764"/>
              <a:gd name="T45" fmla="*/ 1590655 h 2764"/>
              <a:gd name="T46" fmla="*/ 579841 w 2764"/>
              <a:gd name="T47" fmla="*/ 1590655 h 2764"/>
              <a:gd name="T48" fmla="*/ 665092 w 2764"/>
              <a:gd name="T49" fmla="*/ 1481875 h 2764"/>
              <a:gd name="T50" fmla="*/ 1126492 w 2764"/>
              <a:gd name="T51" fmla="*/ 1481875 h 2764"/>
              <a:gd name="T52" fmla="*/ 1211744 w 2764"/>
              <a:gd name="T53" fmla="*/ 1590655 h 2764"/>
              <a:gd name="T54" fmla="*/ 1349708 w 2764"/>
              <a:gd name="T55" fmla="*/ 1590655 h 2764"/>
              <a:gd name="T56" fmla="*/ 1195474 w 2764"/>
              <a:gd name="T57" fmla="*/ 1388729 h 2764"/>
              <a:gd name="T58" fmla="*/ 1365327 w 2764"/>
              <a:gd name="T59" fmla="*/ 1194619 h 2764"/>
              <a:gd name="T60" fmla="*/ 1365327 w 2764"/>
              <a:gd name="T61" fmla="*/ 455310 h 2764"/>
              <a:gd name="T62" fmla="*/ 1140809 w 2764"/>
              <a:gd name="T63" fmla="*/ 794676 h 2764"/>
              <a:gd name="T64" fmla="*/ 650775 w 2764"/>
              <a:gd name="T65" fmla="*/ 794676 h 2764"/>
              <a:gd name="T66" fmla="*/ 535588 w 2764"/>
              <a:gd name="T67" fmla="*/ 706089 h 2764"/>
              <a:gd name="T68" fmla="*/ 535588 w 2764"/>
              <a:gd name="T69" fmla="*/ 575163 h 2764"/>
              <a:gd name="T70" fmla="*/ 650775 w 2764"/>
              <a:gd name="T71" fmla="*/ 469640 h 2764"/>
              <a:gd name="T72" fmla="*/ 1140809 w 2764"/>
              <a:gd name="T73" fmla="*/ 469640 h 2764"/>
              <a:gd name="T74" fmla="*/ 1255996 w 2764"/>
              <a:gd name="T75" fmla="*/ 575163 h 2764"/>
              <a:gd name="T76" fmla="*/ 1255996 w 2764"/>
              <a:gd name="T77" fmla="*/ 706089 h 2764"/>
              <a:gd name="T78" fmla="*/ 1140809 w 2764"/>
              <a:gd name="T79" fmla="*/ 794676 h 2764"/>
              <a:gd name="T80" fmla="*/ 1012606 w 2764"/>
              <a:gd name="T81" fmla="*/ 398641 h 2764"/>
              <a:gd name="T82" fmla="*/ 778978 w 2764"/>
              <a:gd name="T83" fmla="*/ 398641 h 2764"/>
              <a:gd name="T84" fmla="*/ 739281 w 2764"/>
              <a:gd name="T85" fmla="*/ 371934 h 2764"/>
              <a:gd name="T86" fmla="*/ 739281 w 2764"/>
              <a:gd name="T87" fmla="*/ 326338 h 2764"/>
              <a:gd name="T88" fmla="*/ 778978 w 2764"/>
              <a:gd name="T89" fmla="*/ 323733 h 2764"/>
              <a:gd name="T90" fmla="*/ 1012606 w 2764"/>
              <a:gd name="T91" fmla="*/ 323733 h 2764"/>
              <a:gd name="T92" fmla="*/ 1052304 w 2764"/>
              <a:gd name="T93" fmla="*/ 350439 h 2764"/>
              <a:gd name="T94" fmla="*/ 1052304 w 2764"/>
              <a:gd name="T95" fmla="*/ 371934 h 2764"/>
              <a:gd name="T96" fmla="*/ 1012606 w 2764"/>
              <a:gd name="T97" fmla="*/ 398641 h 2764"/>
              <a:gd name="T98" fmla="*/ 646871 w 2764"/>
              <a:gd name="T99" fmla="*/ 1103427 h 2764"/>
              <a:gd name="T100" fmla="*/ 736027 w 2764"/>
              <a:gd name="T101" fmla="*/ 1192665 h 2764"/>
              <a:gd name="T102" fmla="*/ 646871 w 2764"/>
              <a:gd name="T103" fmla="*/ 1282555 h 2764"/>
              <a:gd name="T104" fmla="*/ 557064 w 2764"/>
              <a:gd name="T105" fmla="*/ 1192665 h 2764"/>
              <a:gd name="T106" fmla="*/ 646871 w 2764"/>
              <a:gd name="T107" fmla="*/ 1103427 h 2764"/>
              <a:gd name="T108" fmla="*/ 1142761 w 2764"/>
              <a:gd name="T109" fmla="*/ 1103427 h 2764"/>
              <a:gd name="T110" fmla="*/ 1232568 w 2764"/>
              <a:gd name="T111" fmla="*/ 1193317 h 2764"/>
              <a:gd name="T112" fmla="*/ 1142761 w 2764"/>
              <a:gd name="T113" fmla="*/ 1282555 h 2764"/>
              <a:gd name="T114" fmla="*/ 1053605 w 2764"/>
              <a:gd name="T115" fmla="*/ 1193317 h 2764"/>
              <a:gd name="T116" fmla="*/ 1142761 w 2764"/>
              <a:gd name="T117" fmla="*/ 1103427 h 27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2764" h="2764">
                <a:moveTo>
                  <a:pt x="1382" y="2764"/>
                </a:moveTo>
                <a:cubicBezTo>
                  <a:pt x="619" y="2764"/>
                  <a:pt x="0" y="2145"/>
                  <a:pt x="0" y="1382"/>
                </a:cubicBezTo>
                <a:cubicBezTo>
                  <a:pt x="0" y="619"/>
                  <a:pt x="619" y="0"/>
                  <a:pt x="1382" y="0"/>
                </a:cubicBezTo>
                <a:cubicBezTo>
                  <a:pt x="2145" y="0"/>
                  <a:pt x="2764" y="619"/>
                  <a:pt x="2764" y="1382"/>
                </a:cubicBezTo>
                <a:cubicBezTo>
                  <a:pt x="2764" y="2145"/>
                  <a:pt x="2145" y="2764"/>
                  <a:pt x="1382" y="2764"/>
                </a:cubicBezTo>
                <a:close/>
                <a:moveTo>
                  <a:pt x="1247" y="170"/>
                </a:moveTo>
                <a:cubicBezTo>
                  <a:pt x="1193" y="170"/>
                  <a:pt x="1150" y="214"/>
                  <a:pt x="1150" y="267"/>
                </a:cubicBezTo>
                <a:cubicBezTo>
                  <a:pt x="1150" y="321"/>
                  <a:pt x="1193" y="365"/>
                  <a:pt x="1247" y="365"/>
                </a:cubicBezTo>
                <a:cubicBezTo>
                  <a:pt x="1301" y="365"/>
                  <a:pt x="1345" y="321"/>
                  <a:pt x="1345" y="267"/>
                </a:cubicBezTo>
                <a:cubicBezTo>
                  <a:pt x="1345" y="214"/>
                  <a:pt x="1301" y="170"/>
                  <a:pt x="1247" y="170"/>
                </a:cubicBezTo>
                <a:close/>
                <a:moveTo>
                  <a:pt x="1506" y="170"/>
                </a:moveTo>
                <a:cubicBezTo>
                  <a:pt x="1452" y="170"/>
                  <a:pt x="1409" y="214"/>
                  <a:pt x="1409" y="267"/>
                </a:cubicBezTo>
                <a:cubicBezTo>
                  <a:pt x="1409" y="321"/>
                  <a:pt x="1452" y="365"/>
                  <a:pt x="1506" y="365"/>
                </a:cubicBezTo>
                <a:cubicBezTo>
                  <a:pt x="1560" y="365"/>
                  <a:pt x="1603" y="321"/>
                  <a:pt x="1603" y="267"/>
                </a:cubicBezTo>
                <a:cubicBezTo>
                  <a:pt x="1603" y="214"/>
                  <a:pt x="1560" y="170"/>
                  <a:pt x="1506" y="170"/>
                </a:cubicBezTo>
                <a:close/>
                <a:moveTo>
                  <a:pt x="2098" y="699"/>
                </a:moveTo>
                <a:cubicBezTo>
                  <a:pt x="2098" y="541"/>
                  <a:pt x="1944" y="382"/>
                  <a:pt x="1763" y="382"/>
                </a:cubicBezTo>
                <a:cubicBezTo>
                  <a:pt x="1378" y="382"/>
                  <a:pt x="1378" y="382"/>
                  <a:pt x="1378" y="382"/>
                </a:cubicBezTo>
                <a:cubicBezTo>
                  <a:pt x="990" y="382"/>
                  <a:pt x="990" y="382"/>
                  <a:pt x="990" y="382"/>
                </a:cubicBezTo>
                <a:cubicBezTo>
                  <a:pt x="809" y="382"/>
                  <a:pt x="655" y="541"/>
                  <a:pt x="655" y="699"/>
                </a:cubicBezTo>
                <a:cubicBezTo>
                  <a:pt x="655" y="1834"/>
                  <a:pt x="655" y="1834"/>
                  <a:pt x="655" y="1834"/>
                </a:cubicBezTo>
                <a:cubicBezTo>
                  <a:pt x="655" y="1987"/>
                  <a:pt x="796" y="2113"/>
                  <a:pt x="916" y="2132"/>
                </a:cubicBezTo>
                <a:cubicBezTo>
                  <a:pt x="680" y="2442"/>
                  <a:pt x="680" y="2442"/>
                  <a:pt x="680" y="2442"/>
                </a:cubicBezTo>
                <a:cubicBezTo>
                  <a:pt x="891" y="2442"/>
                  <a:pt x="891" y="2442"/>
                  <a:pt x="891" y="2442"/>
                </a:cubicBezTo>
                <a:cubicBezTo>
                  <a:pt x="1022" y="2275"/>
                  <a:pt x="1022" y="2275"/>
                  <a:pt x="1022" y="2275"/>
                </a:cubicBezTo>
                <a:cubicBezTo>
                  <a:pt x="1731" y="2275"/>
                  <a:pt x="1731" y="2275"/>
                  <a:pt x="1731" y="2275"/>
                </a:cubicBezTo>
                <a:cubicBezTo>
                  <a:pt x="1862" y="2442"/>
                  <a:pt x="1862" y="2442"/>
                  <a:pt x="1862" y="2442"/>
                </a:cubicBezTo>
                <a:cubicBezTo>
                  <a:pt x="2074" y="2442"/>
                  <a:pt x="2074" y="2442"/>
                  <a:pt x="2074" y="2442"/>
                </a:cubicBezTo>
                <a:cubicBezTo>
                  <a:pt x="1837" y="2132"/>
                  <a:pt x="1837" y="2132"/>
                  <a:pt x="1837" y="2132"/>
                </a:cubicBezTo>
                <a:cubicBezTo>
                  <a:pt x="1957" y="2113"/>
                  <a:pt x="2098" y="1987"/>
                  <a:pt x="2098" y="1834"/>
                </a:cubicBezTo>
                <a:lnTo>
                  <a:pt x="2098" y="699"/>
                </a:lnTo>
                <a:close/>
                <a:moveTo>
                  <a:pt x="1753" y="1220"/>
                </a:moveTo>
                <a:cubicBezTo>
                  <a:pt x="1000" y="1220"/>
                  <a:pt x="1000" y="1220"/>
                  <a:pt x="1000" y="1220"/>
                </a:cubicBezTo>
                <a:cubicBezTo>
                  <a:pt x="914" y="1220"/>
                  <a:pt x="822" y="1182"/>
                  <a:pt x="823" y="1084"/>
                </a:cubicBezTo>
                <a:cubicBezTo>
                  <a:pt x="823" y="883"/>
                  <a:pt x="823" y="883"/>
                  <a:pt x="823" y="883"/>
                </a:cubicBezTo>
                <a:cubicBezTo>
                  <a:pt x="823" y="799"/>
                  <a:pt x="898" y="721"/>
                  <a:pt x="1000" y="721"/>
                </a:cubicBezTo>
                <a:cubicBezTo>
                  <a:pt x="1753" y="721"/>
                  <a:pt x="1753" y="721"/>
                  <a:pt x="1753" y="721"/>
                </a:cubicBezTo>
                <a:cubicBezTo>
                  <a:pt x="1855" y="721"/>
                  <a:pt x="1930" y="799"/>
                  <a:pt x="1930" y="883"/>
                </a:cubicBezTo>
                <a:cubicBezTo>
                  <a:pt x="1930" y="1084"/>
                  <a:pt x="1930" y="1084"/>
                  <a:pt x="1930" y="1084"/>
                </a:cubicBezTo>
                <a:cubicBezTo>
                  <a:pt x="1931" y="1182"/>
                  <a:pt x="1839" y="1220"/>
                  <a:pt x="1753" y="1220"/>
                </a:cubicBezTo>
                <a:close/>
                <a:moveTo>
                  <a:pt x="1556" y="612"/>
                </a:moveTo>
                <a:cubicBezTo>
                  <a:pt x="1197" y="612"/>
                  <a:pt x="1197" y="612"/>
                  <a:pt x="1197" y="612"/>
                </a:cubicBezTo>
                <a:cubicBezTo>
                  <a:pt x="1163" y="612"/>
                  <a:pt x="1136" y="593"/>
                  <a:pt x="1136" y="571"/>
                </a:cubicBezTo>
                <a:cubicBezTo>
                  <a:pt x="1136" y="501"/>
                  <a:pt x="1136" y="501"/>
                  <a:pt x="1136" y="501"/>
                </a:cubicBezTo>
                <a:cubicBezTo>
                  <a:pt x="1136" y="479"/>
                  <a:pt x="1164" y="497"/>
                  <a:pt x="1197" y="497"/>
                </a:cubicBezTo>
                <a:cubicBezTo>
                  <a:pt x="1556" y="497"/>
                  <a:pt x="1556" y="497"/>
                  <a:pt x="1556" y="497"/>
                </a:cubicBezTo>
                <a:cubicBezTo>
                  <a:pt x="1589" y="497"/>
                  <a:pt x="1617" y="516"/>
                  <a:pt x="1617" y="538"/>
                </a:cubicBezTo>
                <a:cubicBezTo>
                  <a:pt x="1617" y="571"/>
                  <a:pt x="1617" y="571"/>
                  <a:pt x="1617" y="571"/>
                </a:cubicBezTo>
                <a:cubicBezTo>
                  <a:pt x="1617" y="593"/>
                  <a:pt x="1590" y="612"/>
                  <a:pt x="1556" y="612"/>
                </a:cubicBezTo>
                <a:close/>
                <a:moveTo>
                  <a:pt x="994" y="1694"/>
                </a:moveTo>
                <a:cubicBezTo>
                  <a:pt x="1070" y="1694"/>
                  <a:pt x="1131" y="1755"/>
                  <a:pt x="1131" y="1831"/>
                </a:cubicBezTo>
                <a:cubicBezTo>
                  <a:pt x="1131" y="1907"/>
                  <a:pt x="1070" y="1969"/>
                  <a:pt x="994" y="1969"/>
                </a:cubicBezTo>
                <a:cubicBezTo>
                  <a:pt x="918" y="1969"/>
                  <a:pt x="856" y="1907"/>
                  <a:pt x="856" y="1831"/>
                </a:cubicBezTo>
                <a:cubicBezTo>
                  <a:pt x="856" y="1755"/>
                  <a:pt x="918" y="1694"/>
                  <a:pt x="994" y="1694"/>
                </a:cubicBezTo>
                <a:close/>
                <a:moveTo>
                  <a:pt x="1756" y="1694"/>
                </a:moveTo>
                <a:cubicBezTo>
                  <a:pt x="1832" y="1694"/>
                  <a:pt x="1894" y="1755"/>
                  <a:pt x="1894" y="1832"/>
                </a:cubicBezTo>
                <a:cubicBezTo>
                  <a:pt x="1894" y="1907"/>
                  <a:pt x="1832" y="1969"/>
                  <a:pt x="1756" y="1969"/>
                </a:cubicBezTo>
                <a:cubicBezTo>
                  <a:pt x="1680" y="1969"/>
                  <a:pt x="1619" y="1907"/>
                  <a:pt x="1619" y="1832"/>
                </a:cubicBezTo>
                <a:cubicBezTo>
                  <a:pt x="1619" y="1755"/>
                  <a:pt x="1680" y="1694"/>
                  <a:pt x="1756" y="1694"/>
                </a:cubicBezTo>
                <a:close/>
              </a:path>
            </a:pathLst>
          </a:custGeom>
          <a:solidFill>
            <a:schemeClr val="bg2">
              <a:lumMod val="75000"/>
            </a:schemeClr>
          </a:solidFill>
          <a:ln>
            <a:noFill/>
          </a:ln>
        </p:spPr>
        <p:txBody>
          <a:bodyPr anchor="ctr" anchorCtr="1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endParaRPr lang="zh-CN" altLang="en-US"/>
          </a:p>
        </p:txBody>
      </p:sp>
      <p:cxnSp>
        <p:nvCxnSpPr>
          <p:cNvPr id="18" name="直接连接符 17"/>
          <p:cNvCxnSpPr/>
          <p:nvPr userDrawn="1"/>
        </p:nvCxnSpPr>
        <p:spPr>
          <a:xfrm>
            <a:off x="1400175" y="1004888"/>
            <a:ext cx="7453880" cy="0"/>
          </a:xfrm>
          <a:prstGeom prst="line">
            <a:avLst/>
          </a:prstGeom>
          <a:ln w="31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10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>
          <a:xfrm>
            <a:off x="-1" y="5442444"/>
            <a:ext cx="12186319" cy="1415557"/>
          </a:xfrm>
          <a:prstGeom prst="rect">
            <a:avLst/>
          </a:prstGeom>
        </p:spPr>
      </p:pic>
      <p:sp>
        <p:nvSpPr>
          <p:cNvPr id="8" name="标题占位符 1"/>
          <p:cNvSpPr>
            <a:spLocks noGrp="1"/>
          </p:cNvSpPr>
          <p:nvPr>
            <p:ph type="title"/>
          </p:nvPr>
        </p:nvSpPr>
        <p:spPr>
          <a:xfrm>
            <a:off x="719668" y="116637"/>
            <a:ext cx="10755197" cy="912067"/>
          </a:xfrm>
          <a:prstGeom prst="rect">
            <a:avLst/>
          </a:prstGeom>
        </p:spPr>
        <p:txBody>
          <a:bodyPr vert="horz" lIns="121917" tIns="60958" rIns="121917" bIns="60958" rtlCol="0" anchor="b">
            <a:noAutofit/>
          </a:bodyPr>
          <a:lstStyle/>
          <a:p>
            <a:pPr lvl="0" defTabSz="685800"/>
            <a:r>
              <a:rPr lang="zh-CN" altLang="en-US" dirty="0"/>
              <a:t>单击此处编辑母版标题样式</a:t>
            </a:r>
          </a:p>
        </p:txBody>
      </p:sp>
      <p:sp>
        <p:nvSpPr>
          <p:cNvPr id="19" name="文本占位符 3"/>
          <p:cNvSpPr>
            <a:spLocks noGrp="1"/>
          </p:cNvSpPr>
          <p:nvPr>
            <p:ph type="body" idx="1"/>
          </p:nvPr>
        </p:nvSpPr>
        <p:spPr>
          <a:xfrm>
            <a:off x="719667" y="1149201"/>
            <a:ext cx="10749461" cy="49525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160655" marR="0" lvl="0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Pct val="80000"/>
              <a:buFont typeface="Wingdings" panose="05000000000000000000" pitchFamily="2" charset="2"/>
              <a:buChar char="l"/>
            </a:pPr>
            <a:r>
              <a:rPr lang="zh-CN" altLang="en-US" dirty="0"/>
              <a:t>单击此处编辑母版文本样式</a:t>
            </a:r>
          </a:p>
          <a:p>
            <a:pPr marL="349250" marR="0" lvl="1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Tx/>
            </a:pPr>
            <a:r>
              <a:rPr lang="zh-CN" altLang="en-US" dirty="0"/>
              <a:t>第二级</a:t>
            </a:r>
          </a:p>
          <a:p>
            <a:pPr marL="503555" marR="0" lvl="2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Tx/>
            </a:pPr>
            <a:r>
              <a:rPr lang="zh-CN" altLang="en-US" dirty="0"/>
              <a:t>第三级</a:t>
            </a:r>
          </a:p>
          <a:p>
            <a:pPr marL="654685" marR="0" lvl="3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Tx/>
            </a:pPr>
            <a:r>
              <a:rPr lang="zh-CN" altLang="en-US" dirty="0"/>
              <a:t>第四级</a:t>
            </a:r>
          </a:p>
          <a:p>
            <a:pPr marL="808990" marR="0" lvl="4" indent="-160655" defTabSz="6858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717171"/>
              </a:buClr>
              <a:buSzTx/>
            </a:pPr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zh-CN" altLang="en-US" sz="2100" b="1" kern="1200" dirty="0">
          <a:solidFill>
            <a:schemeClr val="tx1"/>
          </a:solidFill>
          <a:latin typeface="+mj-lt"/>
          <a:ea typeface="微软雅黑" panose="020B0503020204020204" pitchFamily="34" charset="-122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CN" altLang="en-US" sz="1400" kern="1200" baseline="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2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1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0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CN" altLang="en-US" sz="1000" kern="1200" dirty="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3.xml"/><Relationship Id="rId13" Type="http://schemas.openxmlformats.org/officeDocument/2006/relationships/diagramLayout" Target="../diagrams/layout14.xml"/><Relationship Id="rId18" Type="http://schemas.openxmlformats.org/officeDocument/2006/relationships/diagramLayout" Target="../diagrams/layout15.xml"/><Relationship Id="rId3" Type="http://schemas.openxmlformats.org/officeDocument/2006/relationships/diagramLayout" Target="../diagrams/layout12.xml"/><Relationship Id="rId21" Type="http://schemas.microsoft.com/office/2007/relationships/diagramDrawing" Target="../diagrams/drawing15.xml"/><Relationship Id="rId7" Type="http://schemas.openxmlformats.org/officeDocument/2006/relationships/diagramData" Target="../diagrams/data13.xml"/><Relationship Id="rId12" Type="http://schemas.openxmlformats.org/officeDocument/2006/relationships/diagramData" Target="../diagrams/data14.xml"/><Relationship Id="rId17" Type="http://schemas.openxmlformats.org/officeDocument/2006/relationships/diagramData" Target="../diagrams/data15.xml"/><Relationship Id="rId2" Type="http://schemas.openxmlformats.org/officeDocument/2006/relationships/diagramData" Target="../diagrams/data12.xml"/><Relationship Id="rId16" Type="http://schemas.microsoft.com/office/2007/relationships/diagramDrawing" Target="../diagrams/drawing14.xml"/><Relationship Id="rId20" Type="http://schemas.openxmlformats.org/officeDocument/2006/relationships/diagramColors" Target="../diagrams/colors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2.xml"/><Relationship Id="rId11" Type="http://schemas.microsoft.com/office/2007/relationships/diagramDrawing" Target="../diagrams/drawing13.xml"/><Relationship Id="rId5" Type="http://schemas.openxmlformats.org/officeDocument/2006/relationships/diagramColors" Target="../diagrams/colors12.xml"/><Relationship Id="rId15" Type="http://schemas.openxmlformats.org/officeDocument/2006/relationships/diagramColors" Target="../diagrams/colors14.xml"/><Relationship Id="rId10" Type="http://schemas.openxmlformats.org/officeDocument/2006/relationships/diagramColors" Target="../diagrams/colors13.xml"/><Relationship Id="rId19" Type="http://schemas.openxmlformats.org/officeDocument/2006/relationships/diagramQuickStyle" Target="../diagrams/quickStyle15.xml"/><Relationship Id="rId4" Type="http://schemas.openxmlformats.org/officeDocument/2006/relationships/diagramQuickStyle" Target="../diagrams/quickStyle12.xml"/><Relationship Id="rId9" Type="http://schemas.openxmlformats.org/officeDocument/2006/relationships/diagramQuickStyle" Target="../diagrams/quickStyle13.xml"/><Relationship Id="rId1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13" Type="http://schemas.openxmlformats.org/officeDocument/2006/relationships/diagramLayout" Target="../diagrams/layout22.xml"/><Relationship Id="rId18" Type="http://schemas.openxmlformats.org/officeDocument/2006/relationships/diagramLayout" Target="../diagrams/layout23.xml"/><Relationship Id="rId3" Type="http://schemas.openxmlformats.org/officeDocument/2006/relationships/diagramLayout" Target="../diagrams/layout20.xml"/><Relationship Id="rId21" Type="http://schemas.microsoft.com/office/2007/relationships/diagramDrawing" Target="../diagrams/drawing23.xml"/><Relationship Id="rId7" Type="http://schemas.openxmlformats.org/officeDocument/2006/relationships/diagramData" Target="../diagrams/data21.xml"/><Relationship Id="rId12" Type="http://schemas.openxmlformats.org/officeDocument/2006/relationships/diagramData" Target="../diagrams/data22.xml"/><Relationship Id="rId17" Type="http://schemas.openxmlformats.org/officeDocument/2006/relationships/diagramData" Target="../diagrams/data23.xml"/><Relationship Id="rId2" Type="http://schemas.openxmlformats.org/officeDocument/2006/relationships/diagramData" Target="../diagrams/data20.xml"/><Relationship Id="rId16" Type="http://schemas.microsoft.com/office/2007/relationships/diagramDrawing" Target="../diagrams/drawing22.xml"/><Relationship Id="rId20" Type="http://schemas.openxmlformats.org/officeDocument/2006/relationships/diagramColors" Target="../diagrams/colors2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5" Type="http://schemas.openxmlformats.org/officeDocument/2006/relationships/diagramColors" Target="../diagrams/colors22.xml"/><Relationship Id="rId10" Type="http://schemas.openxmlformats.org/officeDocument/2006/relationships/diagramColors" Target="../diagrams/colors21.xml"/><Relationship Id="rId19" Type="http://schemas.openxmlformats.org/officeDocument/2006/relationships/diagramQuickStyle" Target="../diagrams/quickStyle23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Relationship Id="rId14" Type="http://schemas.openxmlformats.org/officeDocument/2006/relationships/diagramQuickStyle" Target="../diagrams/quickStyle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6.xml"/><Relationship Id="rId3" Type="http://schemas.openxmlformats.org/officeDocument/2006/relationships/diagramLayout" Target="../diagrams/layout25.xml"/><Relationship Id="rId7" Type="http://schemas.openxmlformats.org/officeDocument/2006/relationships/diagramData" Target="../diagrams/data26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5.xml"/><Relationship Id="rId11" Type="http://schemas.microsoft.com/office/2007/relationships/diagramDrawing" Target="../diagrams/drawing26.xml"/><Relationship Id="rId5" Type="http://schemas.openxmlformats.org/officeDocument/2006/relationships/diagramColors" Target="../diagrams/colors25.xml"/><Relationship Id="rId10" Type="http://schemas.openxmlformats.org/officeDocument/2006/relationships/diagramColors" Target="../diagrams/colors26.xml"/><Relationship Id="rId4" Type="http://schemas.openxmlformats.org/officeDocument/2006/relationships/diagramQuickStyle" Target="../diagrams/quickStyle25.xml"/><Relationship Id="rId9" Type="http://schemas.openxmlformats.org/officeDocument/2006/relationships/diagramQuickStyle" Target="../diagrams/quickStyle2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13" Type="http://schemas.openxmlformats.org/officeDocument/2006/relationships/diagramLayout" Target="../diagrams/layout32.xml"/><Relationship Id="rId18" Type="http://schemas.openxmlformats.org/officeDocument/2006/relationships/diagramLayout" Target="../diagrams/layout33.xml"/><Relationship Id="rId3" Type="http://schemas.openxmlformats.org/officeDocument/2006/relationships/diagramLayout" Target="../diagrams/layout30.xml"/><Relationship Id="rId21" Type="http://schemas.microsoft.com/office/2007/relationships/diagramDrawing" Target="../diagrams/drawing33.xml"/><Relationship Id="rId7" Type="http://schemas.openxmlformats.org/officeDocument/2006/relationships/diagramData" Target="../diagrams/data31.xml"/><Relationship Id="rId12" Type="http://schemas.openxmlformats.org/officeDocument/2006/relationships/diagramData" Target="../diagrams/data32.xml"/><Relationship Id="rId17" Type="http://schemas.openxmlformats.org/officeDocument/2006/relationships/diagramData" Target="../diagrams/data33.xml"/><Relationship Id="rId2" Type="http://schemas.openxmlformats.org/officeDocument/2006/relationships/diagramData" Target="../diagrams/data30.xml"/><Relationship Id="rId16" Type="http://schemas.microsoft.com/office/2007/relationships/diagramDrawing" Target="../diagrams/drawing32.xml"/><Relationship Id="rId20" Type="http://schemas.openxmlformats.org/officeDocument/2006/relationships/diagramColors" Target="../diagrams/colors3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5" Type="http://schemas.openxmlformats.org/officeDocument/2006/relationships/diagramColors" Target="../diagrams/colors32.xml"/><Relationship Id="rId10" Type="http://schemas.openxmlformats.org/officeDocument/2006/relationships/diagramColors" Target="../diagrams/colors31.xml"/><Relationship Id="rId19" Type="http://schemas.openxmlformats.org/officeDocument/2006/relationships/diagramQuickStyle" Target="../diagrams/quickStyle33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Relationship Id="rId14" Type="http://schemas.openxmlformats.org/officeDocument/2006/relationships/diagramQuickStyle" Target="../diagrams/quickStyle3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13" Type="http://schemas.openxmlformats.org/officeDocument/2006/relationships/diagramLayout" Target="../diagrams/layout5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12" Type="http://schemas.openxmlformats.org/officeDocument/2006/relationships/diagramData" Target="../diagrams/data5.xml"/><Relationship Id="rId2" Type="http://schemas.openxmlformats.org/officeDocument/2006/relationships/diagramData" Target="../diagrams/data3.xml"/><Relationship Id="rId16" Type="http://schemas.microsoft.com/office/2007/relationships/diagramDrawing" Target="../diagrams/drawing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5" Type="http://schemas.openxmlformats.org/officeDocument/2006/relationships/diagramColors" Target="../diagrams/colors5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Relationship Id="rId1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7.xml"/><Relationship Id="rId13" Type="http://schemas.openxmlformats.org/officeDocument/2006/relationships/diagramLayout" Target="../diagrams/layout8.xml"/><Relationship Id="rId18" Type="http://schemas.openxmlformats.org/officeDocument/2006/relationships/diagramLayout" Target="../diagrams/layout9.xml"/><Relationship Id="rId26" Type="http://schemas.microsoft.com/office/2007/relationships/diagramDrawing" Target="../diagrams/drawing10.xml"/><Relationship Id="rId3" Type="http://schemas.openxmlformats.org/officeDocument/2006/relationships/diagramLayout" Target="../diagrams/layout6.xml"/><Relationship Id="rId21" Type="http://schemas.microsoft.com/office/2007/relationships/diagramDrawing" Target="../diagrams/drawing9.xml"/><Relationship Id="rId7" Type="http://schemas.openxmlformats.org/officeDocument/2006/relationships/diagramData" Target="../diagrams/data7.xml"/><Relationship Id="rId12" Type="http://schemas.openxmlformats.org/officeDocument/2006/relationships/diagramData" Target="../diagrams/data8.xml"/><Relationship Id="rId17" Type="http://schemas.openxmlformats.org/officeDocument/2006/relationships/diagramData" Target="../diagrams/data9.xml"/><Relationship Id="rId25" Type="http://schemas.openxmlformats.org/officeDocument/2006/relationships/diagramColors" Target="../diagrams/colors10.xml"/><Relationship Id="rId2" Type="http://schemas.openxmlformats.org/officeDocument/2006/relationships/diagramData" Target="../diagrams/data6.xml"/><Relationship Id="rId16" Type="http://schemas.microsoft.com/office/2007/relationships/diagramDrawing" Target="../diagrams/drawing8.xml"/><Relationship Id="rId20" Type="http://schemas.openxmlformats.org/officeDocument/2006/relationships/diagramColors" Target="../diagrams/colors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11" Type="http://schemas.microsoft.com/office/2007/relationships/diagramDrawing" Target="../diagrams/drawing7.xml"/><Relationship Id="rId24" Type="http://schemas.openxmlformats.org/officeDocument/2006/relationships/diagramQuickStyle" Target="../diagrams/quickStyle10.xml"/><Relationship Id="rId5" Type="http://schemas.openxmlformats.org/officeDocument/2006/relationships/diagramColors" Target="../diagrams/colors6.xml"/><Relationship Id="rId15" Type="http://schemas.openxmlformats.org/officeDocument/2006/relationships/diagramColors" Target="../diagrams/colors8.xml"/><Relationship Id="rId23" Type="http://schemas.openxmlformats.org/officeDocument/2006/relationships/diagramLayout" Target="../diagrams/layout10.xml"/><Relationship Id="rId10" Type="http://schemas.openxmlformats.org/officeDocument/2006/relationships/diagramColors" Target="../diagrams/colors7.xml"/><Relationship Id="rId19" Type="http://schemas.openxmlformats.org/officeDocument/2006/relationships/diagramQuickStyle" Target="../diagrams/quickStyle9.xml"/><Relationship Id="rId4" Type="http://schemas.openxmlformats.org/officeDocument/2006/relationships/diagramQuickStyle" Target="../diagrams/quickStyle6.xml"/><Relationship Id="rId9" Type="http://schemas.openxmlformats.org/officeDocument/2006/relationships/diagramQuickStyle" Target="../diagrams/quickStyle7.xml"/><Relationship Id="rId14" Type="http://schemas.openxmlformats.org/officeDocument/2006/relationships/diagramQuickStyle" Target="../diagrams/quickStyle8.xml"/><Relationship Id="rId22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组合 114"/>
          <p:cNvGrpSpPr/>
          <p:nvPr/>
        </p:nvGrpSpPr>
        <p:grpSpPr>
          <a:xfrm>
            <a:off x="450177" y="747841"/>
            <a:ext cx="2092259" cy="536317"/>
            <a:chOff x="504825" y="327025"/>
            <a:chExt cx="2482851" cy="636440"/>
          </a:xfrm>
        </p:grpSpPr>
        <p:pic>
          <p:nvPicPr>
            <p:cNvPr id="113" name="图片 112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8955" t="8651" r="74262" b="8651"/>
            <a:stretch>
              <a:fillRect/>
            </a:stretch>
          </p:blipFill>
          <p:spPr>
            <a:xfrm>
              <a:off x="504825" y="327025"/>
              <a:ext cx="593725" cy="636440"/>
            </a:xfrm>
            <a:prstGeom prst="rect">
              <a:avLst/>
            </a:prstGeom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 rotWithShape="1">
            <a:blip r:embed="rId2" cstate="email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l="36206" t="8651" r="14969" b="8651"/>
            <a:stretch>
              <a:fillRect/>
            </a:stretch>
          </p:blipFill>
          <p:spPr>
            <a:xfrm>
              <a:off x="1260475" y="327025"/>
              <a:ext cx="1727201" cy="636440"/>
            </a:xfrm>
            <a:prstGeom prst="rect">
              <a:avLst/>
            </a:prstGeom>
          </p:spPr>
        </p:pic>
      </p:grpSp>
      <p:sp>
        <p:nvSpPr>
          <p:cNvPr id="28" name="矩形 27"/>
          <p:cNvSpPr/>
          <p:nvPr/>
        </p:nvSpPr>
        <p:spPr>
          <a:xfrm>
            <a:off x="0" y="1624036"/>
            <a:ext cx="12192000" cy="297634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sz="4125" b="1" dirty="0"/>
              <a:t>论文答辩开题报告通用模板</a:t>
            </a:r>
          </a:p>
        </p:txBody>
      </p:sp>
      <p:sp>
        <p:nvSpPr>
          <p:cNvPr id="116" name="等腰三角形 115"/>
          <p:cNvSpPr/>
          <p:nvPr/>
        </p:nvSpPr>
        <p:spPr>
          <a:xfrm flipV="1">
            <a:off x="5939807" y="4600379"/>
            <a:ext cx="312387" cy="1876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80"/>
          </a:p>
        </p:txBody>
      </p:sp>
      <p:sp>
        <p:nvSpPr>
          <p:cNvPr id="118" name="文本框 117"/>
          <p:cNvSpPr txBox="1"/>
          <p:nvPr/>
        </p:nvSpPr>
        <p:spPr>
          <a:xfrm>
            <a:off x="4545633" y="5598552"/>
            <a:ext cx="1194558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10" dirty="0">
                <a:solidFill>
                  <a:schemeClr val="accent1"/>
                </a:solidFill>
              </a:rPr>
              <a:t>答辩人：</a:t>
            </a:r>
            <a:r>
              <a:rPr lang="en-US" altLang="zh-CN" sz="1310" dirty="0">
                <a:solidFill>
                  <a:schemeClr val="accent1"/>
                </a:solidFill>
              </a:rPr>
              <a:t>XXX</a:t>
            </a:r>
            <a:endParaRPr lang="zh-CN" altLang="en-US" sz="1310" dirty="0">
              <a:solidFill>
                <a:schemeClr val="accent1"/>
              </a:solidFill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4921736" y="5124450"/>
            <a:ext cx="442352" cy="442352"/>
            <a:chOff x="3954830" y="5669476"/>
            <a:chExt cx="552450" cy="552450"/>
          </a:xfrm>
        </p:grpSpPr>
        <p:sp>
          <p:nvSpPr>
            <p:cNvPr id="130" name="椭圆 129"/>
            <p:cNvSpPr/>
            <p:nvPr/>
          </p:nvSpPr>
          <p:spPr>
            <a:xfrm>
              <a:off x="3954830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1" name="组合 120"/>
            <p:cNvGrpSpPr/>
            <p:nvPr/>
          </p:nvGrpSpPr>
          <p:grpSpPr>
            <a:xfrm>
              <a:off x="4081088" y="5784382"/>
              <a:ext cx="299934" cy="322638"/>
              <a:chOff x="1574801" y="1125538"/>
              <a:chExt cx="2894012" cy="3113087"/>
            </a:xfrm>
            <a:solidFill>
              <a:schemeClr val="bg1"/>
            </a:solidFill>
          </p:grpSpPr>
          <p:sp>
            <p:nvSpPr>
              <p:cNvPr id="122" name="Freeform 5"/>
              <p:cNvSpPr>
                <a:spLocks noEditPoints="1"/>
              </p:cNvSpPr>
              <p:nvPr/>
            </p:nvSpPr>
            <p:spPr bwMode="auto">
              <a:xfrm>
                <a:off x="2524125" y="3284538"/>
                <a:ext cx="288925" cy="287337"/>
              </a:xfrm>
              <a:custGeom>
                <a:avLst/>
                <a:gdLst>
                  <a:gd name="T0" fmla="*/ 0 w 264"/>
                  <a:gd name="T1" fmla="*/ 132 h 264"/>
                  <a:gd name="T2" fmla="*/ 39 w 264"/>
                  <a:gd name="T3" fmla="*/ 226 h 264"/>
                  <a:gd name="T4" fmla="*/ 132 w 264"/>
                  <a:gd name="T5" fmla="*/ 264 h 264"/>
                  <a:gd name="T6" fmla="*/ 226 w 264"/>
                  <a:gd name="T7" fmla="*/ 226 h 264"/>
                  <a:gd name="T8" fmla="*/ 264 w 264"/>
                  <a:gd name="T9" fmla="*/ 132 h 264"/>
                  <a:gd name="T10" fmla="*/ 226 w 264"/>
                  <a:gd name="T11" fmla="*/ 39 h 264"/>
                  <a:gd name="T12" fmla="*/ 132 w 264"/>
                  <a:gd name="T13" fmla="*/ 0 h 264"/>
                  <a:gd name="T14" fmla="*/ 39 w 264"/>
                  <a:gd name="T15" fmla="*/ 39 h 264"/>
                  <a:gd name="T16" fmla="*/ 0 w 264"/>
                  <a:gd name="T17" fmla="*/ 132 h 264"/>
                  <a:gd name="T18" fmla="*/ 0 w 264"/>
                  <a:gd name="T19" fmla="*/ 132 h 264"/>
                  <a:gd name="T20" fmla="*/ 0 w 264"/>
                  <a:gd name="T21" fmla="*/ 132 h 264"/>
                  <a:gd name="T22" fmla="*/ 0 w 264"/>
                  <a:gd name="T23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8" y="264"/>
                      <a:pt x="132" y="264"/>
                    </a:cubicBezTo>
                    <a:cubicBezTo>
                      <a:pt x="167" y="264"/>
                      <a:pt x="201" y="250"/>
                      <a:pt x="226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6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8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3" name="Freeform 6"/>
              <p:cNvSpPr>
                <a:spLocks noEditPoints="1"/>
              </p:cNvSpPr>
              <p:nvPr/>
            </p:nvSpPr>
            <p:spPr bwMode="auto">
              <a:xfrm>
                <a:off x="3230563" y="3284538"/>
                <a:ext cx="288925" cy="287337"/>
              </a:xfrm>
              <a:custGeom>
                <a:avLst/>
                <a:gdLst>
                  <a:gd name="T0" fmla="*/ 0 w 264"/>
                  <a:gd name="T1" fmla="*/ 132 h 264"/>
                  <a:gd name="T2" fmla="*/ 39 w 264"/>
                  <a:gd name="T3" fmla="*/ 226 h 264"/>
                  <a:gd name="T4" fmla="*/ 132 w 264"/>
                  <a:gd name="T5" fmla="*/ 264 h 264"/>
                  <a:gd name="T6" fmla="*/ 225 w 264"/>
                  <a:gd name="T7" fmla="*/ 226 h 264"/>
                  <a:gd name="T8" fmla="*/ 264 w 264"/>
                  <a:gd name="T9" fmla="*/ 132 h 264"/>
                  <a:gd name="T10" fmla="*/ 225 w 264"/>
                  <a:gd name="T11" fmla="*/ 39 h 264"/>
                  <a:gd name="T12" fmla="*/ 132 w 264"/>
                  <a:gd name="T13" fmla="*/ 0 h 264"/>
                  <a:gd name="T14" fmla="*/ 39 w 264"/>
                  <a:gd name="T15" fmla="*/ 39 h 264"/>
                  <a:gd name="T16" fmla="*/ 0 w 264"/>
                  <a:gd name="T17" fmla="*/ 132 h 264"/>
                  <a:gd name="T18" fmla="*/ 0 w 264"/>
                  <a:gd name="T19" fmla="*/ 132 h 264"/>
                  <a:gd name="T20" fmla="*/ 0 w 264"/>
                  <a:gd name="T21" fmla="*/ 132 h 264"/>
                  <a:gd name="T22" fmla="*/ 0 w 264"/>
                  <a:gd name="T23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7" y="264"/>
                      <a:pt x="132" y="264"/>
                    </a:cubicBezTo>
                    <a:cubicBezTo>
                      <a:pt x="167" y="264"/>
                      <a:pt x="201" y="250"/>
                      <a:pt x="225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5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7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4" name="Freeform 7"/>
              <p:cNvSpPr>
                <a:spLocks noEditPoints="1"/>
              </p:cNvSpPr>
              <p:nvPr/>
            </p:nvSpPr>
            <p:spPr bwMode="auto">
              <a:xfrm>
                <a:off x="1574801" y="1125538"/>
                <a:ext cx="2894012" cy="1349375"/>
              </a:xfrm>
              <a:custGeom>
                <a:avLst/>
                <a:gdLst>
                  <a:gd name="T0" fmla="*/ 2649 w 2649"/>
                  <a:gd name="T1" fmla="*/ 599 h 1236"/>
                  <a:gd name="T2" fmla="*/ 1324 w 2649"/>
                  <a:gd name="T3" fmla="*/ 0 h 1236"/>
                  <a:gd name="T4" fmla="*/ 0 w 2649"/>
                  <a:gd name="T5" fmla="*/ 599 h 1236"/>
                  <a:gd name="T6" fmla="*/ 1324 w 2649"/>
                  <a:gd name="T7" fmla="*/ 1199 h 1236"/>
                  <a:gd name="T8" fmla="*/ 2495 w 2649"/>
                  <a:gd name="T9" fmla="*/ 667 h 1236"/>
                  <a:gd name="T10" fmla="*/ 2436 w 2649"/>
                  <a:gd name="T11" fmla="*/ 1236 h 1236"/>
                  <a:gd name="T12" fmla="*/ 2519 w 2649"/>
                  <a:gd name="T13" fmla="*/ 1236 h 1236"/>
                  <a:gd name="T14" fmla="*/ 2603 w 2649"/>
                  <a:gd name="T15" fmla="*/ 1236 h 1236"/>
                  <a:gd name="T16" fmla="*/ 2543 w 2649"/>
                  <a:gd name="T17" fmla="*/ 645 h 1236"/>
                  <a:gd name="T18" fmla="*/ 2649 w 2649"/>
                  <a:gd name="T19" fmla="*/ 599 h 1236"/>
                  <a:gd name="T20" fmla="*/ 2649 w 2649"/>
                  <a:gd name="T21" fmla="*/ 599 h 1236"/>
                  <a:gd name="T22" fmla="*/ 2649 w 2649"/>
                  <a:gd name="T23" fmla="*/ 599 h 1236"/>
                  <a:gd name="T24" fmla="*/ 2649 w 2649"/>
                  <a:gd name="T25" fmla="*/ 599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9" h="1236">
                    <a:moveTo>
                      <a:pt x="2649" y="599"/>
                    </a:moveTo>
                    <a:cubicBezTo>
                      <a:pt x="1324" y="0"/>
                      <a:pt x="1324" y="0"/>
                      <a:pt x="1324" y="0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1324" y="1199"/>
                      <a:pt x="1324" y="1199"/>
                      <a:pt x="1324" y="1199"/>
                    </a:cubicBezTo>
                    <a:cubicBezTo>
                      <a:pt x="2495" y="667"/>
                      <a:pt x="2495" y="667"/>
                      <a:pt x="2495" y="667"/>
                    </a:cubicBezTo>
                    <a:cubicBezTo>
                      <a:pt x="2490" y="924"/>
                      <a:pt x="2456" y="1209"/>
                      <a:pt x="2436" y="1236"/>
                    </a:cubicBezTo>
                    <a:cubicBezTo>
                      <a:pt x="2519" y="1236"/>
                      <a:pt x="2519" y="1236"/>
                      <a:pt x="2519" y="1236"/>
                    </a:cubicBezTo>
                    <a:cubicBezTo>
                      <a:pt x="2603" y="1236"/>
                      <a:pt x="2603" y="1236"/>
                      <a:pt x="2603" y="1236"/>
                    </a:cubicBezTo>
                    <a:cubicBezTo>
                      <a:pt x="2582" y="1209"/>
                      <a:pt x="2547" y="908"/>
                      <a:pt x="2543" y="645"/>
                    </a:cubicBezTo>
                    <a:cubicBezTo>
                      <a:pt x="2649" y="599"/>
                      <a:pt x="2649" y="599"/>
                      <a:pt x="2649" y="599"/>
                    </a:cubicBezTo>
                    <a:cubicBezTo>
                      <a:pt x="2649" y="599"/>
                      <a:pt x="2649" y="599"/>
                      <a:pt x="2649" y="599"/>
                    </a:cubicBezTo>
                    <a:moveTo>
                      <a:pt x="2649" y="599"/>
                    </a:moveTo>
                    <a:cubicBezTo>
                      <a:pt x="2649" y="599"/>
                      <a:pt x="2649" y="599"/>
                      <a:pt x="2649" y="5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5" name="Freeform 8"/>
              <p:cNvSpPr>
                <a:spLocks noEditPoints="1"/>
              </p:cNvSpPr>
              <p:nvPr/>
            </p:nvSpPr>
            <p:spPr bwMode="auto">
              <a:xfrm>
                <a:off x="1787525" y="2146300"/>
                <a:ext cx="2470150" cy="2092325"/>
              </a:xfrm>
              <a:custGeom>
                <a:avLst/>
                <a:gdLst>
                  <a:gd name="T0" fmla="*/ 1130 w 2261"/>
                  <a:gd name="T1" fmla="*/ 392 h 1918"/>
                  <a:gd name="T2" fmla="*/ 313 w 2261"/>
                  <a:gd name="T3" fmla="*/ 9 h 1918"/>
                  <a:gd name="T4" fmla="*/ 0 w 2261"/>
                  <a:gd name="T5" fmla="*/ 788 h 1918"/>
                  <a:gd name="T6" fmla="*/ 1130 w 2261"/>
                  <a:gd name="T7" fmla="*/ 1918 h 1918"/>
                  <a:gd name="T8" fmla="*/ 2261 w 2261"/>
                  <a:gd name="T9" fmla="*/ 788 h 1918"/>
                  <a:gd name="T10" fmla="*/ 1939 w 2261"/>
                  <a:gd name="T11" fmla="*/ 0 h 1918"/>
                  <a:gd name="T12" fmla="*/ 1130 w 2261"/>
                  <a:gd name="T13" fmla="*/ 392 h 1918"/>
                  <a:gd name="T14" fmla="*/ 1130 w 2261"/>
                  <a:gd name="T15" fmla="*/ 392 h 1918"/>
                  <a:gd name="T16" fmla="*/ 2084 w 2261"/>
                  <a:gd name="T17" fmla="*/ 782 h 1918"/>
                  <a:gd name="T18" fmla="*/ 2084 w 2261"/>
                  <a:gd name="T19" fmla="*/ 788 h 1918"/>
                  <a:gd name="T20" fmla="*/ 1130 w 2261"/>
                  <a:gd name="T21" fmla="*/ 1742 h 1918"/>
                  <a:gd name="T22" fmla="*/ 177 w 2261"/>
                  <a:gd name="T23" fmla="*/ 821 h 1918"/>
                  <a:gd name="T24" fmla="*/ 189 w 2261"/>
                  <a:gd name="T25" fmla="*/ 837 h 1918"/>
                  <a:gd name="T26" fmla="*/ 1115 w 2261"/>
                  <a:gd name="T27" fmla="*/ 767 h 1918"/>
                  <a:gd name="T28" fmla="*/ 1247 w 2261"/>
                  <a:gd name="T29" fmla="*/ 649 h 1918"/>
                  <a:gd name="T30" fmla="*/ 1094 w 2261"/>
                  <a:gd name="T31" fmla="*/ 1043 h 1918"/>
                  <a:gd name="T32" fmla="*/ 1398 w 2261"/>
                  <a:gd name="T33" fmla="*/ 695 h 1918"/>
                  <a:gd name="T34" fmla="*/ 2060 w 2261"/>
                  <a:gd name="T35" fmla="*/ 811 h 1918"/>
                  <a:gd name="T36" fmla="*/ 2084 w 2261"/>
                  <a:gd name="T37" fmla="*/ 782 h 1918"/>
                  <a:gd name="T38" fmla="*/ 2084 w 2261"/>
                  <a:gd name="T39" fmla="*/ 782 h 1918"/>
                  <a:gd name="T40" fmla="*/ 2084 w 2261"/>
                  <a:gd name="T41" fmla="*/ 782 h 1918"/>
                  <a:gd name="T42" fmla="*/ 2084 w 2261"/>
                  <a:gd name="T43" fmla="*/ 782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1" h="1918">
                    <a:moveTo>
                      <a:pt x="1130" y="392"/>
                    </a:moveTo>
                    <a:cubicBezTo>
                      <a:pt x="313" y="9"/>
                      <a:pt x="313" y="9"/>
                      <a:pt x="313" y="9"/>
                    </a:cubicBezTo>
                    <a:cubicBezTo>
                      <a:pt x="120" y="212"/>
                      <a:pt x="0" y="486"/>
                      <a:pt x="0" y="788"/>
                    </a:cubicBezTo>
                    <a:cubicBezTo>
                      <a:pt x="0" y="1411"/>
                      <a:pt x="507" y="1918"/>
                      <a:pt x="1130" y="1918"/>
                    </a:cubicBezTo>
                    <a:cubicBezTo>
                      <a:pt x="1754" y="1918"/>
                      <a:pt x="2261" y="1411"/>
                      <a:pt x="2261" y="788"/>
                    </a:cubicBezTo>
                    <a:cubicBezTo>
                      <a:pt x="2261" y="482"/>
                      <a:pt x="2137" y="204"/>
                      <a:pt x="1939" y="0"/>
                    </a:cubicBezTo>
                    <a:cubicBezTo>
                      <a:pt x="1130" y="392"/>
                      <a:pt x="1130" y="392"/>
                      <a:pt x="1130" y="392"/>
                    </a:cubicBezTo>
                    <a:cubicBezTo>
                      <a:pt x="1130" y="392"/>
                      <a:pt x="1130" y="392"/>
                      <a:pt x="1130" y="392"/>
                    </a:cubicBezTo>
                    <a:moveTo>
                      <a:pt x="2084" y="782"/>
                    </a:moveTo>
                    <a:cubicBezTo>
                      <a:pt x="2084" y="784"/>
                      <a:pt x="2084" y="786"/>
                      <a:pt x="2084" y="788"/>
                    </a:cubicBezTo>
                    <a:cubicBezTo>
                      <a:pt x="2084" y="1314"/>
                      <a:pt x="1656" y="1742"/>
                      <a:pt x="1130" y="1742"/>
                    </a:cubicBezTo>
                    <a:cubicBezTo>
                      <a:pt x="616" y="1742"/>
                      <a:pt x="195" y="1332"/>
                      <a:pt x="177" y="821"/>
                    </a:cubicBezTo>
                    <a:cubicBezTo>
                      <a:pt x="181" y="826"/>
                      <a:pt x="185" y="832"/>
                      <a:pt x="189" y="837"/>
                    </a:cubicBezTo>
                    <a:cubicBezTo>
                      <a:pt x="358" y="1059"/>
                      <a:pt x="773" y="1028"/>
                      <a:pt x="1115" y="767"/>
                    </a:cubicBezTo>
                    <a:cubicBezTo>
                      <a:pt x="1163" y="730"/>
                      <a:pt x="1207" y="690"/>
                      <a:pt x="1247" y="649"/>
                    </a:cubicBezTo>
                    <a:cubicBezTo>
                      <a:pt x="1242" y="834"/>
                      <a:pt x="1210" y="951"/>
                      <a:pt x="1094" y="1043"/>
                    </a:cubicBezTo>
                    <a:cubicBezTo>
                      <a:pt x="1251" y="974"/>
                      <a:pt x="1343" y="834"/>
                      <a:pt x="1398" y="695"/>
                    </a:cubicBezTo>
                    <a:cubicBezTo>
                      <a:pt x="1626" y="902"/>
                      <a:pt x="1917" y="956"/>
                      <a:pt x="2060" y="811"/>
                    </a:cubicBezTo>
                    <a:cubicBezTo>
                      <a:pt x="2069" y="802"/>
                      <a:pt x="2077" y="792"/>
                      <a:pt x="2084" y="782"/>
                    </a:cubicBezTo>
                    <a:cubicBezTo>
                      <a:pt x="2084" y="782"/>
                      <a:pt x="2084" y="782"/>
                      <a:pt x="2084" y="782"/>
                    </a:cubicBezTo>
                    <a:moveTo>
                      <a:pt x="2084" y="782"/>
                    </a:moveTo>
                    <a:cubicBezTo>
                      <a:pt x="2084" y="782"/>
                      <a:pt x="2084" y="782"/>
                      <a:pt x="2084" y="78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19" name="文本框 118"/>
          <p:cNvSpPr txBox="1"/>
          <p:nvPr/>
        </p:nvSpPr>
        <p:spPr>
          <a:xfrm>
            <a:off x="6283494" y="5598552"/>
            <a:ext cx="1362874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10" dirty="0">
                <a:solidFill>
                  <a:schemeClr val="accent1"/>
                </a:solidFill>
              </a:rPr>
              <a:t>指导老师：</a:t>
            </a:r>
            <a:r>
              <a:rPr lang="en-US" altLang="zh-CN" sz="1310" dirty="0">
                <a:solidFill>
                  <a:schemeClr val="accent1"/>
                </a:solidFill>
              </a:rPr>
              <a:t>XXX</a:t>
            </a:r>
            <a:endParaRPr lang="zh-CN" altLang="en-US" sz="1310" dirty="0">
              <a:solidFill>
                <a:schemeClr val="accent1"/>
              </a:solidFill>
            </a:endParaRPr>
          </a:p>
        </p:txBody>
      </p:sp>
      <p:grpSp>
        <p:nvGrpSpPr>
          <p:cNvPr id="133" name="组合 132"/>
          <p:cNvGrpSpPr/>
          <p:nvPr/>
        </p:nvGrpSpPr>
        <p:grpSpPr>
          <a:xfrm>
            <a:off x="6743755" y="5124450"/>
            <a:ext cx="442352" cy="442352"/>
            <a:chOff x="5853219" y="5669476"/>
            <a:chExt cx="552450" cy="552450"/>
          </a:xfrm>
        </p:grpSpPr>
        <p:sp>
          <p:nvSpPr>
            <p:cNvPr id="131" name="椭圆 130"/>
            <p:cNvSpPr/>
            <p:nvPr/>
          </p:nvSpPr>
          <p:spPr>
            <a:xfrm>
              <a:off x="5853219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26" name="组合 125"/>
            <p:cNvGrpSpPr/>
            <p:nvPr/>
          </p:nvGrpSpPr>
          <p:grpSpPr>
            <a:xfrm>
              <a:off x="5967384" y="5780269"/>
              <a:ext cx="324120" cy="330864"/>
              <a:chOff x="5649913" y="2301875"/>
              <a:chExt cx="3127375" cy="3192463"/>
            </a:xfrm>
            <a:solidFill>
              <a:schemeClr val="bg1"/>
            </a:solidFill>
          </p:grpSpPr>
          <p:sp>
            <p:nvSpPr>
              <p:cNvPr id="127" name="Freeform 12"/>
              <p:cNvSpPr>
                <a:spLocks noEditPoints="1"/>
              </p:cNvSpPr>
              <p:nvPr/>
            </p:nvSpPr>
            <p:spPr bwMode="auto">
              <a:xfrm>
                <a:off x="6657975" y="3275013"/>
                <a:ext cx="1139825" cy="384175"/>
              </a:xfrm>
              <a:custGeom>
                <a:avLst/>
                <a:gdLst>
                  <a:gd name="T0" fmla="*/ 126 w 1039"/>
                  <a:gd name="T1" fmla="*/ 334 h 350"/>
                  <a:gd name="T2" fmla="*/ 46 w 1039"/>
                  <a:gd name="T3" fmla="*/ 187 h 350"/>
                  <a:gd name="T4" fmla="*/ 39 w 1039"/>
                  <a:gd name="T5" fmla="*/ 157 h 350"/>
                  <a:gd name="T6" fmla="*/ 37 w 1039"/>
                  <a:gd name="T7" fmla="*/ 150 h 350"/>
                  <a:gd name="T8" fmla="*/ 31 w 1039"/>
                  <a:gd name="T9" fmla="*/ 127 h 350"/>
                  <a:gd name="T10" fmla="*/ 1 w 1039"/>
                  <a:gd name="T11" fmla="*/ 87 h 350"/>
                  <a:gd name="T12" fmla="*/ 2 w 1039"/>
                  <a:gd name="T13" fmla="*/ 39 h 350"/>
                  <a:gd name="T14" fmla="*/ 11 w 1039"/>
                  <a:gd name="T15" fmla="*/ 21 h 350"/>
                  <a:gd name="T16" fmla="*/ 222 w 1039"/>
                  <a:gd name="T17" fmla="*/ 1 h 350"/>
                  <a:gd name="T18" fmla="*/ 373 w 1039"/>
                  <a:gd name="T19" fmla="*/ 14 h 350"/>
                  <a:gd name="T20" fmla="*/ 514 w 1039"/>
                  <a:gd name="T21" fmla="*/ 49 h 350"/>
                  <a:gd name="T22" fmla="*/ 381 w 1039"/>
                  <a:gd name="T23" fmla="*/ 307 h 350"/>
                  <a:gd name="T24" fmla="*/ 220 w 1039"/>
                  <a:gd name="T25" fmla="*/ 350 h 350"/>
                  <a:gd name="T26" fmla="*/ 225 w 1039"/>
                  <a:gd name="T27" fmla="*/ 329 h 350"/>
                  <a:gd name="T28" fmla="*/ 395 w 1039"/>
                  <a:gd name="T29" fmla="*/ 249 h 350"/>
                  <a:gd name="T30" fmla="*/ 431 w 1039"/>
                  <a:gd name="T31" fmla="*/ 71 h 350"/>
                  <a:gd name="T32" fmla="*/ 358 w 1039"/>
                  <a:gd name="T33" fmla="*/ 42 h 350"/>
                  <a:gd name="T34" fmla="*/ 238 w 1039"/>
                  <a:gd name="T35" fmla="*/ 31 h 350"/>
                  <a:gd name="T36" fmla="*/ 91 w 1039"/>
                  <a:gd name="T37" fmla="*/ 56 h 350"/>
                  <a:gd name="T38" fmla="*/ 80 w 1039"/>
                  <a:gd name="T39" fmla="*/ 111 h 350"/>
                  <a:gd name="T40" fmla="*/ 90 w 1039"/>
                  <a:gd name="T41" fmla="*/ 237 h 350"/>
                  <a:gd name="T42" fmla="*/ 148 w 1039"/>
                  <a:gd name="T43" fmla="*/ 322 h 350"/>
                  <a:gd name="T44" fmla="*/ 815 w 1039"/>
                  <a:gd name="T45" fmla="*/ 348 h 350"/>
                  <a:gd name="T46" fmla="*/ 609 w 1039"/>
                  <a:gd name="T47" fmla="*/ 254 h 350"/>
                  <a:gd name="T48" fmla="*/ 564 w 1039"/>
                  <a:gd name="T49" fmla="*/ 40 h 350"/>
                  <a:gd name="T50" fmla="*/ 699 w 1039"/>
                  <a:gd name="T51" fmla="*/ 6 h 350"/>
                  <a:gd name="T52" fmla="*/ 852 w 1039"/>
                  <a:gd name="T53" fmla="*/ 1 h 350"/>
                  <a:gd name="T54" fmla="*/ 1032 w 1039"/>
                  <a:gd name="T55" fmla="*/ 19 h 350"/>
                  <a:gd name="T56" fmla="*/ 1038 w 1039"/>
                  <a:gd name="T57" fmla="*/ 32 h 350"/>
                  <a:gd name="T58" fmla="*/ 1039 w 1039"/>
                  <a:gd name="T59" fmla="*/ 73 h 350"/>
                  <a:gd name="T60" fmla="*/ 1016 w 1039"/>
                  <a:gd name="T61" fmla="*/ 103 h 350"/>
                  <a:gd name="T62" fmla="*/ 990 w 1039"/>
                  <a:gd name="T63" fmla="*/ 205 h 350"/>
                  <a:gd name="T64" fmla="*/ 898 w 1039"/>
                  <a:gd name="T65" fmla="*/ 338 h 350"/>
                  <a:gd name="T66" fmla="*/ 784 w 1039"/>
                  <a:gd name="T67" fmla="*/ 30 h 350"/>
                  <a:gd name="T68" fmla="*/ 645 w 1039"/>
                  <a:gd name="T69" fmla="*/ 51 h 350"/>
                  <a:gd name="T70" fmla="*/ 601 w 1039"/>
                  <a:gd name="T71" fmla="*/ 116 h 350"/>
                  <a:gd name="T72" fmla="*/ 727 w 1039"/>
                  <a:gd name="T73" fmla="*/ 314 h 350"/>
                  <a:gd name="T74" fmla="*/ 877 w 1039"/>
                  <a:gd name="T75" fmla="*/ 317 h 350"/>
                  <a:gd name="T76" fmla="*/ 961 w 1039"/>
                  <a:gd name="T77" fmla="*/ 156 h 350"/>
                  <a:gd name="T78" fmla="*/ 960 w 1039"/>
                  <a:gd name="T79" fmla="*/ 113 h 350"/>
                  <a:gd name="T80" fmla="*/ 955 w 1039"/>
                  <a:gd name="T81" fmla="*/ 84 h 350"/>
                  <a:gd name="T82" fmla="*/ 911 w 1039"/>
                  <a:gd name="T83" fmla="*/ 45 h 350"/>
                  <a:gd name="T84" fmla="*/ 784 w 1039"/>
                  <a:gd name="T85" fmla="*/ 3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9" h="350">
                    <a:moveTo>
                      <a:pt x="220" y="350"/>
                    </a:moveTo>
                    <a:cubicBezTo>
                      <a:pt x="202" y="350"/>
                      <a:pt x="185" y="348"/>
                      <a:pt x="169" y="346"/>
                    </a:cubicBezTo>
                    <a:cubicBezTo>
                      <a:pt x="153" y="343"/>
                      <a:pt x="139" y="339"/>
                      <a:pt x="126" y="334"/>
                    </a:cubicBezTo>
                    <a:cubicBezTo>
                      <a:pt x="104" y="325"/>
                      <a:pt x="88" y="309"/>
                      <a:pt x="76" y="286"/>
                    </a:cubicBezTo>
                    <a:cubicBezTo>
                      <a:pt x="67" y="269"/>
                      <a:pt x="60" y="250"/>
                      <a:pt x="54" y="225"/>
                    </a:cubicBezTo>
                    <a:cubicBezTo>
                      <a:pt x="51" y="212"/>
                      <a:pt x="48" y="198"/>
                      <a:pt x="46" y="187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3" y="176"/>
                      <a:pt x="41" y="167"/>
                      <a:pt x="40" y="158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8" y="154"/>
                      <a:pt x="38" y="152"/>
                      <a:pt x="37" y="150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6" y="148"/>
                      <a:pt x="36" y="146"/>
                      <a:pt x="35" y="144"/>
                    </a:cubicBezTo>
                    <a:cubicBezTo>
                      <a:pt x="35" y="142"/>
                      <a:pt x="34" y="139"/>
                      <a:pt x="33" y="137"/>
                    </a:cubicBezTo>
                    <a:cubicBezTo>
                      <a:pt x="32" y="133"/>
                      <a:pt x="31" y="130"/>
                      <a:pt x="31" y="127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2" y="90"/>
                      <a:pt x="2" y="89"/>
                      <a:pt x="1" y="87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3"/>
                      <a:pt x="0" y="81"/>
                      <a:pt x="0" y="79"/>
                    </a:cubicBezTo>
                    <a:cubicBezTo>
                      <a:pt x="1" y="66"/>
                      <a:pt x="1" y="52"/>
                      <a:pt x="2" y="3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5"/>
                      <a:pt x="4" y="23"/>
                      <a:pt x="7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0"/>
                      <a:pt x="21" y="18"/>
                      <a:pt x="26" y="17"/>
                    </a:cubicBezTo>
                    <a:cubicBezTo>
                      <a:pt x="53" y="14"/>
                      <a:pt x="82" y="10"/>
                      <a:pt x="112" y="6"/>
                    </a:cubicBezTo>
                    <a:cubicBezTo>
                      <a:pt x="144" y="2"/>
                      <a:pt x="178" y="1"/>
                      <a:pt x="222" y="1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24" y="1"/>
                      <a:pt x="227" y="1"/>
                      <a:pt x="229" y="1"/>
                    </a:cubicBezTo>
                    <a:cubicBezTo>
                      <a:pt x="277" y="1"/>
                      <a:pt x="325" y="5"/>
                      <a:pt x="373" y="14"/>
                    </a:cubicBezTo>
                    <a:cubicBezTo>
                      <a:pt x="400" y="19"/>
                      <a:pt x="427" y="28"/>
                      <a:pt x="450" y="35"/>
                    </a:cubicBezTo>
                    <a:cubicBezTo>
                      <a:pt x="468" y="41"/>
                      <a:pt x="481" y="44"/>
                      <a:pt x="493" y="47"/>
                    </a:cubicBezTo>
                    <a:cubicBezTo>
                      <a:pt x="500" y="48"/>
                      <a:pt x="507" y="48"/>
                      <a:pt x="514" y="49"/>
                    </a:cubicBezTo>
                    <a:cubicBezTo>
                      <a:pt x="457" y="195"/>
                      <a:pt x="457" y="195"/>
                      <a:pt x="457" y="195"/>
                    </a:cubicBezTo>
                    <a:cubicBezTo>
                      <a:pt x="451" y="210"/>
                      <a:pt x="445" y="224"/>
                      <a:pt x="439" y="236"/>
                    </a:cubicBezTo>
                    <a:cubicBezTo>
                      <a:pt x="424" y="264"/>
                      <a:pt x="405" y="288"/>
                      <a:pt x="381" y="307"/>
                    </a:cubicBezTo>
                    <a:cubicBezTo>
                      <a:pt x="368" y="319"/>
                      <a:pt x="351" y="328"/>
                      <a:pt x="328" y="335"/>
                    </a:cubicBezTo>
                    <a:cubicBezTo>
                      <a:pt x="305" y="342"/>
                      <a:pt x="278" y="346"/>
                      <a:pt x="249" y="349"/>
                    </a:cubicBezTo>
                    <a:cubicBezTo>
                      <a:pt x="239" y="349"/>
                      <a:pt x="229" y="350"/>
                      <a:pt x="220" y="350"/>
                    </a:cubicBezTo>
                    <a:close/>
                    <a:moveTo>
                      <a:pt x="161" y="322"/>
                    </a:moveTo>
                    <a:cubicBezTo>
                      <a:pt x="167" y="323"/>
                      <a:pt x="173" y="325"/>
                      <a:pt x="179" y="326"/>
                    </a:cubicBezTo>
                    <a:cubicBezTo>
                      <a:pt x="194" y="328"/>
                      <a:pt x="210" y="329"/>
                      <a:pt x="225" y="329"/>
                    </a:cubicBezTo>
                    <a:cubicBezTo>
                      <a:pt x="253" y="329"/>
                      <a:pt x="281" y="325"/>
                      <a:pt x="308" y="318"/>
                    </a:cubicBezTo>
                    <a:cubicBezTo>
                      <a:pt x="332" y="312"/>
                      <a:pt x="350" y="302"/>
                      <a:pt x="365" y="288"/>
                    </a:cubicBezTo>
                    <a:cubicBezTo>
                      <a:pt x="376" y="278"/>
                      <a:pt x="385" y="266"/>
                      <a:pt x="395" y="249"/>
                    </a:cubicBezTo>
                    <a:cubicBezTo>
                      <a:pt x="410" y="222"/>
                      <a:pt x="422" y="194"/>
                      <a:pt x="429" y="165"/>
                    </a:cubicBezTo>
                    <a:cubicBezTo>
                      <a:pt x="434" y="144"/>
                      <a:pt x="435" y="125"/>
                      <a:pt x="434" y="107"/>
                    </a:cubicBezTo>
                    <a:cubicBezTo>
                      <a:pt x="431" y="71"/>
                      <a:pt x="431" y="71"/>
                      <a:pt x="431" y="71"/>
                    </a:cubicBezTo>
                    <a:cubicBezTo>
                      <a:pt x="399" y="54"/>
                      <a:pt x="399" y="54"/>
                      <a:pt x="399" y="54"/>
                    </a:cubicBezTo>
                    <a:cubicBezTo>
                      <a:pt x="388" y="49"/>
                      <a:pt x="377" y="46"/>
                      <a:pt x="362" y="42"/>
                    </a:cubicBezTo>
                    <a:cubicBezTo>
                      <a:pt x="358" y="42"/>
                      <a:pt x="358" y="42"/>
                      <a:pt x="358" y="42"/>
                    </a:cubicBezTo>
                    <a:cubicBezTo>
                      <a:pt x="328" y="35"/>
                      <a:pt x="296" y="31"/>
                      <a:pt x="251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7" y="32"/>
                      <a:pt x="214" y="33"/>
                      <a:pt x="201" y="34"/>
                    </a:cubicBezTo>
                    <a:cubicBezTo>
                      <a:pt x="175" y="36"/>
                      <a:pt x="152" y="40"/>
                      <a:pt x="130" y="45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1" y="99"/>
                      <a:pt x="81" y="105"/>
                      <a:pt x="80" y="111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0" y="113"/>
                      <a:pt x="79" y="115"/>
                      <a:pt x="79" y="116"/>
                    </a:cubicBezTo>
                    <a:cubicBezTo>
                      <a:pt x="77" y="131"/>
                      <a:pt x="77" y="146"/>
                      <a:pt x="79" y="161"/>
                    </a:cubicBezTo>
                    <a:cubicBezTo>
                      <a:pt x="81" y="182"/>
                      <a:pt x="84" y="209"/>
                      <a:pt x="90" y="237"/>
                    </a:cubicBezTo>
                    <a:cubicBezTo>
                      <a:pt x="95" y="258"/>
                      <a:pt x="103" y="276"/>
                      <a:pt x="113" y="290"/>
                    </a:cubicBezTo>
                    <a:cubicBezTo>
                      <a:pt x="118" y="298"/>
                      <a:pt x="124" y="305"/>
                      <a:pt x="131" y="310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lose/>
                    <a:moveTo>
                      <a:pt x="815" y="348"/>
                    </a:moveTo>
                    <a:cubicBezTo>
                      <a:pt x="787" y="348"/>
                      <a:pt x="762" y="346"/>
                      <a:pt x="738" y="341"/>
                    </a:cubicBezTo>
                    <a:cubicBezTo>
                      <a:pt x="714" y="336"/>
                      <a:pt x="693" y="329"/>
                      <a:pt x="674" y="319"/>
                    </a:cubicBezTo>
                    <a:cubicBezTo>
                      <a:pt x="648" y="304"/>
                      <a:pt x="626" y="282"/>
                      <a:pt x="609" y="254"/>
                    </a:cubicBezTo>
                    <a:cubicBezTo>
                      <a:pt x="598" y="234"/>
                      <a:pt x="588" y="214"/>
                      <a:pt x="579" y="193"/>
                    </a:cubicBezTo>
                    <a:cubicBezTo>
                      <a:pt x="518" y="49"/>
                      <a:pt x="518" y="49"/>
                      <a:pt x="518" y="49"/>
                    </a:cubicBezTo>
                    <a:cubicBezTo>
                      <a:pt x="533" y="48"/>
                      <a:pt x="548" y="46"/>
                      <a:pt x="564" y="40"/>
                    </a:cubicBezTo>
                    <a:cubicBezTo>
                      <a:pt x="572" y="38"/>
                      <a:pt x="580" y="35"/>
                      <a:pt x="588" y="33"/>
                    </a:cubicBezTo>
                    <a:cubicBezTo>
                      <a:pt x="595" y="30"/>
                      <a:pt x="602" y="28"/>
                      <a:pt x="609" y="25"/>
                    </a:cubicBezTo>
                    <a:cubicBezTo>
                      <a:pt x="635" y="17"/>
                      <a:pt x="664" y="11"/>
                      <a:pt x="699" y="6"/>
                    </a:cubicBezTo>
                    <a:cubicBezTo>
                      <a:pt x="733" y="2"/>
                      <a:pt x="767" y="0"/>
                      <a:pt x="803" y="0"/>
                    </a:cubicBezTo>
                    <a:cubicBezTo>
                      <a:pt x="818" y="0"/>
                      <a:pt x="834" y="0"/>
                      <a:pt x="850" y="1"/>
                    </a:cubicBezTo>
                    <a:cubicBezTo>
                      <a:pt x="852" y="1"/>
                      <a:pt x="852" y="1"/>
                      <a:pt x="852" y="1"/>
                    </a:cubicBezTo>
                    <a:cubicBezTo>
                      <a:pt x="877" y="2"/>
                      <a:pt x="903" y="4"/>
                      <a:pt x="928" y="5"/>
                    </a:cubicBezTo>
                    <a:cubicBezTo>
                      <a:pt x="960" y="7"/>
                      <a:pt x="991" y="12"/>
                      <a:pt x="1026" y="18"/>
                    </a:cubicBezTo>
                    <a:cubicBezTo>
                      <a:pt x="1028" y="18"/>
                      <a:pt x="1030" y="18"/>
                      <a:pt x="1032" y="19"/>
                    </a:cubicBezTo>
                    <a:cubicBezTo>
                      <a:pt x="1033" y="19"/>
                      <a:pt x="1033" y="19"/>
                      <a:pt x="1033" y="19"/>
                    </a:cubicBezTo>
                    <a:cubicBezTo>
                      <a:pt x="1036" y="20"/>
                      <a:pt x="1037" y="21"/>
                      <a:pt x="1038" y="25"/>
                    </a:cubicBezTo>
                    <a:cubicBezTo>
                      <a:pt x="1038" y="27"/>
                      <a:pt x="1038" y="30"/>
                      <a:pt x="1038" y="32"/>
                    </a:cubicBezTo>
                    <a:cubicBezTo>
                      <a:pt x="1038" y="33"/>
                      <a:pt x="1038" y="33"/>
                      <a:pt x="1038" y="33"/>
                    </a:cubicBezTo>
                    <a:cubicBezTo>
                      <a:pt x="1039" y="38"/>
                      <a:pt x="1039" y="43"/>
                      <a:pt x="1039" y="47"/>
                    </a:cubicBezTo>
                    <a:cubicBezTo>
                      <a:pt x="1039" y="56"/>
                      <a:pt x="1039" y="64"/>
                      <a:pt x="1039" y="73"/>
                    </a:cubicBezTo>
                    <a:cubicBezTo>
                      <a:pt x="1030" y="55"/>
                      <a:pt x="1030" y="55"/>
                      <a:pt x="1030" y="55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09" y="126"/>
                      <a:pt x="1009" y="126"/>
                      <a:pt x="1009" y="126"/>
                    </a:cubicBezTo>
                    <a:cubicBezTo>
                      <a:pt x="986" y="208"/>
                      <a:pt x="986" y="208"/>
                      <a:pt x="986" y="208"/>
                    </a:cubicBezTo>
                    <a:cubicBezTo>
                      <a:pt x="990" y="205"/>
                      <a:pt x="990" y="205"/>
                      <a:pt x="990" y="205"/>
                    </a:cubicBezTo>
                    <a:cubicBezTo>
                      <a:pt x="984" y="227"/>
                      <a:pt x="978" y="249"/>
                      <a:pt x="970" y="270"/>
                    </a:cubicBezTo>
                    <a:cubicBezTo>
                      <a:pt x="964" y="284"/>
                      <a:pt x="957" y="296"/>
                      <a:pt x="949" y="305"/>
                    </a:cubicBezTo>
                    <a:cubicBezTo>
                      <a:pt x="937" y="321"/>
                      <a:pt x="921" y="331"/>
                      <a:pt x="898" y="338"/>
                    </a:cubicBezTo>
                    <a:cubicBezTo>
                      <a:pt x="881" y="343"/>
                      <a:pt x="861" y="346"/>
                      <a:pt x="838" y="347"/>
                    </a:cubicBezTo>
                    <a:cubicBezTo>
                      <a:pt x="830" y="348"/>
                      <a:pt x="823" y="348"/>
                      <a:pt x="815" y="348"/>
                    </a:cubicBezTo>
                    <a:close/>
                    <a:moveTo>
                      <a:pt x="784" y="30"/>
                    </a:moveTo>
                    <a:cubicBezTo>
                      <a:pt x="775" y="30"/>
                      <a:pt x="763" y="31"/>
                      <a:pt x="751" y="31"/>
                    </a:cubicBezTo>
                    <a:cubicBezTo>
                      <a:pt x="732" y="33"/>
                      <a:pt x="711" y="35"/>
                      <a:pt x="689" y="40"/>
                    </a:cubicBezTo>
                    <a:cubicBezTo>
                      <a:pt x="676" y="42"/>
                      <a:pt x="660" y="46"/>
                      <a:pt x="645" y="51"/>
                    </a:cubicBezTo>
                    <a:cubicBezTo>
                      <a:pt x="604" y="65"/>
                      <a:pt x="604" y="65"/>
                      <a:pt x="604" y="65"/>
                    </a:cubicBezTo>
                    <a:cubicBezTo>
                      <a:pt x="601" y="108"/>
                      <a:pt x="601" y="108"/>
                      <a:pt x="601" y="108"/>
                    </a:cubicBezTo>
                    <a:cubicBezTo>
                      <a:pt x="601" y="110"/>
                      <a:pt x="601" y="113"/>
                      <a:pt x="601" y="116"/>
                    </a:cubicBezTo>
                    <a:cubicBezTo>
                      <a:pt x="600" y="132"/>
                      <a:pt x="603" y="149"/>
                      <a:pt x="607" y="168"/>
                    </a:cubicBezTo>
                    <a:cubicBezTo>
                      <a:pt x="616" y="207"/>
                      <a:pt x="632" y="240"/>
                      <a:pt x="655" y="269"/>
                    </a:cubicBezTo>
                    <a:cubicBezTo>
                      <a:pt x="674" y="293"/>
                      <a:pt x="698" y="308"/>
                      <a:pt x="727" y="314"/>
                    </a:cubicBezTo>
                    <a:cubicBezTo>
                      <a:pt x="758" y="320"/>
                      <a:pt x="786" y="324"/>
                      <a:pt x="814" y="324"/>
                    </a:cubicBezTo>
                    <a:cubicBezTo>
                      <a:pt x="817" y="324"/>
                      <a:pt x="817" y="324"/>
                      <a:pt x="817" y="324"/>
                    </a:cubicBezTo>
                    <a:cubicBezTo>
                      <a:pt x="835" y="323"/>
                      <a:pt x="856" y="323"/>
                      <a:pt x="877" y="317"/>
                    </a:cubicBezTo>
                    <a:cubicBezTo>
                      <a:pt x="896" y="312"/>
                      <a:pt x="908" y="305"/>
                      <a:pt x="919" y="295"/>
                    </a:cubicBezTo>
                    <a:cubicBezTo>
                      <a:pt x="928" y="286"/>
                      <a:pt x="936" y="274"/>
                      <a:pt x="941" y="259"/>
                    </a:cubicBezTo>
                    <a:cubicBezTo>
                      <a:pt x="953" y="227"/>
                      <a:pt x="960" y="193"/>
                      <a:pt x="961" y="156"/>
                    </a:cubicBezTo>
                    <a:cubicBezTo>
                      <a:pt x="961" y="154"/>
                      <a:pt x="961" y="154"/>
                      <a:pt x="961" y="154"/>
                    </a:cubicBezTo>
                    <a:cubicBezTo>
                      <a:pt x="961" y="142"/>
                      <a:pt x="961" y="130"/>
                      <a:pt x="960" y="118"/>
                    </a:cubicBezTo>
                    <a:cubicBezTo>
                      <a:pt x="960" y="113"/>
                      <a:pt x="960" y="113"/>
                      <a:pt x="960" y="113"/>
                    </a:cubicBezTo>
                    <a:cubicBezTo>
                      <a:pt x="960" y="108"/>
                      <a:pt x="960" y="105"/>
                      <a:pt x="959" y="102"/>
                    </a:cubicBezTo>
                    <a:cubicBezTo>
                      <a:pt x="958" y="93"/>
                      <a:pt x="958" y="93"/>
                      <a:pt x="958" y="93"/>
                    </a:cubicBezTo>
                    <a:cubicBezTo>
                      <a:pt x="955" y="84"/>
                      <a:pt x="955" y="84"/>
                      <a:pt x="955" y="84"/>
                    </a:cubicBezTo>
                    <a:cubicBezTo>
                      <a:pt x="955" y="83"/>
                      <a:pt x="954" y="82"/>
                      <a:pt x="954" y="81"/>
                    </a:cubicBezTo>
                    <a:cubicBezTo>
                      <a:pt x="941" y="53"/>
                      <a:pt x="941" y="53"/>
                      <a:pt x="941" y="53"/>
                    </a:cubicBezTo>
                    <a:cubicBezTo>
                      <a:pt x="911" y="45"/>
                      <a:pt x="911" y="45"/>
                      <a:pt x="911" y="45"/>
                    </a:cubicBezTo>
                    <a:cubicBezTo>
                      <a:pt x="877" y="35"/>
                      <a:pt x="842" y="32"/>
                      <a:pt x="798" y="30"/>
                    </a:cubicBezTo>
                    <a:cubicBezTo>
                      <a:pt x="795" y="29"/>
                      <a:pt x="795" y="29"/>
                      <a:pt x="795" y="29"/>
                    </a:cubicBezTo>
                    <a:cubicBezTo>
                      <a:pt x="784" y="30"/>
                      <a:pt x="784" y="30"/>
                      <a:pt x="78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3"/>
              <p:cNvSpPr>
                <a:spLocks noEditPoints="1"/>
              </p:cNvSpPr>
              <p:nvPr/>
            </p:nvSpPr>
            <p:spPr bwMode="auto">
              <a:xfrm>
                <a:off x="5649913" y="4264025"/>
                <a:ext cx="3127375" cy="1230313"/>
              </a:xfrm>
              <a:custGeom>
                <a:avLst/>
                <a:gdLst>
                  <a:gd name="T0" fmla="*/ 2002 w 2852"/>
                  <a:gd name="T1" fmla="*/ 0 h 1123"/>
                  <a:gd name="T2" fmla="*/ 1595 w 2852"/>
                  <a:gd name="T3" fmla="*/ 742 h 1123"/>
                  <a:gd name="T4" fmla="*/ 1535 w 2852"/>
                  <a:gd name="T5" fmla="*/ 565 h 1123"/>
                  <a:gd name="T6" fmla="*/ 1646 w 2852"/>
                  <a:gd name="T7" fmla="*/ 342 h 1123"/>
                  <a:gd name="T8" fmla="*/ 1423 w 2852"/>
                  <a:gd name="T9" fmla="*/ 119 h 1123"/>
                  <a:gd name="T10" fmla="*/ 1200 w 2852"/>
                  <a:gd name="T11" fmla="*/ 342 h 1123"/>
                  <a:gd name="T12" fmla="*/ 1312 w 2852"/>
                  <a:gd name="T13" fmla="*/ 565 h 1123"/>
                  <a:gd name="T14" fmla="*/ 1240 w 2852"/>
                  <a:gd name="T15" fmla="*/ 746 h 1123"/>
                  <a:gd name="T16" fmla="*/ 844 w 2852"/>
                  <a:gd name="T17" fmla="*/ 0 h 1123"/>
                  <a:gd name="T18" fmla="*/ 0 w 2852"/>
                  <a:gd name="T19" fmla="*/ 889 h 1123"/>
                  <a:gd name="T20" fmla="*/ 173 w 2852"/>
                  <a:gd name="T21" fmla="*/ 1123 h 1123"/>
                  <a:gd name="T22" fmla="*/ 2678 w 2852"/>
                  <a:gd name="T23" fmla="*/ 1123 h 1123"/>
                  <a:gd name="T24" fmla="*/ 2852 w 2852"/>
                  <a:gd name="T25" fmla="*/ 890 h 1123"/>
                  <a:gd name="T26" fmla="*/ 2002 w 2852"/>
                  <a:gd name="T27" fmla="*/ 0 h 1123"/>
                  <a:gd name="T28" fmla="*/ 2586 w 2852"/>
                  <a:gd name="T29" fmla="*/ 447 h 1123"/>
                  <a:gd name="T30" fmla="*/ 2586 w 2852"/>
                  <a:gd name="T31" fmla="*/ 447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52" h="1123">
                    <a:moveTo>
                      <a:pt x="2002" y="0"/>
                    </a:moveTo>
                    <a:cubicBezTo>
                      <a:pt x="1595" y="742"/>
                      <a:pt x="1595" y="742"/>
                      <a:pt x="1595" y="742"/>
                    </a:cubicBezTo>
                    <a:cubicBezTo>
                      <a:pt x="1535" y="565"/>
                      <a:pt x="1535" y="565"/>
                      <a:pt x="1535" y="565"/>
                    </a:cubicBezTo>
                    <a:cubicBezTo>
                      <a:pt x="1646" y="342"/>
                      <a:pt x="1646" y="342"/>
                      <a:pt x="1646" y="342"/>
                    </a:cubicBezTo>
                    <a:cubicBezTo>
                      <a:pt x="1423" y="119"/>
                      <a:pt x="1423" y="119"/>
                      <a:pt x="1423" y="119"/>
                    </a:cubicBezTo>
                    <a:cubicBezTo>
                      <a:pt x="1200" y="342"/>
                      <a:pt x="1200" y="342"/>
                      <a:pt x="1200" y="342"/>
                    </a:cubicBezTo>
                    <a:cubicBezTo>
                      <a:pt x="1312" y="565"/>
                      <a:pt x="1312" y="565"/>
                      <a:pt x="1312" y="565"/>
                    </a:cubicBezTo>
                    <a:cubicBezTo>
                      <a:pt x="1240" y="746"/>
                      <a:pt x="1240" y="746"/>
                      <a:pt x="1240" y="746"/>
                    </a:cubicBezTo>
                    <a:cubicBezTo>
                      <a:pt x="844" y="0"/>
                      <a:pt x="844" y="0"/>
                      <a:pt x="844" y="0"/>
                    </a:cubicBezTo>
                    <a:cubicBezTo>
                      <a:pt x="844" y="0"/>
                      <a:pt x="0" y="447"/>
                      <a:pt x="0" y="889"/>
                    </a:cubicBezTo>
                    <a:cubicBezTo>
                      <a:pt x="0" y="1011"/>
                      <a:pt x="50" y="1123"/>
                      <a:pt x="173" y="1123"/>
                    </a:cubicBezTo>
                    <a:cubicBezTo>
                      <a:pt x="2678" y="1123"/>
                      <a:pt x="2678" y="1123"/>
                      <a:pt x="2678" y="1123"/>
                    </a:cubicBezTo>
                    <a:cubicBezTo>
                      <a:pt x="2800" y="1123"/>
                      <a:pt x="2852" y="1012"/>
                      <a:pt x="2852" y="890"/>
                    </a:cubicBezTo>
                    <a:cubicBezTo>
                      <a:pt x="2852" y="475"/>
                      <a:pt x="2002" y="0"/>
                      <a:pt x="2002" y="0"/>
                    </a:cubicBezTo>
                    <a:moveTo>
                      <a:pt x="2586" y="447"/>
                    </a:moveTo>
                    <a:cubicBezTo>
                      <a:pt x="2586" y="447"/>
                      <a:pt x="2586" y="447"/>
                      <a:pt x="2586" y="4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4"/>
              <p:cNvSpPr>
                <a:spLocks noEditPoints="1"/>
              </p:cNvSpPr>
              <p:nvPr/>
            </p:nvSpPr>
            <p:spPr bwMode="auto">
              <a:xfrm>
                <a:off x="6415088" y="2301875"/>
                <a:ext cx="1603375" cy="1984375"/>
              </a:xfrm>
              <a:custGeom>
                <a:avLst/>
                <a:gdLst>
                  <a:gd name="T0" fmla="*/ 1460 w 1462"/>
                  <a:gd name="T1" fmla="*/ 878 h 1812"/>
                  <a:gd name="T2" fmla="*/ 1460 w 1462"/>
                  <a:gd name="T3" fmla="*/ 844 h 1812"/>
                  <a:gd name="T4" fmla="*/ 1430 w 1462"/>
                  <a:gd name="T5" fmla="*/ 824 h 1812"/>
                  <a:gd name="T6" fmla="*/ 1420 w 1462"/>
                  <a:gd name="T7" fmla="*/ 817 h 1812"/>
                  <a:gd name="T8" fmla="*/ 764 w 1462"/>
                  <a:gd name="T9" fmla="*/ 90 h 1812"/>
                  <a:gd name="T10" fmla="*/ 193 w 1462"/>
                  <a:gd name="T11" fmla="*/ 151 h 1812"/>
                  <a:gd name="T12" fmla="*/ 61 w 1462"/>
                  <a:gd name="T13" fmla="*/ 806 h 1812"/>
                  <a:gd name="T14" fmla="*/ 31 w 1462"/>
                  <a:gd name="T15" fmla="*/ 824 h 1812"/>
                  <a:gd name="T16" fmla="*/ 2 w 1462"/>
                  <a:gd name="T17" fmla="*/ 844 h 1812"/>
                  <a:gd name="T18" fmla="*/ 2 w 1462"/>
                  <a:gd name="T19" fmla="*/ 878 h 1812"/>
                  <a:gd name="T20" fmla="*/ 36 w 1462"/>
                  <a:gd name="T21" fmla="*/ 1103 h 1812"/>
                  <a:gd name="T22" fmla="*/ 135 w 1462"/>
                  <a:gd name="T23" fmla="*/ 1219 h 1812"/>
                  <a:gd name="T24" fmla="*/ 356 w 1462"/>
                  <a:gd name="T25" fmla="*/ 1624 h 1812"/>
                  <a:gd name="T26" fmla="*/ 722 w 1462"/>
                  <a:gd name="T27" fmla="*/ 1810 h 1812"/>
                  <a:gd name="T28" fmla="*/ 734 w 1462"/>
                  <a:gd name="T29" fmla="*/ 1812 h 1812"/>
                  <a:gd name="T30" fmla="*/ 747 w 1462"/>
                  <a:gd name="T31" fmla="*/ 1810 h 1812"/>
                  <a:gd name="T32" fmla="*/ 1123 w 1462"/>
                  <a:gd name="T33" fmla="*/ 1613 h 1812"/>
                  <a:gd name="T34" fmla="*/ 1332 w 1462"/>
                  <a:gd name="T35" fmla="*/ 1216 h 1812"/>
                  <a:gd name="T36" fmla="*/ 1427 w 1462"/>
                  <a:gd name="T37" fmla="*/ 1099 h 1812"/>
                  <a:gd name="T38" fmla="*/ 1460 w 1462"/>
                  <a:gd name="T39" fmla="*/ 878 h 1812"/>
                  <a:gd name="T40" fmla="*/ 1301 w 1462"/>
                  <a:gd name="T41" fmla="*/ 1049 h 1812"/>
                  <a:gd name="T42" fmla="*/ 1252 w 1462"/>
                  <a:gd name="T43" fmla="*/ 1105 h 1812"/>
                  <a:gd name="T44" fmla="*/ 1218 w 1462"/>
                  <a:gd name="T45" fmla="*/ 1117 h 1812"/>
                  <a:gd name="T46" fmla="*/ 1209 w 1462"/>
                  <a:gd name="T47" fmla="*/ 1151 h 1812"/>
                  <a:gd name="T48" fmla="*/ 1024 w 1462"/>
                  <a:gd name="T49" fmla="*/ 1520 h 1812"/>
                  <a:gd name="T50" fmla="*/ 732 w 1462"/>
                  <a:gd name="T51" fmla="*/ 1675 h 1812"/>
                  <a:gd name="T52" fmla="*/ 454 w 1462"/>
                  <a:gd name="T53" fmla="*/ 1530 h 1812"/>
                  <a:gd name="T54" fmla="*/ 257 w 1462"/>
                  <a:gd name="T55" fmla="*/ 1153 h 1812"/>
                  <a:gd name="T56" fmla="*/ 248 w 1462"/>
                  <a:gd name="T57" fmla="*/ 1117 h 1812"/>
                  <a:gd name="T58" fmla="*/ 212 w 1462"/>
                  <a:gd name="T59" fmla="*/ 1106 h 1812"/>
                  <a:gd name="T60" fmla="*/ 162 w 1462"/>
                  <a:gd name="T61" fmla="*/ 1051 h 1812"/>
                  <a:gd name="T62" fmla="*/ 139 w 1462"/>
                  <a:gd name="T63" fmla="*/ 942 h 1812"/>
                  <a:gd name="T64" fmla="*/ 227 w 1462"/>
                  <a:gd name="T65" fmla="*/ 939 h 1812"/>
                  <a:gd name="T66" fmla="*/ 233 w 1462"/>
                  <a:gd name="T67" fmla="*/ 918 h 1812"/>
                  <a:gd name="T68" fmla="*/ 234 w 1462"/>
                  <a:gd name="T69" fmla="*/ 919 h 1812"/>
                  <a:gd name="T70" fmla="*/ 237 w 1462"/>
                  <a:gd name="T71" fmla="*/ 904 h 1812"/>
                  <a:gd name="T72" fmla="*/ 268 w 1462"/>
                  <a:gd name="T73" fmla="*/ 579 h 1812"/>
                  <a:gd name="T74" fmla="*/ 281 w 1462"/>
                  <a:gd name="T75" fmla="*/ 545 h 1812"/>
                  <a:gd name="T76" fmla="*/ 908 w 1462"/>
                  <a:gd name="T77" fmla="*/ 472 h 1812"/>
                  <a:gd name="T78" fmla="*/ 868 w 1462"/>
                  <a:gd name="T79" fmla="*/ 579 h 1812"/>
                  <a:gd name="T80" fmla="*/ 908 w 1462"/>
                  <a:gd name="T81" fmla="*/ 586 h 1812"/>
                  <a:gd name="T82" fmla="*/ 954 w 1462"/>
                  <a:gd name="T83" fmla="*/ 514 h 1812"/>
                  <a:gd name="T84" fmla="*/ 948 w 1462"/>
                  <a:gd name="T85" fmla="*/ 565 h 1812"/>
                  <a:gd name="T86" fmla="*/ 991 w 1462"/>
                  <a:gd name="T87" fmla="*/ 570 h 1812"/>
                  <a:gd name="T88" fmla="*/ 1018 w 1462"/>
                  <a:gd name="T89" fmla="*/ 488 h 1812"/>
                  <a:gd name="T90" fmla="*/ 1181 w 1462"/>
                  <a:gd name="T91" fmla="*/ 536 h 1812"/>
                  <a:gd name="T92" fmla="*/ 1220 w 1462"/>
                  <a:gd name="T93" fmla="*/ 858 h 1812"/>
                  <a:gd name="T94" fmla="*/ 1231 w 1462"/>
                  <a:gd name="T95" fmla="*/ 916 h 1812"/>
                  <a:gd name="T96" fmla="*/ 1251 w 1462"/>
                  <a:gd name="T97" fmla="*/ 915 h 1812"/>
                  <a:gd name="T98" fmla="*/ 1260 w 1462"/>
                  <a:gd name="T99" fmla="*/ 946 h 1812"/>
                  <a:gd name="T100" fmla="*/ 1323 w 1462"/>
                  <a:gd name="T101" fmla="*/ 942 h 1812"/>
                  <a:gd name="T102" fmla="*/ 1301 w 1462"/>
                  <a:gd name="T103" fmla="*/ 1049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2" h="1812">
                    <a:moveTo>
                      <a:pt x="1460" y="878"/>
                    </a:moveTo>
                    <a:cubicBezTo>
                      <a:pt x="1460" y="844"/>
                      <a:pt x="1460" y="844"/>
                      <a:pt x="1460" y="844"/>
                    </a:cubicBezTo>
                    <a:cubicBezTo>
                      <a:pt x="1430" y="824"/>
                      <a:pt x="1430" y="824"/>
                      <a:pt x="1430" y="824"/>
                    </a:cubicBezTo>
                    <a:cubicBezTo>
                      <a:pt x="1427" y="822"/>
                      <a:pt x="1423" y="819"/>
                      <a:pt x="1420" y="817"/>
                    </a:cubicBezTo>
                    <a:cubicBezTo>
                      <a:pt x="1360" y="303"/>
                      <a:pt x="1364" y="0"/>
                      <a:pt x="764" y="90"/>
                    </a:cubicBezTo>
                    <a:cubicBezTo>
                      <a:pt x="553" y="121"/>
                      <a:pt x="323" y="56"/>
                      <a:pt x="193" y="151"/>
                    </a:cubicBezTo>
                    <a:cubicBezTo>
                      <a:pt x="28" y="305"/>
                      <a:pt x="16" y="535"/>
                      <a:pt x="61" y="806"/>
                    </a:cubicBezTo>
                    <a:cubicBezTo>
                      <a:pt x="51" y="811"/>
                      <a:pt x="41" y="817"/>
                      <a:pt x="31" y="824"/>
                    </a:cubicBezTo>
                    <a:cubicBezTo>
                      <a:pt x="2" y="844"/>
                      <a:pt x="2" y="844"/>
                      <a:pt x="2" y="844"/>
                    </a:cubicBezTo>
                    <a:cubicBezTo>
                      <a:pt x="2" y="878"/>
                      <a:pt x="2" y="878"/>
                      <a:pt x="2" y="878"/>
                    </a:cubicBezTo>
                    <a:cubicBezTo>
                      <a:pt x="0" y="969"/>
                      <a:pt x="11" y="1045"/>
                      <a:pt x="36" y="1103"/>
                    </a:cubicBezTo>
                    <a:cubicBezTo>
                      <a:pt x="58" y="1156"/>
                      <a:pt x="91" y="1195"/>
                      <a:pt x="135" y="1219"/>
                    </a:cubicBezTo>
                    <a:cubicBezTo>
                      <a:pt x="187" y="1396"/>
                      <a:pt x="262" y="1528"/>
                      <a:pt x="356" y="1624"/>
                    </a:cubicBezTo>
                    <a:cubicBezTo>
                      <a:pt x="459" y="1728"/>
                      <a:pt x="582" y="1787"/>
                      <a:pt x="722" y="1810"/>
                    </a:cubicBezTo>
                    <a:cubicBezTo>
                      <a:pt x="734" y="1812"/>
                      <a:pt x="734" y="1812"/>
                      <a:pt x="734" y="1812"/>
                    </a:cubicBezTo>
                    <a:cubicBezTo>
                      <a:pt x="747" y="1810"/>
                      <a:pt x="747" y="1810"/>
                      <a:pt x="747" y="1810"/>
                    </a:cubicBezTo>
                    <a:cubicBezTo>
                      <a:pt x="901" y="1777"/>
                      <a:pt x="1024" y="1716"/>
                      <a:pt x="1123" y="1613"/>
                    </a:cubicBezTo>
                    <a:cubicBezTo>
                      <a:pt x="1214" y="1517"/>
                      <a:pt x="1282" y="1388"/>
                      <a:pt x="1332" y="1216"/>
                    </a:cubicBezTo>
                    <a:cubicBezTo>
                      <a:pt x="1374" y="1192"/>
                      <a:pt x="1406" y="1152"/>
                      <a:pt x="1427" y="1099"/>
                    </a:cubicBezTo>
                    <a:cubicBezTo>
                      <a:pt x="1451" y="1042"/>
                      <a:pt x="1462" y="967"/>
                      <a:pt x="1460" y="878"/>
                    </a:cubicBezTo>
                    <a:close/>
                    <a:moveTo>
                      <a:pt x="1301" y="1049"/>
                    </a:moveTo>
                    <a:cubicBezTo>
                      <a:pt x="1289" y="1078"/>
                      <a:pt x="1273" y="1098"/>
                      <a:pt x="1252" y="1105"/>
                    </a:cubicBezTo>
                    <a:cubicBezTo>
                      <a:pt x="1218" y="1117"/>
                      <a:pt x="1218" y="1117"/>
                      <a:pt x="1218" y="1117"/>
                    </a:cubicBezTo>
                    <a:cubicBezTo>
                      <a:pt x="1209" y="1151"/>
                      <a:pt x="1209" y="1151"/>
                      <a:pt x="1209" y="1151"/>
                    </a:cubicBezTo>
                    <a:cubicBezTo>
                      <a:pt x="1164" y="1316"/>
                      <a:pt x="1104" y="1436"/>
                      <a:pt x="1024" y="1520"/>
                    </a:cubicBezTo>
                    <a:cubicBezTo>
                      <a:pt x="948" y="1599"/>
                      <a:pt x="852" y="1648"/>
                      <a:pt x="732" y="1675"/>
                    </a:cubicBezTo>
                    <a:cubicBezTo>
                      <a:pt x="625" y="1655"/>
                      <a:pt x="532" y="1609"/>
                      <a:pt x="454" y="1530"/>
                    </a:cubicBezTo>
                    <a:cubicBezTo>
                      <a:pt x="370" y="1445"/>
                      <a:pt x="304" y="1322"/>
                      <a:pt x="257" y="1153"/>
                    </a:cubicBezTo>
                    <a:cubicBezTo>
                      <a:pt x="248" y="1117"/>
                      <a:pt x="248" y="1117"/>
                      <a:pt x="248" y="1117"/>
                    </a:cubicBezTo>
                    <a:cubicBezTo>
                      <a:pt x="212" y="1106"/>
                      <a:pt x="212" y="1106"/>
                      <a:pt x="212" y="1106"/>
                    </a:cubicBezTo>
                    <a:cubicBezTo>
                      <a:pt x="191" y="1099"/>
                      <a:pt x="174" y="1080"/>
                      <a:pt x="162" y="1051"/>
                    </a:cubicBezTo>
                    <a:cubicBezTo>
                      <a:pt x="150" y="1022"/>
                      <a:pt x="142" y="986"/>
                      <a:pt x="139" y="942"/>
                    </a:cubicBezTo>
                    <a:cubicBezTo>
                      <a:pt x="172" y="937"/>
                      <a:pt x="209" y="927"/>
                      <a:pt x="227" y="939"/>
                    </a:cubicBezTo>
                    <a:cubicBezTo>
                      <a:pt x="229" y="933"/>
                      <a:pt x="231" y="926"/>
                      <a:pt x="233" y="918"/>
                    </a:cubicBezTo>
                    <a:cubicBezTo>
                      <a:pt x="234" y="919"/>
                      <a:pt x="234" y="919"/>
                      <a:pt x="234" y="919"/>
                    </a:cubicBezTo>
                    <a:cubicBezTo>
                      <a:pt x="237" y="904"/>
                      <a:pt x="237" y="904"/>
                      <a:pt x="237" y="904"/>
                    </a:cubicBezTo>
                    <a:cubicBezTo>
                      <a:pt x="247" y="865"/>
                      <a:pt x="258" y="619"/>
                      <a:pt x="268" y="579"/>
                    </a:cubicBezTo>
                    <a:cubicBezTo>
                      <a:pt x="272" y="568"/>
                      <a:pt x="274" y="554"/>
                      <a:pt x="281" y="545"/>
                    </a:cubicBezTo>
                    <a:cubicBezTo>
                      <a:pt x="330" y="611"/>
                      <a:pt x="695" y="618"/>
                      <a:pt x="908" y="472"/>
                    </a:cubicBezTo>
                    <a:cubicBezTo>
                      <a:pt x="868" y="579"/>
                      <a:pt x="868" y="579"/>
                      <a:pt x="868" y="579"/>
                    </a:cubicBezTo>
                    <a:cubicBezTo>
                      <a:pt x="908" y="586"/>
                      <a:pt x="908" y="586"/>
                      <a:pt x="908" y="586"/>
                    </a:cubicBezTo>
                    <a:cubicBezTo>
                      <a:pt x="954" y="514"/>
                      <a:pt x="954" y="514"/>
                      <a:pt x="954" y="514"/>
                    </a:cubicBezTo>
                    <a:cubicBezTo>
                      <a:pt x="948" y="565"/>
                      <a:pt x="948" y="565"/>
                      <a:pt x="948" y="565"/>
                    </a:cubicBezTo>
                    <a:cubicBezTo>
                      <a:pt x="991" y="570"/>
                      <a:pt x="991" y="570"/>
                      <a:pt x="991" y="570"/>
                    </a:cubicBezTo>
                    <a:cubicBezTo>
                      <a:pt x="1018" y="488"/>
                      <a:pt x="1018" y="488"/>
                      <a:pt x="1018" y="488"/>
                    </a:cubicBezTo>
                    <a:cubicBezTo>
                      <a:pt x="1070" y="518"/>
                      <a:pt x="1129" y="558"/>
                      <a:pt x="1181" y="536"/>
                    </a:cubicBezTo>
                    <a:cubicBezTo>
                      <a:pt x="1198" y="575"/>
                      <a:pt x="1211" y="812"/>
                      <a:pt x="1220" y="858"/>
                    </a:cubicBezTo>
                    <a:cubicBezTo>
                      <a:pt x="1231" y="916"/>
                      <a:pt x="1231" y="916"/>
                      <a:pt x="1231" y="916"/>
                    </a:cubicBezTo>
                    <a:cubicBezTo>
                      <a:pt x="1251" y="915"/>
                      <a:pt x="1251" y="915"/>
                      <a:pt x="1251" y="915"/>
                    </a:cubicBezTo>
                    <a:cubicBezTo>
                      <a:pt x="1260" y="946"/>
                      <a:pt x="1260" y="946"/>
                      <a:pt x="1260" y="946"/>
                    </a:cubicBezTo>
                    <a:cubicBezTo>
                      <a:pt x="1283" y="943"/>
                      <a:pt x="1303" y="942"/>
                      <a:pt x="1323" y="942"/>
                    </a:cubicBezTo>
                    <a:cubicBezTo>
                      <a:pt x="1320" y="985"/>
                      <a:pt x="1312" y="1021"/>
                      <a:pt x="1301" y="10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8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9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ntr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 p14:bounceEnd="50000">
                                          <p:cBhvr additive="base"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25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 p14:presetBounceEnd="50000">
                                      <p:stCondLst>
                                        <p:cond delay="725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Scale p14:bounceEnd="50000">
                                          <p:cBhvr additive="base"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725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3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34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116" grpId="0" animBg="1"/>
          <p:bldP spid="118" grpId="0"/>
          <p:bldP spid="1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8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9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47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5" dur="5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-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750"/>
                                            <p:tgtEl>
                                              <p:spTgt spid="132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0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2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18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25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6" presetID="10" presetClass="entr" presetSubtype="0" fill="hold" nodeType="withEffect">
                                      <p:stCondLst>
                                        <p:cond delay="725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8" dur="750"/>
                                            <p:tgtEl>
                                              <p:spTgt spid="133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9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3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0" presetID="10" presetClass="entr" presetSubtype="0" fill="hold" grpId="0" nodeType="withEffect">
                                      <p:stCondLst>
                                        <p:cond delay="725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2" dur="5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3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34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8" grpId="0" animBg="1"/>
          <p:bldP spid="116" grpId="0" animBg="1"/>
          <p:bldP spid="118" grpId="0"/>
          <p:bldP spid="1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10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sp>
        <p:nvSpPr>
          <p:cNvPr id="6" name="Freeform 10"/>
          <p:cNvSpPr/>
          <p:nvPr/>
        </p:nvSpPr>
        <p:spPr bwMode="auto">
          <a:xfrm>
            <a:off x="4980126" y="1965792"/>
            <a:ext cx="1081562" cy="1582231"/>
          </a:xfrm>
          <a:custGeom>
            <a:avLst/>
            <a:gdLst>
              <a:gd name="T0" fmla="*/ 64 w 307"/>
              <a:gd name="T1" fmla="*/ 28 h 449"/>
              <a:gd name="T2" fmla="*/ 201 w 307"/>
              <a:gd name="T3" fmla="*/ 65 h 449"/>
              <a:gd name="T4" fmla="*/ 307 w 307"/>
              <a:gd name="T5" fmla="*/ 249 h 449"/>
              <a:gd name="T6" fmla="*/ 307 w 307"/>
              <a:gd name="T7" fmla="*/ 449 h 449"/>
              <a:gd name="T8" fmla="*/ 134 w 307"/>
              <a:gd name="T9" fmla="*/ 349 h 449"/>
              <a:gd name="T10" fmla="*/ 28 w 307"/>
              <a:gd name="T11" fmla="*/ 165 h 449"/>
              <a:gd name="T12" fmla="*/ 64 w 307"/>
              <a:gd name="T13" fmla="*/ 28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449">
                <a:moveTo>
                  <a:pt x="64" y="28"/>
                </a:moveTo>
                <a:cubicBezTo>
                  <a:pt x="112" y="0"/>
                  <a:pt x="173" y="17"/>
                  <a:pt x="201" y="65"/>
                </a:cubicBezTo>
                <a:cubicBezTo>
                  <a:pt x="307" y="249"/>
                  <a:pt x="307" y="249"/>
                  <a:pt x="307" y="249"/>
                </a:cubicBezTo>
                <a:cubicBezTo>
                  <a:pt x="307" y="449"/>
                  <a:pt x="307" y="449"/>
                  <a:pt x="307" y="449"/>
                </a:cubicBezTo>
                <a:cubicBezTo>
                  <a:pt x="134" y="349"/>
                  <a:pt x="134" y="349"/>
                  <a:pt x="134" y="349"/>
                </a:cubicBezTo>
                <a:cubicBezTo>
                  <a:pt x="28" y="165"/>
                  <a:pt x="28" y="165"/>
                  <a:pt x="28" y="165"/>
                </a:cubicBezTo>
                <a:cubicBezTo>
                  <a:pt x="0" y="117"/>
                  <a:pt x="16" y="56"/>
                  <a:pt x="64" y="28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7" name="Oval 29"/>
          <p:cNvSpPr/>
          <p:nvPr/>
        </p:nvSpPr>
        <p:spPr>
          <a:xfrm>
            <a:off x="5145829" y="2131099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01</a:t>
            </a:r>
            <a:endParaRPr lang="en-US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9" name="Freeform 8"/>
          <p:cNvSpPr/>
          <p:nvPr/>
        </p:nvSpPr>
        <p:spPr bwMode="auto">
          <a:xfrm>
            <a:off x="6061688" y="1965792"/>
            <a:ext cx="1084533" cy="1582231"/>
          </a:xfrm>
          <a:custGeom>
            <a:avLst/>
            <a:gdLst>
              <a:gd name="T0" fmla="*/ 243 w 308"/>
              <a:gd name="T1" fmla="*/ 28 h 449"/>
              <a:gd name="T2" fmla="*/ 280 w 308"/>
              <a:gd name="T3" fmla="*/ 165 h 449"/>
              <a:gd name="T4" fmla="*/ 174 w 308"/>
              <a:gd name="T5" fmla="*/ 349 h 449"/>
              <a:gd name="T6" fmla="*/ 0 w 308"/>
              <a:gd name="T7" fmla="*/ 449 h 449"/>
              <a:gd name="T8" fmla="*/ 0 w 308"/>
              <a:gd name="T9" fmla="*/ 249 h 449"/>
              <a:gd name="T10" fmla="*/ 107 w 308"/>
              <a:gd name="T11" fmla="*/ 65 h 449"/>
              <a:gd name="T12" fmla="*/ 243 w 308"/>
              <a:gd name="T13" fmla="*/ 28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449">
                <a:moveTo>
                  <a:pt x="243" y="28"/>
                </a:moveTo>
                <a:cubicBezTo>
                  <a:pt x="291" y="56"/>
                  <a:pt x="308" y="117"/>
                  <a:pt x="280" y="165"/>
                </a:cubicBezTo>
                <a:cubicBezTo>
                  <a:pt x="174" y="349"/>
                  <a:pt x="174" y="349"/>
                  <a:pt x="174" y="349"/>
                </a:cubicBezTo>
                <a:cubicBezTo>
                  <a:pt x="0" y="449"/>
                  <a:pt x="0" y="449"/>
                  <a:pt x="0" y="449"/>
                </a:cubicBezTo>
                <a:cubicBezTo>
                  <a:pt x="0" y="249"/>
                  <a:pt x="0" y="249"/>
                  <a:pt x="0" y="249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34" y="17"/>
                  <a:pt x="196" y="0"/>
                  <a:pt x="243" y="28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10" name="Oval 30"/>
          <p:cNvSpPr/>
          <p:nvPr/>
        </p:nvSpPr>
        <p:spPr>
          <a:xfrm>
            <a:off x="6499284" y="2131099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06</a:t>
            </a:r>
            <a:endParaRPr lang="en-US" sz="1405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2" name="Freeform 7"/>
          <p:cNvSpPr/>
          <p:nvPr/>
        </p:nvSpPr>
        <p:spPr bwMode="auto">
          <a:xfrm>
            <a:off x="4980126" y="3548023"/>
            <a:ext cx="1081562" cy="1582231"/>
          </a:xfrm>
          <a:custGeom>
            <a:avLst/>
            <a:gdLst>
              <a:gd name="T0" fmla="*/ 64 w 307"/>
              <a:gd name="T1" fmla="*/ 421 h 449"/>
              <a:gd name="T2" fmla="*/ 201 w 307"/>
              <a:gd name="T3" fmla="*/ 384 h 449"/>
              <a:gd name="T4" fmla="*/ 307 w 307"/>
              <a:gd name="T5" fmla="*/ 200 h 449"/>
              <a:gd name="T6" fmla="*/ 307 w 307"/>
              <a:gd name="T7" fmla="*/ 0 h 449"/>
              <a:gd name="T8" fmla="*/ 134 w 307"/>
              <a:gd name="T9" fmla="*/ 100 h 449"/>
              <a:gd name="T10" fmla="*/ 28 w 307"/>
              <a:gd name="T11" fmla="*/ 284 h 449"/>
              <a:gd name="T12" fmla="*/ 64 w 307"/>
              <a:gd name="T13" fmla="*/ 421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" h="449">
                <a:moveTo>
                  <a:pt x="64" y="421"/>
                </a:moveTo>
                <a:cubicBezTo>
                  <a:pt x="112" y="449"/>
                  <a:pt x="173" y="432"/>
                  <a:pt x="201" y="384"/>
                </a:cubicBezTo>
                <a:cubicBezTo>
                  <a:pt x="307" y="200"/>
                  <a:pt x="307" y="200"/>
                  <a:pt x="307" y="200"/>
                </a:cubicBezTo>
                <a:cubicBezTo>
                  <a:pt x="307" y="0"/>
                  <a:pt x="307" y="0"/>
                  <a:pt x="307" y="0"/>
                </a:cubicBezTo>
                <a:cubicBezTo>
                  <a:pt x="134" y="100"/>
                  <a:pt x="134" y="100"/>
                  <a:pt x="134" y="100"/>
                </a:cubicBezTo>
                <a:cubicBezTo>
                  <a:pt x="28" y="284"/>
                  <a:pt x="28" y="284"/>
                  <a:pt x="28" y="284"/>
                </a:cubicBezTo>
                <a:cubicBezTo>
                  <a:pt x="0" y="332"/>
                  <a:pt x="16" y="393"/>
                  <a:pt x="64" y="421"/>
                </a:cubicBezTo>
                <a:close/>
              </a:path>
            </a:pathLst>
          </a:custGeom>
          <a:solidFill>
            <a:schemeClr val="accent6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13" name="Oval 31"/>
          <p:cNvSpPr/>
          <p:nvPr/>
        </p:nvSpPr>
        <p:spPr>
          <a:xfrm>
            <a:off x="5145829" y="4478377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03</a:t>
            </a:r>
            <a:endParaRPr lang="en-US" sz="1405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5" name="Freeform 9"/>
          <p:cNvSpPr/>
          <p:nvPr/>
        </p:nvSpPr>
        <p:spPr bwMode="auto">
          <a:xfrm>
            <a:off x="6061688" y="3548023"/>
            <a:ext cx="1084533" cy="1582231"/>
          </a:xfrm>
          <a:custGeom>
            <a:avLst/>
            <a:gdLst>
              <a:gd name="T0" fmla="*/ 243 w 308"/>
              <a:gd name="T1" fmla="*/ 421 h 449"/>
              <a:gd name="T2" fmla="*/ 280 w 308"/>
              <a:gd name="T3" fmla="*/ 284 h 449"/>
              <a:gd name="T4" fmla="*/ 174 w 308"/>
              <a:gd name="T5" fmla="*/ 100 h 449"/>
              <a:gd name="T6" fmla="*/ 0 w 308"/>
              <a:gd name="T7" fmla="*/ 0 h 449"/>
              <a:gd name="T8" fmla="*/ 0 w 308"/>
              <a:gd name="T9" fmla="*/ 200 h 449"/>
              <a:gd name="T10" fmla="*/ 107 w 308"/>
              <a:gd name="T11" fmla="*/ 384 h 449"/>
              <a:gd name="T12" fmla="*/ 243 w 308"/>
              <a:gd name="T13" fmla="*/ 421 h 4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8" h="449">
                <a:moveTo>
                  <a:pt x="243" y="421"/>
                </a:moveTo>
                <a:cubicBezTo>
                  <a:pt x="291" y="393"/>
                  <a:pt x="308" y="332"/>
                  <a:pt x="280" y="284"/>
                </a:cubicBezTo>
                <a:cubicBezTo>
                  <a:pt x="174" y="100"/>
                  <a:pt x="174" y="100"/>
                  <a:pt x="174" y="100"/>
                </a:cubicBezTo>
                <a:cubicBezTo>
                  <a:pt x="0" y="0"/>
                  <a:pt x="0" y="0"/>
                  <a:pt x="0" y="0"/>
                </a:cubicBezTo>
                <a:cubicBezTo>
                  <a:pt x="0" y="200"/>
                  <a:pt x="0" y="200"/>
                  <a:pt x="0" y="200"/>
                </a:cubicBezTo>
                <a:cubicBezTo>
                  <a:pt x="107" y="384"/>
                  <a:pt x="107" y="384"/>
                  <a:pt x="107" y="384"/>
                </a:cubicBezTo>
                <a:cubicBezTo>
                  <a:pt x="134" y="432"/>
                  <a:pt x="196" y="449"/>
                  <a:pt x="243" y="421"/>
                </a:cubicBezTo>
                <a:close/>
              </a:path>
            </a:pathLst>
          </a:custGeom>
          <a:solidFill>
            <a:schemeClr val="accent3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16" name="Oval 32"/>
          <p:cNvSpPr/>
          <p:nvPr/>
        </p:nvSpPr>
        <p:spPr>
          <a:xfrm>
            <a:off x="6499284" y="4478377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04</a:t>
            </a:r>
            <a:endParaRPr lang="en-US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18" name="Freeform 6"/>
          <p:cNvSpPr/>
          <p:nvPr/>
        </p:nvSpPr>
        <p:spPr bwMode="auto">
          <a:xfrm>
            <a:off x="6061688" y="3195921"/>
            <a:ext cx="1714454" cy="704204"/>
          </a:xfrm>
          <a:custGeom>
            <a:avLst/>
            <a:gdLst>
              <a:gd name="T0" fmla="*/ 487 w 487"/>
              <a:gd name="T1" fmla="*/ 100 h 200"/>
              <a:gd name="T2" fmla="*/ 387 w 487"/>
              <a:gd name="T3" fmla="*/ 200 h 200"/>
              <a:gd name="T4" fmla="*/ 174 w 487"/>
              <a:gd name="T5" fmla="*/ 200 h 200"/>
              <a:gd name="T6" fmla="*/ 0 w 487"/>
              <a:gd name="T7" fmla="*/ 100 h 200"/>
              <a:gd name="T8" fmla="*/ 174 w 487"/>
              <a:gd name="T9" fmla="*/ 0 h 200"/>
              <a:gd name="T10" fmla="*/ 387 w 487"/>
              <a:gd name="T11" fmla="*/ 0 h 200"/>
              <a:gd name="T12" fmla="*/ 487 w 487"/>
              <a:gd name="T13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7" h="200">
                <a:moveTo>
                  <a:pt x="487" y="100"/>
                </a:moveTo>
                <a:cubicBezTo>
                  <a:pt x="487" y="155"/>
                  <a:pt x="442" y="200"/>
                  <a:pt x="387" y="200"/>
                </a:cubicBezTo>
                <a:cubicBezTo>
                  <a:pt x="174" y="200"/>
                  <a:pt x="174" y="200"/>
                  <a:pt x="174" y="200"/>
                </a:cubicBezTo>
                <a:cubicBezTo>
                  <a:pt x="0" y="100"/>
                  <a:pt x="0" y="100"/>
                  <a:pt x="0" y="100"/>
                </a:cubicBezTo>
                <a:cubicBezTo>
                  <a:pt x="174" y="0"/>
                  <a:pt x="174" y="0"/>
                  <a:pt x="174" y="0"/>
                </a:cubicBezTo>
                <a:cubicBezTo>
                  <a:pt x="387" y="0"/>
                  <a:pt x="387" y="0"/>
                  <a:pt x="387" y="0"/>
                </a:cubicBezTo>
                <a:cubicBezTo>
                  <a:pt x="442" y="0"/>
                  <a:pt x="486" y="45"/>
                  <a:pt x="487" y="10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19" name="Oval 33"/>
          <p:cNvSpPr/>
          <p:nvPr/>
        </p:nvSpPr>
        <p:spPr>
          <a:xfrm>
            <a:off x="7169319" y="3307775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tx1"/>
                </a:solidFill>
                <a:latin typeface="Impact" panose="020B0806030902050204" pitchFamily="34" charset="0"/>
              </a:rPr>
              <a:t>05</a:t>
            </a:r>
            <a:endParaRPr lang="en-US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1" name="Freeform 5"/>
          <p:cNvSpPr/>
          <p:nvPr/>
        </p:nvSpPr>
        <p:spPr bwMode="auto">
          <a:xfrm>
            <a:off x="4350205" y="3195921"/>
            <a:ext cx="1711483" cy="704204"/>
          </a:xfrm>
          <a:custGeom>
            <a:avLst/>
            <a:gdLst>
              <a:gd name="T0" fmla="*/ 0 w 486"/>
              <a:gd name="T1" fmla="*/ 100 h 200"/>
              <a:gd name="T2" fmla="*/ 100 w 486"/>
              <a:gd name="T3" fmla="*/ 200 h 200"/>
              <a:gd name="T4" fmla="*/ 313 w 486"/>
              <a:gd name="T5" fmla="*/ 200 h 200"/>
              <a:gd name="T6" fmla="*/ 486 w 486"/>
              <a:gd name="T7" fmla="*/ 100 h 200"/>
              <a:gd name="T8" fmla="*/ 313 w 486"/>
              <a:gd name="T9" fmla="*/ 0 h 200"/>
              <a:gd name="T10" fmla="*/ 100 w 486"/>
              <a:gd name="T11" fmla="*/ 0 h 200"/>
              <a:gd name="T12" fmla="*/ 0 w 486"/>
              <a:gd name="T13" fmla="*/ 100 h 2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86" h="200">
                <a:moveTo>
                  <a:pt x="0" y="100"/>
                </a:moveTo>
                <a:cubicBezTo>
                  <a:pt x="0" y="155"/>
                  <a:pt x="45" y="200"/>
                  <a:pt x="100" y="200"/>
                </a:cubicBezTo>
                <a:cubicBezTo>
                  <a:pt x="313" y="200"/>
                  <a:pt x="313" y="200"/>
                  <a:pt x="313" y="200"/>
                </a:cubicBezTo>
                <a:cubicBezTo>
                  <a:pt x="486" y="100"/>
                  <a:pt x="486" y="100"/>
                  <a:pt x="486" y="100"/>
                </a:cubicBezTo>
                <a:cubicBezTo>
                  <a:pt x="313" y="0"/>
                  <a:pt x="313" y="0"/>
                  <a:pt x="313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45" y="0"/>
                  <a:pt x="0" y="45"/>
                  <a:pt x="0" y="100"/>
                </a:cubicBezTo>
                <a:close/>
              </a:path>
            </a:pathLst>
          </a:custGeom>
          <a:solidFill>
            <a:schemeClr val="accent5"/>
          </a:solidFill>
          <a:ln w="19050">
            <a:solidFill>
              <a:schemeClr val="bg1"/>
            </a:solidFill>
          </a:ln>
        </p:spPr>
        <p:txBody>
          <a:bodyPr vert="horz" wrap="square" lIns="0" tIns="0" rIns="0" bIns="0" numCol="1" anchor="ctr" anchorCtr="1" compatLnSpc="1"/>
          <a:lstStyle/>
          <a:p>
            <a:pPr algn="ctr"/>
            <a:endParaRPr lang="id-ID" sz="1405">
              <a:latin typeface="Impact" panose="020B0806030902050204" pitchFamily="34" charset="0"/>
            </a:endParaRPr>
          </a:p>
        </p:txBody>
      </p:sp>
      <p:sp>
        <p:nvSpPr>
          <p:cNvPr id="22" name="Oval 34"/>
          <p:cNvSpPr/>
          <p:nvPr/>
        </p:nvSpPr>
        <p:spPr>
          <a:xfrm>
            <a:off x="4478591" y="3307775"/>
            <a:ext cx="486571" cy="48656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AU" sz="1600">
                <a:solidFill>
                  <a:schemeClr val="tx1"/>
                </a:solidFill>
                <a:latin typeface="Impact" panose="020B0806030902050204" pitchFamily="34" charset="0"/>
              </a:rPr>
              <a:t>02</a:t>
            </a:r>
            <a:endParaRPr lang="en-US" sz="1600" dirty="0">
              <a:solidFill>
                <a:schemeClr val="tx1"/>
              </a:solidFill>
              <a:latin typeface="Impact" panose="020B0806030902050204" pitchFamily="34" charset="0"/>
            </a:endParaRPr>
          </a:p>
        </p:txBody>
      </p:sp>
      <p:sp>
        <p:nvSpPr>
          <p:cNvPr id="23" name="TextBox 47"/>
          <p:cNvSpPr txBox="1"/>
          <p:nvPr/>
        </p:nvSpPr>
        <p:spPr>
          <a:xfrm>
            <a:off x="9327005" y="1967824"/>
            <a:ext cx="221836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4" name="Text Placeholder 32"/>
          <p:cNvSpPr txBox="1"/>
          <p:nvPr/>
        </p:nvSpPr>
        <p:spPr>
          <a:xfrm>
            <a:off x="9327006" y="2233933"/>
            <a:ext cx="1899070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25" name="TextBox 50"/>
          <p:cNvSpPr txBox="1"/>
          <p:nvPr/>
        </p:nvSpPr>
        <p:spPr>
          <a:xfrm>
            <a:off x="9327005" y="3230668"/>
            <a:ext cx="221836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6" name="Text Placeholder 32"/>
          <p:cNvSpPr txBox="1"/>
          <p:nvPr/>
        </p:nvSpPr>
        <p:spPr>
          <a:xfrm>
            <a:off x="9327006" y="3496777"/>
            <a:ext cx="1899070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27" name="TextBox 53"/>
          <p:cNvSpPr txBox="1"/>
          <p:nvPr/>
        </p:nvSpPr>
        <p:spPr>
          <a:xfrm>
            <a:off x="9327005" y="4493512"/>
            <a:ext cx="221836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28" name="Text Placeholder 32"/>
          <p:cNvSpPr txBox="1"/>
          <p:nvPr/>
        </p:nvSpPr>
        <p:spPr>
          <a:xfrm>
            <a:off x="9327006" y="4759621"/>
            <a:ext cx="1899070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29" name="Rounded Rectangle 55"/>
          <p:cNvSpPr/>
          <p:nvPr/>
        </p:nvSpPr>
        <p:spPr>
          <a:xfrm>
            <a:off x="8564887" y="1997998"/>
            <a:ext cx="585634" cy="565904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06</a:t>
            </a:r>
            <a:endParaRPr lang="en-US" sz="1405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0" name="Rounded Rectangle 56"/>
          <p:cNvSpPr/>
          <p:nvPr/>
        </p:nvSpPr>
        <p:spPr>
          <a:xfrm>
            <a:off x="8564887" y="3260840"/>
            <a:ext cx="585634" cy="565904"/>
          </a:xfrm>
          <a:prstGeom prst="roundRect">
            <a:avLst>
              <a:gd name="adj" fmla="val 16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05</a:t>
            </a:r>
            <a:endParaRPr lang="en-US" sz="16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1" name="Rounded Rectangle 57"/>
          <p:cNvSpPr/>
          <p:nvPr/>
        </p:nvSpPr>
        <p:spPr>
          <a:xfrm>
            <a:off x="8564887" y="4523683"/>
            <a:ext cx="585634" cy="565904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04</a:t>
            </a:r>
            <a:endParaRPr lang="en-US" sz="1600" dirty="0">
              <a:solidFill>
                <a:srgbClr val="FFFFFF"/>
              </a:solidFill>
              <a:latin typeface="Impact" panose="020B0806030902050204" pitchFamily="34" charset="0"/>
            </a:endParaRPr>
          </a:p>
        </p:txBody>
      </p:sp>
      <p:sp>
        <p:nvSpPr>
          <p:cNvPr id="32" name="TextBox 59"/>
          <p:cNvSpPr txBox="1"/>
          <p:nvPr/>
        </p:nvSpPr>
        <p:spPr>
          <a:xfrm flipH="1">
            <a:off x="646632" y="1972056"/>
            <a:ext cx="2143625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 b="1" dirty="0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3" name="Text Placeholder 32"/>
          <p:cNvSpPr txBox="1"/>
          <p:nvPr/>
        </p:nvSpPr>
        <p:spPr>
          <a:xfrm flipH="1">
            <a:off x="932482" y="2238165"/>
            <a:ext cx="1857775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34" name="TextBox 92"/>
          <p:cNvSpPr txBox="1"/>
          <p:nvPr/>
        </p:nvSpPr>
        <p:spPr>
          <a:xfrm flipH="1">
            <a:off x="646632" y="3234900"/>
            <a:ext cx="2143625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5" name="Text Placeholder 32"/>
          <p:cNvSpPr txBox="1"/>
          <p:nvPr/>
        </p:nvSpPr>
        <p:spPr>
          <a:xfrm flipH="1">
            <a:off x="932482" y="3501009"/>
            <a:ext cx="1857775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36" name="TextBox 95"/>
          <p:cNvSpPr txBox="1"/>
          <p:nvPr/>
        </p:nvSpPr>
        <p:spPr>
          <a:xfrm flipH="1">
            <a:off x="646632" y="4497744"/>
            <a:ext cx="2143625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/>
            <a:r>
              <a:rPr lang="zh-CN" altLang="en-US" sz="1400" b="1">
                <a:solidFill>
                  <a:schemeClr val="accent1"/>
                </a:solidFill>
                <a:latin typeface="+mn-ea"/>
              </a:rPr>
              <a:t>标题文本预设</a:t>
            </a:r>
            <a:endParaRPr lang="en-AU" sz="1400" b="1" dirty="0">
              <a:solidFill>
                <a:schemeClr val="accent1"/>
              </a:solidFill>
              <a:latin typeface="+mn-ea"/>
            </a:endParaRPr>
          </a:p>
        </p:txBody>
      </p:sp>
      <p:sp>
        <p:nvSpPr>
          <p:cNvPr id="37" name="Text Placeholder 32"/>
          <p:cNvSpPr txBox="1"/>
          <p:nvPr/>
        </p:nvSpPr>
        <p:spPr>
          <a:xfrm flipH="1">
            <a:off x="932482" y="4763853"/>
            <a:ext cx="1857775" cy="741179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None/>
            </a:pPr>
            <a:r>
              <a:rPr lang="zh-CN" altLang="en-US" sz="900">
                <a:latin typeface="+mn-lt"/>
                <a:cs typeface="Roboto Light" panose="02000000000000000000" pitchFamily="2" charset="0"/>
              </a:rPr>
              <a:t>此部分内容作为文字排版占位显示（建议使用主题字体）。</a:t>
            </a:r>
            <a:endParaRPr lang="en-US" sz="900" dirty="0">
              <a:latin typeface="+mn-lt"/>
              <a:cs typeface="Roboto Light" panose="02000000000000000000" pitchFamily="2" charset="0"/>
            </a:endParaRPr>
          </a:p>
        </p:txBody>
      </p:sp>
      <p:sp>
        <p:nvSpPr>
          <p:cNvPr id="38" name="Rounded Rectangle 97"/>
          <p:cNvSpPr/>
          <p:nvPr/>
        </p:nvSpPr>
        <p:spPr>
          <a:xfrm flipH="1">
            <a:off x="2986473" y="2002230"/>
            <a:ext cx="565904" cy="565904"/>
          </a:xfrm>
          <a:prstGeom prst="roundRect">
            <a:avLst>
              <a:gd name="adj" fmla="val 16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01</a:t>
            </a:r>
            <a:endParaRPr lang="en-US" sz="16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39" name="Rounded Rectangle 98"/>
          <p:cNvSpPr/>
          <p:nvPr/>
        </p:nvSpPr>
        <p:spPr>
          <a:xfrm flipH="1">
            <a:off x="2986473" y="3265072"/>
            <a:ext cx="565904" cy="565904"/>
          </a:xfrm>
          <a:prstGeom prst="roundRect">
            <a:avLst>
              <a:gd name="adj" fmla="val 16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AU" sz="1600">
                <a:solidFill>
                  <a:schemeClr val="bg1"/>
                </a:solidFill>
                <a:latin typeface="Impact" panose="020B0806030902050204" pitchFamily="34" charset="0"/>
              </a:rPr>
              <a:t>02</a:t>
            </a:r>
            <a:endParaRPr lang="en-US" sz="1405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40" name="Rounded Rectangle 99"/>
          <p:cNvSpPr/>
          <p:nvPr/>
        </p:nvSpPr>
        <p:spPr>
          <a:xfrm flipH="1">
            <a:off x="2986473" y="4527915"/>
            <a:ext cx="565904" cy="565904"/>
          </a:xfrm>
          <a:prstGeom prst="roundRect">
            <a:avLst>
              <a:gd name="adj" fmla="val 1655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algn="ctr"/>
            <a:r>
              <a:rPr lang="en-US" sz="1600">
                <a:solidFill>
                  <a:schemeClr val="bg1"/>
                </a:solidFill>
                <a:latin typeface="Impact" panose="020B0806030902050204" pitchFamily="34" charset="0"/>
              </a:rPr>
              <a:t>03</a:t>
            </a:r>
            <a:endParaRPr lang="en-US" sz="1405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11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二、标题文本预设</a:t>
            </a:r>
            <a:endParaRPr lang="zh-CN" altLang="en-US" dirty="0"/>
          </a:p>
        </p:txBody>
      </p:sp>
      <p:grpSp>
        <p:nvGrpSpPr>
          <p:cNvPr id="6" name="Group 21"/>
          <p:cNvGrpSpPr/>
          <p:nvPr/>
        </p:nvGrpSpPr>
        <p:grpSpPr>
          <a:xfrm>
            <a:off x="10118743" y="2776488"/>
            <a:ext cx="1298364" cy="544448"/>
            <a:chOff x="9992129" y="3303494"/>
            <a:chExt cx="1298364" cy="544448"/>
          </a:xfrm>
        </p:grpSpPr>
        <p:sp>
          <p:nvSpPr>
            <p:cNvPr id="22" name="Oval 18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 19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20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7" name="Group 22"/>
          <p:cNvGrpSpPr/>
          <p:nvPr/>
        </p:nvGrpSpPr>
        <p:grpSpPr>
          <a:xfrm rot="10800000">
            <a:off x="774894" y="2776486"/>
            <a:ext cx="1298364" cy="544448"/>
            <a:chOff x="9992129" y="3303494"/>
            <a:chExt cx="1298364" cy="544448"/>
          </a:xfrm>
        </p:grpSpPr>
        <p:sp>
          <p:nvSpPr>
            <p:cNvPr id="19" name="Oval 23"/>
            <p:cNvSpPr/>
            <p:nvPr/>
          </p:nvSpPr>
          <p:spPr>
            <a:xfrm>
              <a:off x="11072418" y="3466574"/>
              <a:ext cx="218075" cy="218285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112479"/>
                <a:satOff val="5757"/>
                <a:lumOff val="2418"/>
                <a:alphaOff val="0"/>
              </a:schemeClr>
            </a:fillRef>
            <a:effectRef idx="0">
              <a:schemeClr val="accent3">
                <a:hueOff val="112479"/>
                <a:satOff val="5757"/>
                <a:lumOff val="241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Oval 24"/>
            <p:cNvSpPr/>
            <p:nvPr/>
          </p:nvSpPr>
          <p:spPr>
            <a:xfrm>
              <a:off x="10653902" y="3425132"/>
              <a:ext cx="301176" cy="30117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393678"/>
                <a:satOff val="20151"/>
                <a:lumOff val="8464"/>
                <a:alphaOff val="0"/>
              </a:schemeClr>
            </a:fillRef>
            <a:effectRef idx="0">
              <a:schemeClr val="accent3">
                <a:hueOff val="393678"/>
                <a:satOff val="20151"/>
                <a:lumOff val="846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25"/>
            <p:cNvSpPr/>
            <p:nvPr/>
          </p:nvSpPr>
          <p:spPr>
            <a:xfrm>
              <a:off x="9992129" y="3303494"/>
              <a:ext cx="544433" cy="54444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449917"/>
                <a:satOff val="23029"/>
                <a:lumOff val="9673"/>
                <a:alphaOff val="0"/>
              </a:schemeClr>
            </a:fillRef>
            <a:effectRef idx="0">
              <a:schemeClr val="accent3">
                <a:hueOff val="449917"/>
                <a:satOff val="23029"/>
                <a:lumOff val="9673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8" name="组合 7"/>
          <p:cNvGrpSpPr/>
          <p:nvPr/>
        </p:nvGrpSpPr>
        <p:grpSpPr>
          <a:xfrm>
            <a:off x="2190598" y="1880146"/>
            <a:ext cx="2297295" cy="2297295"/>
            <a:chOff x="2190598" y="2407152"/>
            <a:chExt cx="2297295" cy="2297295"/>
          </a:xfrm>
        </p:grpSpPr>
        <p:sp>
          <p:nvSpPr>
            <p:cNvPr id="17" name="Freeform 13"/>
            <p:cNvSpPr/>
            <p:nvPr/>
          </p:nvSpPr>
          <p:spPr>
            <a:xfrm>
              <a:off x="2190598" y="2407152"/>
              <a:ext cx="2297295" cy="2297295"/>
            </a:xfrm>
            <a:custGeom>
              <a:avLst/>
              <a:gdLst>
                <a:gd name="connsiteX0" fmla="*/ 0 w 2297295"/>
                <a:gd name="connsiteY0" fmla="*/ 1148648 h 2297295"/>
                <a:gd name="connsiteX1" fmla="*/ 1148648 w 2297295"/>
                <a:gd name="connsiteY1" fmla="*/ 0 h 2297295"/>
                <a:gd name="connsiteX2" fmla="*/ 2297296 w 2297295"/>
                <a:gd name="connsiteY2" fmla="*/ 1148648 h 2297295"/>
                <a:gd name="connsiteX3" fmla="*/ 1148648 w 2297295"/>
                <a:gd name="connsiteY3" fmla="*/ 2297296 h 2297295"/>
                <a:gd name="connsiteX4" fmla="*/ 0 w 2297295"/>
                <a:gd name="connsiteY4" fmla="*/ 1148648 h 229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295" h="2297295">
                  <a:moveTo>
                    <a:pt x="0" y="1148648"/>
                  </a:moveTo>
                  <a:cubicBezTo>
                    <a:pt x="0" y="514267"/>
                    <a:pt x="514267" y="0"/>
                    <a:pt x="1148648" y="0"/>
                  </a:cubicBezTo>
                  <a:cubicBezTo>
                    <a:pt x="1783029" y="0"/>
                    <a:pt x="2297296" y="514267"/>
                    <a:pt x="2297296" y="1148648"/>
                  </a:cubicBezTo>
                  <a:cubicBezTo>
                    <a:pt x="2297296" y="1783029"/>
                    <a:pt x="1783029" y="2297296"/>
                    <a:pt x="1148648" y="2297296"/>
                  </a:cubicBezTo>
                  <a:cubicBezTo>
                    <a:pt x="514267" y="2297296"/>
                    <a:pt x="0" y="1783029"/>
                    <a:pt x="0" y="1148648"/>
                  </a:cubicBezTo>
                  <a:close/>
                </a:path>
              </a:pathLst>
            </a:custGeom>
            <a:noFill/>
            <a:ln w="63500">
              <a:solidFill>
                <a:schemeClr val="accent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62859" tIns="396121" rIns="462859" bIns="39612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700" kern="1200"/>
            </a:p>
          </p:txBody>
        </p:sp>
        <p:graphicFrame>
          <p:nvGraphicFramePr>
            <p:cNvPr id="18" name="图示 17"/>
            <p:cNvGraphicFramePr/>
            <p:nvPr/>
          </p:nvGraphicFramePr>
          <p:xfrm>
            <a:off x="2225363" y="2441599"/>
            <a:ext cx="2227764" cy="222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</p:grpSp>
      <p:sp>
        <p:nvSpPr>
          <p:cNvPr id="9" name="Freeform 15"/>
          <p:cNvSpPr/>
          <p:nvPr/>
        </p:nvSpPr>
        <p:spPr>
          <a:xfrm>
            <a:off x="4028435" y="1880146"/>
            <a:ext cx="2297295" cy="2297295"/>
          </a:xfrm>
          <a:custGeom>
            <a:avLst/>
            <a:gdLst>
              <a:gd name="connsiteX0" fmla="*/ 0 w 2297295"/>
              <a:gd name="connsiteY0" fmla="*/ 1148648 h 2297295"/>
              <a:gd name="connsiteX1" fmla="*/ 1148648 w 2297295"/>
              <a:gd name="connsiteY1" fmla="*/ 0 h 2297295"/>
              <a:gd name="connsiteX2" fmla="*/ 2297296 w 2297295"/>
              <a:gd name="connsiteY2" fmla="*/ 1148648 h 2297295"/>
              <a:gd name="connsiteX3" fmla="*/ 1148648 w 2297295"/>
              <a:gd name="connsiteY3" fmla="*/ 2297296 h 2297295"/>
              <a:gd name="connsiteX4" fmla="*/ 0 w 2297295"/>
              <a:gd name="connsiteY4" fmla="*/ 1148648 h 2297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97295" h="2297295">
                <a:moveTo>
                  <a:pt x="0" y="1148648"/>
                </a:moveTo>
                <a:cubicBezTo>
                  <a:pt x="0" y="514267"/>
                  <a:pt x="514267" y="0"/>
                  <a:pt x="1148648" y="0"/>
                </a:cubicBezTo>
                <a:cubicBezTo>
                  <a:pt x="1783029" y="0"/>
                  <a:pt x="2297296" y="514267"/>
                  <a:pt x="2297296" y="1148648"/>
                </a:cubicBezTo>
                <a:cubicBezTo>
                  <a:pt x="2297296" y="1783029"/>
                  <a:pt x="1783029" y="2297296"/>
                  <a:pt x="1148648" y="2297296"/>
                </a:cubicBezTo>
                <a:cubicBezTo>
                  <a:pt x="514267" y="2297296"/>
                  <a:pt x="0" y="1783029"/>
                  <a:pt x="0" y="1148648"/>
                </a:cubicBezTo>
                <a:close/>
              </a:path>
            </a:pathLst>
          </a:custGeom>
          <a:noFill/>
          <a:ln w="63500">
            <a:solidFill>
              <a:schemeClr val="accent2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alpha val="50000"/>
              <a:hueOff val="0"/>
              <a:satOff val="0"/>
              <a:lumOff val="0"/>
              <a:alphaOff val="0"/>
            </a:schemeClr>
          </a:fillRef>
          <a:effectRef idx="0">
            <a:schemeClr val="accent3">
              <a:alpha val="50000"/>
              <a:hueOff val="0"/>
              <a:satOff val="0"/>
              <a:lumOff val="0"/>
              <a:alphaOff val="0"/>
            </a:schemeClr>
          </a:effectRef>
          <a:fontRef idx="minor">
            <a:schemeClr val="tx1"/>
          </a:fontRef>
        </p:style>
        <p:txBody>
          <a:bodyPr spcFirstLastPara="0" vert="horz" wrap="square" lIns="462859" tIns="396121" rIns="462859" bIns="396121" numCol="1" spcCol="1270" anchor="ctr" anchorCtr="0">
            <a:noAutofit/>
          </a:bodyPr>
          <a:lstStyle/>
          <a:p>
            <a:pPr lvl="0" algn="ctr" defTabSz="20891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id-ID" sz="4700" kern="1200"/>
          </a:p>
        </p:txBody>
      </p:sp>
      <p:graphicFrame>
        <p:nvGraphicFramePr>
          <p:cNvPr id="10" name="图示 9"/>
          <p:cNvGraphicFramePr/>
          <p:nvPr/>
        </p:nvGraphicFramePr>
        <p:xfrm>
          <a:off x="4063200" y="1914593"/>
          <a:ext cx="2227764" cy="2228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11" name="组合 10"/>
          <p:cNvGrpSpPr/>
          <p:nvPr/>
        </p:nvGrpSpPr>
        <p:grpSpPr>
          <a:xfrm>
            <a:off x="5866271" y="1880146"/>
            <a:ext cx="2297295" cy="2297295"/>
            <a:chOff x="5866271" y="2407152"/>
            <a:chExt cx="2297295" cy="2297295"/>
          </a:xfrm>
        </p:grpSpPr>
        <p:graphicFrame>
          <p:nvGraphicFramePr>
            <p:cNvPr id="15" name="图示 14"/>
            <p:cNvGraphicFramePr/>
            <p:nvPr/>
          </p:nvGraphicFramePr>
          <p:xfrm>
            <a:off x="5899026" y="2441599"/>
            <a:ext cx="2227764" cy="222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2" r:lo="rId13" r:qs="rId14" r:cs="rId15"/>
            </a:graphicData>
          </a:graphic>
        </p:graphicFrame>
        <p:sp>
          <p:nvSpPr>
            <p:cNvPr id="16" name="Freeform 16"/>
            <p:cNvSpPr/>
            <p:nvPr/>
          </p:nvSpPr>
          <p:spPr>
            <a:xfrm>
              <a:off x="5866271" y="2407152"/>
              <a:ext cx="2297295" cy="2297295"/>
            </a:xfrm>
            <a:custGeom>
              <a:avLst/>
              <a:gdLst>
                <a:gd name="connsiteX0" fmla="*/ 0 w 2297295"/>
                <a:gd name="connsiteY0" fmla="*/ 1148648 h 2297295"/>
                <a:gd name="connsiteX1" fmla="*/ 1148648 w 2297295"/>
                <a:gd name="connsiteY1" fmla="*/ 0 h 2297295"/>
                <a:gd name="connsiteX2" fmla="*/ 2297296 w 2297295"/>
                <a:gd name="connsiteY2" fmla="*/ 1148648 h 2297295"/>
                <a:gd name="connsiteX3" fmla="*/ 1148648 w 2297295"/>
                <a:gd name="connsiteY3" fmla="*/ 2297296 h 2297295"/>
                <a:gd name="connsiteX4" fmla="*/ 0 w 2297295"/>
                <a:gd name="connsiteY4" fmla="*/ 1148648 h 229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295" h="2297295">
                  <a:moveTo>
                    <a:pt x="0" y="1148648"/>
                  </a:moveTo>
                  <a:cubicBezTo>
                    <a:pt x="0" y="514267"/>
                    <a:pt x="514267" y="0"/>
                    <a:pt x="1148648" y="0"/>
                  </a:cubicBezTo>
                  <a:cubicBezTo>
                    <a:pt x="1783029" y="0"/>
                    <a:pt x="2297296" y="514267"/>
                    <a:pt x="2297296" y="1148648"/>
                  </a:cubicBezTo>
                  <a:cubicBezTo>
                    <a:pt x="2297296" y="1783029"/>
                    <a:pt x="1783029" y="2297296"/>
                    <a:pt x="1148648" y="2297296"/>
                  </a:cubicBezTo>
                  <a:cubicBezTo>
                    <a:pt x="514267" y="2297296"/>
                    <a:pt x="0" y="1783029"/>
                    <a:pt x="0" y="1148648"/>
                  </a:cubicBezTo>
                  <a:close/>
                </a:path>
              </a:pathLst>
            </a:custGeom>
            <a:noFill/>
            <a:ln w="63500">
              <a:solidFill>
                <a:schemeClr val="accent3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62859" tIns="396121" rIns="462859" bIns="39612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700" kern="1200"/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7704108" y="1880146"/>
            <a:ext cx="2297295" cy="2297295"/>
            <a:chOff x="7704108" y="2407152"/>
            <a:chExt cx="2297295" cy="2297295"/>
          </a:xfrm>
        </p:grpSpPr>
        <p:graphicFrame>
          <p:nvGraphicFramePr>
            <p:cNvPr id="13" name="图示 12"/>
            <p:cNvGraphicFramePr/>
            <p:nvPr/>
          </p:nvGraphicFramePr>
          <p:xfrm>
            <a:off x="7736863" y="2441599"/>
            <a:ext cx="2227764" cy="22284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17" r:lo="rId18" r:qs="rId19" r:cs="rId20"/>
            </a:graphicData>
          </a:graphic>
        </p:graphicFrame>
        <p:sp>
          <p:nvSpPr>
            <p:cNvPr id="14" name="Freeform 17"/>
            <p:cNvSpPr/>
            <p:nvPr/>
          </p:nvSpPr>
          <p:spPr>
            <a:xfrm>
              <a:off x="7704108" y="2407152"/>
              <a:ext cx="2297295" cy="2297295"/>
            </a:xfrm>
            <a:custGeom>
              <a:avLst/>
              <a:gdLst>
                <a:gd name="connsiteX0" fmla="*/ 0 w 2297295"/>
                <a:gd name="connsiteY0" fmla="*/ 1148648 h 2297295"/>
                <a:gd name="connsiteX1" fmla="*/ 1148648 w 2297295"/>
                <a:gd name="connsiteY1" fmla="*/ 0 h 2297295"/>
                <a:gd name="connsiteX2" fmla="*/ 2297296 w 2297295"/>
                <a:gd name="connsiteY2" fmla="*/ 1148648 h 2297295"/>
                <a:gd name="connsiteX3" fmla="*/ 1148648 w 2297295"/>
                <a:gd name="connsiteY3" fmla="*/ 2297296 h 2297295"/>
                <a:gd name="connsiteX4" fmla="*/ 0 w 2297295"/>
                <a:gd name="connsiteY4" fmla="*/ 1148648 h 2297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97295" h="2297295">
                  <a:moveTo>
                    <a:pt x="0" y="1148648"/>
                  </a:moveTo>
                  <a:cubicBezTo>
                    <a:pt x="0" y="514267"/>
                    <a:pt x="514267" y="0"/>
                    <a:pt x="1148648" y="0"/>
                  </a:cubicBezTo>
                  <a:cubicBezTo>
                    <a:pt x="1783029" y="0"/>
                    <a:pt x="2297296" y="514267"/>
                    <a:pt x="2297296" y="1148648"/>
                  </a:cubicBezTo>
                  <a:cubicBezTo>
                    <a:pt x="2297296" y="1783029"/>
                    <a:pt x="1783029" y="2297296"/>
                    <a:pt x="1148648" y="2297296"/>
                  </a:cubicBezTo>
                  <a:cubicBezTo>
                    <a:pt x="514267" y="2297296"/>
                    <a:pt x="0" y="1783029"/>
                    <a:pt x="0" y="1148648"/>
                  </a:cubicBezTo>
                  <a:close/>
                </a:path>
              </a:pathLst>
            </a:custGeom>
            <a:noFill/>
            <a:ln w="63500">
              <a:solidFill>
                <a:schemeClr val="accent4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462859" tIns="396121" rIns="462859" bIns="396121" numCol="1" spcCol="1270" anchor="ctr" anchorCtr="0">
              <a:noAutofit/>
            </a:bodyPr>
            <a:lstStyle/>
            <a:p>
              <a:pPr lvl="0" algn="ctr" defTabSz="20891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id-ID" sz="4700" kern="1200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07131" y="4576688"/>
            <a:ext cx="8377739" cy="1328686"/>
            <a:chOff x="1518927" y="4221088"/>
            <a:chExt cx="8377739" cy="1328686"/>
          </a:xfrm>
        </p:grpSpPr>
        <p:grpSp>
          <p:nvGrpSpPr>
            <p:cNvPr id="26" name="组合 25"/>
            <p:cNvGrpSpPr/>
            <p:nvPr/>
          </p:nvGrpSpPr>
          <p:grpSpPr>
            <a:xfrm>
              <a:off x="1518927" y="4221088"/>
              <a:ext cx="2091842" cy="1328686"/>
              <a:chOff x="1181047" y="4787952"/>
              <a:chExt cx="2520280" cy="1328686"/>
            </a:xfrm>
          </p:grpSpPr>
          <p:sp>
            <p:nvSpPr>
              <p:cNvPr id="36" name="Textfeld 38"/>
              <p:cNvSpPr txBox="1"/>
              <p:nvPr/>
            </p:nvSpPr>
            <p:spPr>
              <a:xfrm>
                <a:off x="1181047" y="4787952"/>
                <a:ext cx="2520280" cy="246221"/>
              </a:xfrm>
              <a:prstGeom prst="rect">
                <a:avLst/>
              </a:prstGeom>
            </p:spPr>
            <p:txBody>
              <a:bodyPr vert="horz" wrap="square" lIns="0" tIns="0" rIns="0" bIns="0" rtlCol="0" anchor="b" anchorCtr="1">
                <a:spAutoFit/>
              </a:bodyPr>
              <a:lstStyle/>
              <a:p>
                <a:pPr algn="ctr"/>
                <a:r>
                  <a:rPr lang="zh-CN" altLang="en-US" sz="1600" b="1" kern="900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7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1">
                <a:norm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3614226" y="4221088"/>
              <a:ext cx="2091842" cy="1328686"/>
              <a:chOff x="1181047" y="4787952"/>
              <a:chExt cx="2520280" cy="1328686"/>
            </a:xfrm>
          </p:grpSpPr>
          <p:sp>
            <p:nvSpPr>
              <p:cNvPr id="34" name="Textfeld 38"/>
              <p:cNvSpPr txBox="1"/>
              <p:nvPr/>
            </p:nvSpPr>
            <p:spPr>
              <a:xfrm>
                <a:off x="1181047" y="4787952"/>
                <a:ext cx="2520280" cy="246221"/>
              </a:xfrm>
              <a:prstGeom prst="rect">
                <a:avLst/>
              </a:prstGeom>
            </p:spPr>
            <p:txBody>
              <a:bodyPr vert="horz" wrap="square" lIns="0" tIns="0" rIns="0" bIns="0" rtlCol="0" anchor="b" anchorCtr="1">
                <a:spAutoFit/>
              </a:bodyPr>
              <a:lstStyle/>
              <a:p>
                <a:pPr algn="ctr"/>
                <a:r>
                  <a:rPr lang="zh-CN" altLang="en-US" sz="1600" b="1" kern="900" dirty="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5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1">
                <a:norm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5709525" y="4221088"/>
              <a:ext cx="2091842" cy="1328686"/>
              <a:chOff x="1181047" y="4787952"/>
              <a:chExt cx="2520280" cy="1328686"/>
            </a:xfrm>
          </p:grpSpPr>
          <p:sp>
            <p:nvSpPr>
              <p:cNvPr id="32" name="Textfeld 38"/>
              <p:cNvSpPr txBox="1"/>
              <p:nvPr/>
            </p:nvSpPr>
            <p:spPr>
              <a:xfrm>
                <a:off x="1181047" y="4787952"/>
                <a:ext cx="2520280" cy="246221"/>
              </a:xfrm>
              <a:prstGeom prst="rect">
                <a:avLst/>
              </a:prstGeom>
            </p:spPr>
            <p:txBody>
              <a:bodyPr vert="horz" wrap="square" lIns="0" tIns="0" rIns="0" bIns="0" rtlCol="0" anchor="b" anchorCtr="1">
                <a:spAutoFit/>
              </a:bodyPr>
              <a:lstStyle/>
              <a:p>
                <a:pPr algn="ctr"/>
                <a:r>
                  <a:rPr lang="zh-CN" altLang="en-US" sz="1600" b="1" kern="900" dirty="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3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1">
                <a:norm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7804824" y="4221088"/>
              <a:ext cx="2091842" cy="1328686"/>
              <a:chOff x="1181047" y="4787952"/>
              <a:chExt cx="2520280" cy="1328686"/>
            </a:xfrm>
          </p:grpSpPr>
          <p:sp>
            <p:nvSpPr>
              <p:cNvPr id="30" name="Textfeld 38"/>
              <p:cNvSpPr txBox="1"/>
              <p:nvPr/>
            </p:nvSpPr>
            <p:spPr>
              <a:xfrm>
                <a:off x="1181047" y="4787952"/>
                <a:ext cx="2520280" cy="246221"/>
              </a:xfrm>
              <a:prstGeom prst="rect">
                <a:avLst/>
              </a:prstGeom>
            </p:spPr>
            <p:txBody>
              <a:bodyPr vert="horz" wrap="square" lIns="0" tIns="0" rIns="0" bIns="0" rtlCol="0" anchor="b" anchorCtr="1">
                <a:spAutoFit/>
              </a:bodyPr>
              <a:lstStyle/>
              <a:p>
                <a:pPr algn="ctr"/>
                <a:r>
                  <a:rPr lang="zh-CN" altLang="en-US" sz="1600" b="1" kern="900" dirty="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</a:p>
            </p:txBody>
          </p:sp>
          <p:sp>
            <p:nvSpPr>
              <p:cNvPr id="31" name="Textfeld 38"/>
              <p:cNvSpPr txBox="1"/>
              <p:nvPr/>
            </p:nvSpPr>
            <p:spPr>
              <a:xfrm>
                <a:off x="1181047" y="5034173"/>
                <a:ext cx="2520280" cy="1082465"/>
              </a:xfrm>
              <a:prstGeom prst="rect">
                <a:avLst/>
              </a:prstGeom>
            </p:spPr>
            <p:txBody>
              <a:bodyPr vert="horz" wrap="square" lIns="0" tIns="0" rIns="0" bIns="0" rtlCol="0" anchor="t" anchorCtr="1">
                <a:normAutofit/>
              </a:bodyPr>
              <a:lstStyle/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lvl="0" algn="ctr">
                  <a:lnSpc>
                    <a:spcPct val="15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cs typeface="+mn-ea"/>
                    <a:sym typeface="+mn-lt"/>
                  </a:rPr>
                  <a:t>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12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二、标题文本预设</a:t>
            </a:r>
            <a:endParaRPr lang="zh-CN" altLang="en-US" dirty="0"/>
          </a:p>
        </p:txBody>
      </p:sp>
      <p:grpSp>
        <p:nvGrpSpPr>
          <p:cNvPr id="96" name="组合 95"/>
          <p:cNvGrpSpPr/>
          <p:nvPr/>
        </p:nvGrpSpPr>
        <p:grpSpPr>
          <a:xfrm>
            <a:off x="789365" y="2276872"/>
            <a:ext cx="2089846" cy="759997"/>
            <a:chOff x="711326" y="2163104"/>
            <a:chExt cx="2089846" cy="759997"/>
          </a:xfrm>
        </p:grpSpPr>
        <p:sp>
          <p:nvSpPr>
            <p:cNvPr id="97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vert="horz" wrap="square" lIns="0" tIns="0" rIns="144000" bIns="0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en-GB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98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wrap="square" lIns="0" tIns="0" rIns="144000" bIns="0" rtlCol="0">
              <a:normAutofit lnSpcReduction="100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9" name="组合 98"/>
          <p:cNvGrpSpPr/>
          <p:nvPr/>
        </p:nvGrpSpPr>
        <p:grpSpPr>
          <a:xfrm>
            <a:off x="4306648" y="1886554"/>
            <a:ext cx="3488409" cy="3488409"/>
            <a:chOff x="4422087" y="1886554"/>
            <a:chExt cx="3488409" cy="3488409"/>
          </a:xfrm>
        </p:grpSpPr>
        <p:sp>
          <p:nvSpPr>
            <p:cNvPr id="100" name="Isosceles Triangle 21"/>
            <p:cNvSpPr/>
            <p:nvPr/>
          </p:nvSpPr>
          <p:spPr>
            <a:xfrm rot="2700000" flipH="1">
              <a:off x="6999308" y="1949394"/>
              <a:ext cx="911186" cy="785505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1" name="Arc 16"/>
            <p:cNvSpPr/>
            <p:nvPr/>
          </p:nvSpPr>
          <p:spPr>
            <a:xfrm rot="5400000" flipH="1" flipV="1">
              <a:off x="4742563" y="2207030"/>
              <a:ext cx="2847455" cy="2847456"/>
            </a:xfrm>
            <a:prstGeom prst="arc">
              <a:avLst>
                <a:gd name="adj1" fmla="val 21450093"/>
                <a:gd name="adj2" fmla="val 6793876"/>
              </a:avLst>
            </a:prstGeom>
            <a:noFill/>
            <a:ln w="6350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2" name="Isosceles Triangle 20"/>
            <p:cNvSpPr/>
            <p:nvPr/>
          </p:nvSpPr>
          <p:spPr>
            <a:xfrm rot="13500000">
              <a:off x="4422087" y="4526617"/>
              <a:ext cx="911186" cy="785505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3" name="Arc 18"/>
            <p:cNvSpPr/>
            <p:nvPr/>
          </p:nvSpPr>
          <p:spPr>
            <a:xfrm rot="5400000">
              <a:off x="4742563" y="2207030"/>
              <a:ext cx="2847455" cy="2847456"/>
            </a:xfrm>
            <a:prstGeom prst="arc">
              <a:avLst>
                <a:gd name="adj1" fmla="val 21570699"/>
                <a:gd name="adj2" fmla="val 5546882"/>
              </a:avLst>
            </a:prstGeom>
            <a:noFill/>
            <a:ln w="6350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4" name="Arc 19"/>
            <p:cNvSpPr/>
            <p:nvPr/>
          </p:nvSpPr>
          <p:spPr>
            <a:xfrm rot="5400000" flipH="1" flipV="1">
              <a:off x="4742563" y="2207030"/>
              <a:ext cx="2847455" cy="2847456"/>
            </a:xfrm>
            <a:prstGeom prst="arc">
              <a:avLst>
                <a:gd name="adj1" fmla="val 16165587"/>
                <a:gd name="adj2" fmla="val 71242"/>
              </a:avLst>
            </a:prstGeom>
            <a:noFill/>
            <a:ln w="6350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 dirty="0">
                <a:cs typeface="+mn-ea"/>
                <a:sym typeface="+mn-lt"/>
              </a:endParaRPr>
            </a:p>
          </p:txBody>
        </p:sp>
        <p:sp>
          <p:nvSpPr>
            <p:cNvPr id="105" name="Isosceles Triangle 14"/>
            <p:cNvSpPr/>
            <p:nvPr/>
          </p:nvSpPr>
          <p:spPr>
            <a:xfrm rot="18900000">
              <a:off x="4422087" y="1949394"/>
              <a:ext cx="911185" cy="785505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6" name="Arc 17"/>
            <p:cNvSpPr/>
            <p:nvPr/>
          </p:nvSpPr>
          <p:spPr>
            <a:xfrm rot="5400000">
              <a:off x="4742563" y="2207030"/>
              <a:ext cx="2847455" cy="2847456"/>
            </a:xfrm>
            <a:prstGeom prst="arc">
              <a:avLst>
                <a:gd name="adj1" fmla="val 16266375"/>
                <a:gd name="adj2" fmla="val 144661"/>
              </a:avLst>
            </a:prstGeom>
            <a:noFill/>
            <a:ln w="6350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sp>
          <p:nvSpPr>
            <p:cNvPr id="107" name="Isosceles Triangle 15"/>
            <p:cNvSpPr/>
            <p:nvPr/>
          </p:nvSpPr>
          <p:spPr>
            <a:xfrm rot="8100000" flipH="1">
              <a:off x="6999311" y="4526616"/>
              <a:ext cx="911185" cy="785505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cs typeface="+mn-ea"/>
                <a:sym typeface="+mn-lt"/>
              </a:endParaRPr>
            </a:p>
          </p:txBody>
        </p:sp>
        <p:grpSp>
          <p:nvGrpSpPr>
            <p:cNvPr id="108" name="Group 48"/>
            <p:cNvGrpSpPr/>
            <p:nvPr/>
          </p:nvGrpSpPr>
          <p:grpSpPr>
            <a:xfrm>
              <a:off x="5329253" y="2793351"/>
              <a:ext cx="1674077" cy="2178725"/>
              <a:chOff x="4375152" y="1801285"/>
              <a:chExt cx="3651249" cy="4751916"/>
            </a:xfrm>
          </p:grpSpPr>
          <p:grpSp>
            <p:nvGrpSpPr>
              <p:cNvPr id="109" name="Group 49"/>
              <p:cNvGrpSpPr/>
              <p:nvPr/>
            </p:nvGrpSpPr>
            <p:grpSpPr>
              <a:xfrm>
                <a:off x="4375152" y="1801285"/>
                <a:ext cx="3651249" cy="4751916"/>
                <a:chOff x="3281363" y="1350963"/>
                <a:chExt cx="2738437" cy="3563937"/>
              </a:xfrm>
            </p:grpSpPr>
            <p:sp>
              <p:nvSpPr>
                <p:cNvPr id="115" name="AutoShape 3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281363" y="1352550"/>
                  <a:ext cx="2738437" cy="35623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6" name="Freeform 7"/>
                <p:cNvSpPr>
                  <a:spLocks noEditPoints="1"/>
                </p:cNvSpPr>
                <p:nvPr/>
              </p:nvSpPr>
              <p:spPr bwMode="auto">
                <a:xfrm>
                  <a:off x="3282950" y="1350963"/>
                  <a:ext cx="2736850" cy="2730500"/>
                </a:xfrm>
                <a:custGeom>
                  <a:avLst/>
                  <a:gdLst>
                    <a:gd name="T0" fmla="*/ 172 w 1742"/>
                    <a:gd name="T1" fmla="*/ 864 h 1738"/>
                    <a:gd name="T2" fmla="*/ 868 w 1742"/>
                    <a:gd name="T3" fmla="*/ 168 h 1738"/>
                    <a:gd name="T4" fmla="*/ 869 w 1742"/>
                    <a:gd name="T5" fmla="*/ 168 h 1738"/>
                    <a:gd name="T6" fmla="*/ 1565 w 1742"/>
                    <a:gd name="T7" fmla="*/ 864 h 1738"/>
                    <a:gd name="T8" fmla="*/ 869 w 1742"/>
                    <a:gd name="T9" fmla="*/ 1561 h 1738"/>
                    <a:gd name="T10" fmla="*/ 868 w 1742"/>
                    <a:gd name="T11" fmla="*/ 1561 h 1738"/>
                    <a:gd name="T12" fmla="*/ 172 w 1742"/>
                    <a:gd name="T13" fmla="*/ 864 h 1738"/>
                    <a:gd name="T14" fmla="*/ 868 w 1742"/>
                    <a:gd name="T15" fmla="*/ 122 h 1738"/>
                    <a:gd name="T16" fmla="*/ 867 w 1742"/>
                    <a:gd name="T17" fmla="*/ 123 h 1738"/>
                    <a:gd name="T18" fmla="*/ 721 w 1742"/>
                    <a:gd name="T19" fmla="*/ 2 h 1738"/>
                    <a:gd name="T20" fmla="*/ 626 w 1742"/>
                    <a:gd name="T21" fmla="*/ 165 h 1738"/>
                    <a:gd name="T22" fmla="*/ 450 w 1742"/>
                    <a:gd name="T23" fmla="*/ 97 h 1738"/>
                    <a:gd name="T24" fmla="*/ 413 w 1742"/>
                    <a:gd name="T25" fmla="*/ 283 h 1738"/>
                    <a:gd name="T26" fmla="*/ 223 w 1742"/>
                    <a:gd name="T27" fmla="*/ 276 h 1738"/>
                    <a:gd name="T28" fmla="*/ 249 w 1742"/>
                    <a:gd name="T29" fmla="*/ 463 h 1738"/>
                    <a:gd name="T30" fmla="*/ 69 w 1742"/>
                    <a:gd name="T31" fmla="*/ 519 h 1738"/>
                    <a:gd name="T32" fmla="*/ 152 w 1742"/>
                    <a:gd name="T33" fmla="*/ 687 h 1738"/>
                    <a:gd name="T34" fmla="*/ 0 w 1742"/>
                    <a:gd name="T35" fmla="*/ 797 h 1738"/>
                    <a:gd name="T36" fmla="*/ 134 w 1742"/>
                    <a:gd name="T37" fmla="*/ 930 h 1738"/>
                    <a:gd name="T38" fmla="*/ 26 w 1742"/>
                    <a:gd name="T39" fmla="*/ 1085 h 1738"/>
                    <a:gd name="T40" fmla="*/ 196 w 1742"/>
                    <a:gd name="T41" fmla="*/ 1165 h 1738"/>
                    <a:gd name="T42" fmla="*/ 143 w 1742"/>
                    <a:gd name="T43" fmla="*/ 1348 h 1738"/>
                    <a:gd name="T44" fmla="*/ 331 w 1742"/>
                    <a:gd name="T45" fmla="*/ 1369 h 1738"/>
                    <a:gd name="T46" fmla="*/ 339 w 1742"/>
                    <a:gd name="T47" fmla="*/ 1557 h 1738"/>
                    <a:gd name="T48" fmla="*/ 524 w 1742"/>
                    <a:gd name="T49" fmla="*/ 1517 h 1738"/>
                    <a:gd name="T50" fmla="*/ 594 w 1742"/>
                    <a:gd name="T51" fmla="*/ 1693 h 1738"/>
                    <a:gd name="T52" fmla="*/ 755 w 1742"/>
                    <a:gd name="T53" fmla="*/ 1594 h 1738"/>
                    <a:gd name="T54" fmla="*/ 868 w 1742"/>
                    <a:gd name="T55" fmla="*/ 1726 h 1738"/>
                    <a:gd name="T56" fmla="*/ 878 w 1742"/>
                    <a:gd name="T57" fmla="*/ 1738 h 1738"/>
                    <a:gd name="T58" fmla="*/ 999 w 1742"/>
                    <a:gd name="T59" fmla="*/ 1593 h 1738"/>
                    <a:gd name="T60" fmla="*/ 1162 w 1742"/>
                    <a:gd name="T61" fmla="*/ 1688 h 1738"/>
                    <a:gd name="T62" fmla="*/ 1228 w 1742"/>
                    <a:gd name="T63" fmla="*/ 1512 h 1738"/>
                    <a:gd name="T64" fmla="*/ 1413 w 1742"/>
                    <a:gd name="T65" fmla="*/ 1550 h 1738"/>
                    <a:gd name="T66" fmla="*/ 1420 w 1742"/>
                    <a:gd name="T67" fmla="*/ 1361 h 1738"/>
                    <a:gd name="T68" fmla="*/ 1607 w 1742"/>
                    <a:gd name="T69" fmla="*/ 1337 h 1738"/>
                    <a:gd name="T70" fmla="*/ 1551 w 1742"/>
                    <a:gd name="T71" fmla="*/ 1156 h 1738"/>
                    <a:gd name="T72" fmla="*/ 1720 w 1742"/>
                    <a:gd name="T73" fmla="*/ 1073 h 1738"/>
                    <a:gd name="T74" fmla="*/ 1610 w 1742"/>
                    <a:gd name="T75" fmla="*/ 919 h 1738"/>
                    <a:gd name="T76" fmla="*/ 1742 w 1742"/>
                    <a:gd name="T77" fmla="*/ 786 h 1738"/>
                    <a:gd name="T78" fmla="*/ 1588 w 1742"/>
                    <a:gd name="T79" fmla="*/ 677 h 1738"/>
                    <a:gd name="T80" fmla="*/ 1669 w 1742"/>
                    <a:gd name="T81" fmla="*/ 507 h 1738"/>
                    <a:gd name="T82" fmla="*/ 1488 w 1742"/>
                    <a:gd name="T83" fmla="*/ 455 h 1738"/>
                    <a:gd name="T84" fmla="*/ 1511 w 1742"/>
                    <a:gd name="T85" fmla="*/ 266 h 1738"/>
                    <a:gd name="T86" fmla="*/ 1321 w 1742"/>
                    <a:gd name="T87" fmla="*/ 276 h 1738"/>
                    <a:gd name="T88" fmla="*/ 1282 w 1742"/>
                    <a:gd name="T89" fmla="*/ 91 h 1738"/>
                    <a:gd name="T90" fmla="*/ 1107 w 1742"/>
                    <a:gd name="T91" fmla="*/ 162 h 1738"/>
                    <a:gd name="T92" fmla="*/ 1009 w 1742"/>
                    <a:gd name="T93" fmla="*/ 0 h 1738"/>
                    <a:gd name="T94" fmla="*/ 868 w 1742"/>
                    <a:gd name="T95" fmla="*/ 122 h 17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1742" h="1738">
                      <a:moveTo>
                        <a:pt x="172" y="864"/>
                      </a:moveTo>
                      <a:cubicBezTo>
                        <a:pt x="172" y="481"/>
                        <a:pt x="484" y="169"/>
                        <a:pt x="868" y="168"/>
                      </a:cubicBezTo>
                      <a:cubicBezTo>
                        <a:pt x="869" y="168"/>
                        <a:pt x="869" y="168"/>
                        <a:pt x="869" y="168"/>
                      </a:cubicBezTo>
                      <a:cubicBezTo>
                        <a:pt x="1254" y="168"/>
                        <a:pt x="1565" y="480"/>
                        <a:pt x="1565" y="864"/>
                      </a:cubicBezTo>
                      <a:cubicBezTo>
                        <a:pt x="1565" y="1248"/>
                        <a:pt x="1254" y="1561"/>
                        <a:pt x="869" y="1561"/>
                      </a:cubicBezTo>
                      <a:cubicBezTo>
                        <a:pt x="868" y="1561"/>
                        <a:pt x="868" y="1561"/>
                        <a:pt x="868" y="1561"/>
                      </a:cubicBezTo>
                      <a:cubicBezTo>
                        <a:pt x="484" y="1560"/>
                        <a:pt x="172" y="1248"/>
                        <a:pt x="172" y="864"/>
                      </a:cubicBezTo>
                      <a:close/>
                      <a:moveTo>
                        <a:pt x="868" y="122"/>
                      </a:moveTo>
                      <a:cubicBezTo>
                        <a:pt x="867" y="123"/>
                        <a:pt x="867" y="123"/>
                        <a:pt x="867" y="123"/>
                      </a:cubicBezTo>
                      <a:cubicBezTo>
                        <a:pt x="721" y="2"/>
                        <a:pt x="721" y="2"/>
                        <a:pt x="721" y="2"/>
                      </a:cubicBezTo>
                      <a:cubicBezTo>
                        <a:pt x="626" y="165"/>
                        <a:pt x="626" y="165"/>
                        <a:pt x="626" y="165"/>
                      </a:cubicBezTo>
                      <a:cubicBezTo>
                        <a:pt x="450" y="97"/>
                        <a:pt x="450" y="97"/>
                        <a:pt x="450" y="97"/>
                      </a:cubicBezTo>
                      <a:cubicBezTo>
                        <a:pt x="413" y="283"/>
                        <a:pt x="413" y="283"/>
                        <a:pt x="413" y="283"/>
                      </a:cubicBezTo>
                      <a:cubicBezTo>
                        <a:pt x="223" y="276"/>
                        <a:pt x="223" y="276"/>
                        <a:pt x="223" y="276"/>
                      </a:cubicBezTo>
                      <a:cubicBezTo>
                        <a:pt x="249" y="463"/>
                        <a:pt x="249" y="463"/>
                        <a:pt x="249" y="463"/>
                      </a:cubicBezTo>
                      <a:cubicBezTo>
                        <a:pt x="69" y="519"/>
                        <a:pt x="69" y="519"/>
                        <a:pt x="69" y="519"/>
                      </a:cubicBezTo>
                      <a:cubicBezTo>
                        <a:pt x="152" y="687"/>
                        <a:pt x="152" y="687"/>
                        <a:pt x="152" y="687"/>
                      </a:cubicBezTo>
                      <a:cubicBezTo>
                        <a:pt x="0" y="797"/>
                        <a:pt x="0" y="797"/>
                        <a:pt x="0" y="797"/>
                      </a:cubicBezTo>
                      <a:cubicBezTo>
                        <a:pt x="134" y="930"/>
                        <a:pt x="134" y="930"/>
                        <a:pt x="134" y="930"/>
                      </a:cubicBezTo>
                      <a:cubicBezTo>
                        <a:pt x="26" y="1085"/>
                        <a:pt x="26" y="1085"/>
                        <a:pt x="26" y="1085"/>
                      </a:cubicBezTo>
                      <a:cubicBezTo>
                        <a:pt x="196" y="1165"/>
                        <a:pt x="196" y="1165"/>
                        <a:pt x="196" y="1165"/>
                      </a:cubicBezTo>
                      <a:cubicBezTo>
                        <a:pt x="143" y="1348"/>
                        <a:pt x="143" y="1348"/>
                        <a:pt x="143" y="1348"/>
                      </a:cubicBezTo>
                      <a:cubicBezTo>
                        <a:pt x="331" y="1369"/>
                        <a:pt x="331" y="1369"/>
                        <a:pt x="331" y="1369"/>
                      </a:cubicBezTo>
                      <a:cubicBezTo>
                        <a:pt x="339" y="1557"/>
                        <a:pt x="339" y="1557"/>
                        <a:pt x="339" y="1557"/>
                      </a:cubicBezTo>
                      <a:cubicBezTo>
                        <a:pt x="524" y="1517"/>
                        <a:pt x="524" y="1517"/>
                        <a:pt x="524" y="1517"/>
                      </a:cubicBezTo>
                      <a:cubicBezTo>
                        <a:pt x="594" y="1693"/>
                        <a:pt x="594" y="1693"/>
                        <a:pt x="594" y="1693"/>
                      </a:cubicBezTo>
                      <a:cubicBezTo>
                        <a:pt x="755" y="1594"/>
                        <a:pt x="755" y="1594"/>
                        <a:pt x="755" y="1594"/>
                      </a:cubicBezTo>
                      <a:cubicBezTo>
                        <a:pt x="868" y="1726"/>
                        <a:pt x="868" y="1726"/>
                        <a:pt x="868" y="1726"/>
                      </a:cubicBezTo>
                      <a:cubicBezTo>
                        <a:pt x="878" y="1738"/>
                        <a:pt x="878" y="1738"/>
                        <a:pt x="878" y="1738"/>
                      </a:cubicBezTo>
                      <a:cubicBezTo>
                        <a:pt x="999" y="1593"/>
                        <a:pt x="999" y="1593"/>
                        <a:pt x="999" y="1593"/>
                      </a:cubicBezTo>
                      <a:cubicBezTo>
                        <a:pt x="1162" y="1688"/>
                        <a:pt x="1162" y="1688"/>
                        <a:pt x="1162" y="1688"/>
                      </a:cubicBezTo>
                      <a:cubicBezTo>
                        <a:pt x="1228" y="1512"/>
                        <a:pt x="1228" y="1512"/>
                        <a:pt x="1228" y="1512"/>
                      </a:cubicBezTo>
                      <a:cubicBezTo>
                        <a:pt x="1413" y="1550"/>
                        <a:pt x="1413" y="1550"/>
                        <a:pt x="1413" y="1550"/>
                      </a:cubicBezTo>
                      <a:cubicBezTo>
                        <a:pt x="1420" y="1361"/>
                        <a:pt x="1420" y="1361"/>
                        <a:pt x="1420" y="1361"/>
                      </a:cubicBezTo>
                      <a:cubicBezTo>
                        <a:pt x="1607" y="1337"/>
                        <a:pt x="1607" y="1337"/>
                        <a:pt x="1607" y="1337"/>
                      </a:cubicBezTo>
                      <a:cubicBezTo>
                        <a:pt x="1551" y="1156"/>
                        <a:pt x="1551" y="1156"/>
                        <a:pt x="1551" y="1156"/>
                      </a:cubicBezTo>
                      <a:cubicBezTo>
                        <a:pt x="1720" y="1073"/>
                        <a:pt x="1720" y="1073"/>
                        <a:pt x="1720" y="1073"/>
                      </a:cubicBezTo>
                      <a:cubicBezTo>
                        <a:pt x="1610" y="919"/>
                        <a:pt x="1610" y="919"/>
                        <a:pt x="1610" y="919"/>
                      </a:cubicBezTo>
                      <a:cubicBezTo>
                        <a:pt x="1742" y="786"/>
                        <a:pt x="1742" y="786"/>
                        <a:pt x="1742" y="786"/>
                      </a:cubicBezTo>
                      <a:cubicBezTo>
                        <a:pt x="1588" y="677"/>
                        <a:pt x="1588" y="677"/>
                        <a:pt x="1588" y="677"/>
                      </a:cubicBezTo>
                      <a:cubicBezTo>
                        <a:pt x="1669" y="507"/>
                        <a:pt x="1669" y="507"/>
                        <a:pt x="1669" y="507"/>
                      </a:cubicBezTo>
                      <a:cubicBezTo>
                        <a:pt x="1488" y="455"/>
                        <a:pt x="1488" y="455"/>
                        <a:pt x="1488" y="455"/>
                      </a:cubicBezTo>
                      <a:cubicBezTo>
                        <a:pt x="1511" y="266"/>
                        <a:pt x="1511" y="266"/>
                        <a:pt x="1511" y="266"/>
                      </a:cubicBezTo>
                      <a:cubicBezTo>
                        <a:pt x="1321" y="276"/>
                        <a:pt x="1321" y="276"/>
                        <a:pt x="1321" y="276"/>
                      </a:cubicBezTo>
                      <a:cubicBezTo>
                        <a:pt x="1282" y="91"/>
                        <a:pt x="1282" y="91"/>
                        <a:pt x="1282" y="91"/>
                      </a:cubicBezTo>
                      <a:cubicBezTo>
                        <a:pt x="1107" y="162"/>
                        <a:pt x="1107" y="162"/>
                        <a:pt x="1107" y="162"/>
                      </a:cubicBezTo>
                      <a:cubicBezTo>
                        <a:pt x="1009" y="0"/>
                        <a:pt x="1009" y="0"/>
                        <a:pt x="1009" y="0"/>
                      </a:cubicBezTo>
                      <a:cubicBezTo>
                        <a:pt x="868" y="122"/>
                        <a:pt x="868" y="122"/>
                        <a:pt x="868" y="122"/>
                      </a:cubicBezTo>
                      <a:close/>
                    </a:path>
                  </a:pathLst>
                </a:cu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7" name="Freeform 8"/>
                <p:cNvSpPr>
                  <a:spLocks noEditPoints="1"/>
                </p:cNvSpPr>
                <p:nvPr/>
              </p:nvSpPr>
              <p:spPr bwMode="auto">
                <a:xfrm>
                  <a:off x="3552825" y="1614488"/>
                  <a:ext cx="2189162" cy="2187575"/>
                </a:xfrm>
                <a:custGeom>
                  <a:avLst/>
                  <a:gdLst>
                    <a:gd name="T0" fmla="*/ 0 w 1393"/>
                    <a:gd name="T1" fmla="*/ 696 h 1393"/>
                    <a:gd name="T2" fmla="*/ 696 w 1393"/>
                    <a:gd name="T3" fmla="*/ 1393 h 1393"/>
                    <a:gd name="T4" fmla="*/ 697 w 1393"/>
                    <a:gd name="T5" fmla="*/ 1393 h 1393"/>
                    <a:gd name="T6" fmla="*/ 1393 w 1393"/>
                    <a:gd name="T7" fmla="*/ 696 h 1393"/>
                    <a:gd name="T8" fmla="*/ 697 w 1393"/>
                    <a:gd name="T9" fmla="*/ 0 h 1393"/>
                    <a:gd name="T10" fmla="*/ 696 w 1393"/>
                    <a:gd name="T11" fmla="*/ 0 h 1393"/>
                    <a:gd name="T12" fmla="*/ 0 w 1393"/>
                    <a:gd name="T13" fmla="*/ 696 h 1393"/>
                    <a:gd name="T14" fmla="*/ 696 w 1393"/>
                    <a:gd name="T15" fmla="*/ 1333 h 1393"/>
                    <a:gd name="T16" fmla="*/ 60 w 1393"/>
                    <a:gd name="T17" fmla="*/ 696 h 1393"/>
                    <a:gd name="T18" fmla="*/ 696 w 1393"/>
                    <a:gd name="T19" fmla="*/ 58 h 1393"/>
                    <a:gd name="T20" fmla="*/ 697 w 1393"/>
                    <a:gd name="T21" fmla="*/ 58 h 1393"/>
                    <a:gd name="T22" fmla="*/ 1335 w 1393"/>
                    <a:gd name="T23" fmla="*/ 696 h 1393"/>
                    <a:gd name="T24" fmla="*/ 697 w 1393"/>
                    <a:gd name="T25" fmla="*/ 1333 h 1393"/>
                    <a:gd name="T26" fmla="*/ 696 w 1393"/>
                    <a:gd name="T27" fmla="*/ 1333 h 13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393" h="1393">
                      <a:moveTo>
                        <a:pt x="0" y="696"/>
                      </a:moveTo>
                      <a:cubicBezTo>
                        <a:pt x="0" y="1080"/>
                        <a:pt x="312" y="1392"/>
                        <a:pt x="696" y="1393"/>
                      </a:cubicBezTo>
                      <a:cubicBezTo>
                        <a:pt x="697" y="1393"/>
                        <a:pt x="697" y="1393"/>
                        <a:pt x="697" y="1393"/>
                      </a:cubicBezTo>
                      <a:cubicBezTo>
                        <a:pt x="1082" y="1393"/>
                        <a:pt x="1393" y="1080"/>
                        <a:pt x="1393" y="696"/>
                      </a:cubicBezTo>
                      <a:cubicBezTo>
                        <a:pt x="1393" y="312"/>
                        <a:pt x="1082" y="0"/>
                        <a:pt x="697" y="0"/>
                      </a:cubicBezTo>
                      <a:cubicBezTo>
                        <a:pt x="696" y="0"/>
                        <a:pt x="696" y="0"/>
                        <a:pt x="696" y="0"/>
                      </a:cubicBezTo>
                      <a:cubicBezTo>
                        <a:pt x="312" y="1"/>
                        <a:pt x="0" y="313"/>
                        <a:pt x="0" y="696"/>
                      </a:cubicBezTo>
                      <a:close/>
                      <a:moveTo>
                        <a:pt x="696" y="1333"/>
                      </a:moveTo>
                      <a:cubicBezTo>
                        <a:pt x="344" y="1333"/>
                        <a:pt x="60" y="1048"/>
                        <a:pt x="60" y="696"/>
                      </a:cubicBezTo>
                      <a:cubicBezTo>
                        <a:pt x="60" y="345"/>
                        <a:pt x="344" y="59"/>
                        <a:pt x="696" y="58"/>
                      </a:cubicBezTo>
                      <a:cubicBezTo>
                        <a:pt x="697" y="58"/>
                        <a:pt x="697" y="58"/>
                        <a:pt x="697" y="58"/>
                      </a:cubicBezTo>
                      <a:cubicBezTo>
                        <a:pt x="1048" y="58"/>
                        <a:pt x="1335" y="345"/>
                        <a:pt x="1335" y="696"/>
                      </a:cubicBezTo>
                      <a:cubicBezTo>
                        <a:pt x="1335" y="1048"/>
                        <a:pt x="1048" y="1333"/>
                        <a:pt x="697" y="1333"/>
                      </a:cubicBezTo>
                      <a:cubicBezTo>
                        <a:pt x="696" y="1333"/>
                        <a:pt x="696" y="1333"/>
                        <a:pt x="696" y="1333"/>
                      </a:cubicBezTo>
                      <a:close/>
                    </a:path>
                  </a:pathLst>
                </a:cu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8" name="Freeform 9"/>
                <p:cNvSpPr>
                  <a:spLocks noEditPoints="1"/>
                </p:cNvSpPr>
                <p:nvPr/>
              </p:nvSpPr>
              <p:spPr bwMode="auto">
                <a:xfrm>
                  <a:off x="3648075" y="1706563"/>
                  <a:ext cx="2001837" cy="2001838"/>
                </a:xfrm>
                <a:custGeom>
                  <a:avLst/>
                  <a:gdLst>
                    <a:gd name="T0" fmla="*/ 28 w 1275"/>
                    <a:gd name="T1" fmla="*/ 638 h 1275"/>
                    <a:gd name="T2" fmla="*/ 636 w 1275"/>
                    <a:gd name="T3" fmla="*/ 30 h 1275"/>
                    <a:gd name="T4" fmla="*/ 637 w 1275"/>
                    <a:gd name="T5" fmla="*/ 30 h 1275"/>
                    <a:gd name="T6" fmla="*/ 1245 w 1275"/>
                    <a:gd name="T7" fmla="*/ 638 h 1275"/>
                    <a:gd name="T8" fmla="*/ 637 w 1275"/>
                    <a:gd name="T9" fmla="*/ 1247 h 1275"/>
                    <a:gd name="T10" fmla="*/ 636 w 1275"/>
                    <a:gd name="T11" fmla="*/ 1247 h 1275"/>
                    <a:gd name="T12" fmla="*/ 28 w 1275"/>
                    <a:gd name="T13" fmla="*/ 638 h 1275"/>
                    <a:gd name="T14" fmla="*/ 636 w 1275"/>
                    <a:gd name="T15" fmla="*/ 0 h 1275"/>
                    <a:gd name="T16" fmla="*/ 0 w 1275"/>
                    <a:gd name="T17" fmla="*/ 638 h 1275"/>
                    <a:gd name="T18" fmla="*/ 636 w 1275"/>
                    <a:gd name="T19" fmla="*/ 1275 h 1275"/>
                    <a:gd name="T20" fmla="*/ 637 w 1275"/>
                    <a:gd name="T21" fmla="*/ 1275 h 1275"/>
                    <a:gd name="T22" fmla="*/ 1275 w 1275"/>
                    <a:gd name="T23" fmla="*/ 638 h 1275"/>
                    <a:gd name="T24" fmla="*/ 637 w 1275"/>
                    <a:gd name="T25" fmla="*/ 0 h 1275"/>
                    <a:gd name="T26" fmla="*/ 636 w 1275"/>
                    <a:gd name="T27" fmla="*/ 0 h 12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275" h="1275">
                      <a:moveTo>
                        <a:pt x="28" y="638"/>
                      </a:moveTo>
                      <a:cubicBezTo>
                        <a:pt x="28" y="304"/>
                        <a:pt x="301" y="31"/>
                        <a:pt x="636" y="30"/>
                      </a:cubicBezTo>
                      <a:cubicBezTo>
                        <a:pt x="637" y="30"/>
                        <a:pt x="637" y="30"/>
                        <a:pt x="637" y="30"/>
                      </a:cubicBezTo>
                      <a:cubicBezTo>
                        <a:pt x="973" y="30"/>
                        <a:pt x="1245" y="302"/>
                        <a:pt x="1245" y="638"/>
                      </a:cubicBezTo>
                      <a:cubicBezTo>
                        <a:pt x="1245" y="974"/>
                        <a:pt x="973" y="1247"/>
                        <a:pt x="637" y="1247"/>
                      </a:cubicBezTo>
                      <a:cubicBezTo>
                        <a:pt x="636" y="1247"/>
                        <a:pt x="636" y="1247"/>
                        <a:pt x="636" y="1247"/>
                      </a:cubicBezTo>
                      <a:cubicBezTo>
                        <a:pt x="301" y="1245"/>
                        <a:pt x="28" y="973"/>
                        <a:pt x="28" y="638"/>
                      </a:cubicBezTo>
                      <a:close/>
                      <a:moveTo>
                        <a:pt x="636" y="0"/>
                      </a:moveTo>
                      <a:cubicBezTo>
                        <a:pt x="284" y="1"/>
                        <a:pt x="0" y="287"/>
                        <a:pt x="0" y="638"/>
                      </a:cubicBezTo>
                      <a:cubicBezTo>
                        <a:pt x="0" y="990"/>
                        <a:pt x="284" y="1275"/>
                        <a:pt x="636" y="1275"/>
                      </a:cubicBezTo>
                      <a:cubicBezTo>
                        <a:pt x="637" y="1275"/>
                        <a:pt x="637" y="1275"/>
                        <a:pt x="637" y="1275"/>
                      </a:cubicBezTo>
                      <a:cubicBezTo>
                        <a:pt x="988" y="1275"/>
                        <a:pt x="1275" y="990"/>
                        <a:pt x="1275" y="638"/>
                      </a:cubicBezTo>
                      <a:cubicBezTo>
                        <a:pt x="1275" y="287"/>
                        <a:pt x="988" y="0"/>
                        <a:pt x="637" y="0"/>
                      </a:cubicBezTo>
                      <a:cubicBezTo>
                        <a:pt x="636" y="0"/>
                        <a:pt x="636" y="0"/>
                        <a:pt x="636" y="0"/>
                      </a:cubicBezTo>
                      <a:close/>
                    </a:path>
                  </a:pathLst>
                </a:custGeom>
                <a:solidFill>
                  <a:schemeClr val="bg1">
                    <a:lumMod val="85000"/>
                  </a:schemeClr>
                </a:solidFill>
                <a:ln>
                  <a:noFill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19" name="Freeform 10"/>
                <p:cNvSpPr/>
                <p:nvPr/>
              </p:nvSpPr>
              <p:spPr bwMode="auto">
                <a:xfrm>
                  <a:off x="3690938" y="1752600"/>
                  <a:ext cx="955675" cy="1911350"/>
                </a:xfrm>
                <a:custGeom>
                  <a:avLst/>
                  <a:gdLst>
                    <a:gd name="T0" fmla="*/ 0 w 608"/>
                    <a:gd name="T1" fmla="*/ 608 h 1217"/>
                    <a:gd name="T2" fmla="*/ 608 w 608"/>
                    <a:gd name="T3" fmla="*/ 1217 h 1217"/>
                    <a:gd name="T4" fmla="*/ 608 w 608"/>
                    <a:gd name="T5" fmla="*/ 1202 h 1217"/>
                    <a:gd name="T6" fmla="*/ 16 w 608"/>
                    <a:gd name="T7" fmla="*/ 608 h 1217"/>
                    <a:gd name="T8" fmla="*/ 608 w 608"/>
                    <a:gd name="T9" fmla="*/ 14 h 1217"/>
                    <a:gd name="T10" fmla="*/ 608 w 608"/>
                    <a:gd name="T11" fmla="*/ 0 h 1217"/>
                    <a:gd name="T12" fmla="*/ 0 w 608"/>
                    <a:gd name="T13" fmla="*/ 608 h 1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608" h="1217">
                      <a:moveTo>
                        <a:pt x="0" y="608"/>
                      </a:moveTo>
                      <a:cubicBezTo>
                        <a:pt x="0" y="943"/>
                        <a:pt x="273" y="1215"/>
                        <a:pt x="608" y="1217"/>
                      </a:cubicBezTo>
                      <a:cubicBezTo>
                        <a:pt x="608" y="1202"/>
                        <a:pt x="608" y="1202"/>
                        <a:pt x="608" y="1202"/>
                      </a:cubicBezTo>
                      <a:cubicBezTo>
                        <a:pt x="281" y="1201"/>
                        <a:pt x="16" y="936"/>
                        <a:pt x="16" y="608"/>
                      </a:cubicBezTo>
                      <a:cubicBezTo>
                        <a:pt x="16" y="281"/>
                        <a:pt x="281" y="15"/>
                        <a:pt x="608" y="14"/>
                      </a:cubicBezTo>
                      <a:cubicBezTo>
                        <a:pt x="608" y="0"/>
                        <a:pt x="608" y="0"/>
                        <a:pt x="608" y="0"/>
                      </a:cubicBezTo>
                      <a:cubicBezTo>
                        <a:pt x="273" y="1"/>
                        <a:pt x="0" y="274"/>
                        <a:pt x="0" y="60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  <p:sp>
              <p:nvSpPr>
                <p:cNvPr id="120" name="Freeform 11"/>
                <p:cNvSpPr>
                  <a:spLocks noEditPoints="1"/>
                </p:cNvSpPr>
                <p:nvPr/>
              </p:nvSpPr>
              <p:spPr bwMode="auto">
                <a:xfrm>
                  <a:off x="3716338" y="1752600"/>
                  <a:ext cx="1887537" cy="1911350"/>
                </a:xfrm>
                <a:custGeom>
                  <a:avLst/>
                  <a:gdLst>
                    <a:gd name="T0" fmla="*/ 14 w 1201"/>
                    <a:gd name="T1" fmla="*/ 608 h 1217"/>
                    <a:gd name="T2" fmla="*/ 592 w 1201"/>
                    <a:gd name="T3" fmla="*/ 29 h 1217"/>
                    <a:gd name="T4" fmla="*/ 593 w 1201"/>
                    <a:gd name="T5" fmla="*/ 29 h 1217"/>
                    <a:gd name="T6" fmla="*/ 1172 w 1201"/>
                    <a:gd name="T7" fmla="*/ 608 h 1217"/>
                    <a:gd name="T8" fmla="*/ 593 w 1201"/>
                    <a:gd name="T9" fmla="*/ 1187 h 1217"/>
                    <a:gd name="T10" fmla="*/ 592 w 1201"/>
                    <a:gd name="T11" fmla="*/ 1187 h 1217"/>
                    <a:gd name="T12" fmla="*/ 14 w 1201"/>
                    <a:gd name="T13" fmla="*/ 608 h 1217"/>
                    <a:gd name="T14" fmla="*/ 592 w 1201"/>
                    <a:gd name="T15" fmla="*/ 14 h 1217"/>
                    <a:gd name="T16" fmla="*/ 0 w 1201"/>
                    <a:gd name="T17" fmla="*/ 608 h 1217"/>
                    <a:gd name="T18" fmla="*/ 592 w 1201"/>
                    <a:gd name="T19" fmla="*/ 1202 h 1217"/>
                    <a:gd name="T20" fmla="*/ 592 w 1201"/>
                    <a:gd name="T21" fmla="*/ 1217 h 1217"/>
                    <a:gd name="T22" fmla="*/ 593 w 1201"/>
                    <a:gd name="T23" fmla="*/ 1217 h 1217"/>
                    <a:gd name="T24" fmla="*/ 1201 w 1201"/>
                    <a:gd name="T25" fmla="*/ 608 h 1217"/>
                    <a:gd name="T26" fmla="*/ 593 w 1201"/>
                    <a:gd name="T27" fmla="*/ 0 h 1217"/>
                    <a:gd name="T28" fmla="*/ 592 w 1201"/>
                    <a:gd name="T29" fmla="*/ 0 h 1217"/>
                    <a:gd name="T30" fmla="*/ 592 w 1201"/>
                    <a:gd name="T31" fmla="*/ 14 h 12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1201" h="1217">
                      <a:moveTo>
                        <a:pt x="14" y="608"/>
                      </a:moveTo>
                      <a:cubicBezTo>
                        <a:pt x="14" y="289"/>
                        <a:pt x="273" y="29"/>
                        <a:pt x="592" y="29"/>
                      </a:cubicBezTo>
                      <a:cubicBezTo>
                        <a:pt x="593" y="29"/>
                        <a:pt x="593" y="29"/>
                        <a:pt x="593" y="29"/>
                      </a:cubicBezTo>
                      <a:cubicBezTo>
                        <a:pt x="913" y="29"/>
                        <a:pt x="1172" y="288"/>
                        <a:pt x="1172" y="608"/>
                      </a:cubicBezTo>
                      <a:cubicBezTo>
                        <a:pt x="1172" y="929"/>
                        <a:pt x="913" y="1187"/>
                        <a:pt x="593" y="1187"/>
                      </a:cubicBezTo>
                      <a:cubicBezTo>
                        <a:pt x="592" y="1187"/>
                        <a:pt x="592" y="1187"/>
                        <a:pt x="592" y="1187"/>
                      </a:cubicBezTo>
                      <a:cubicBezTo>
                        <a:pt x="273" y="1187"/>
                        <a:pt x="14" y="927"/>
                        <a:pt x="14" y="608"/>
                      </a:cubicBezTo>
                      <a:close/>
                      <a:moveTo>
                        <a:pt x="592" y="14"/>
                      </a:moveTo>
                      <a:cubicBezTo>
                        <a:pt x="265" y="15"/>
                        <a:pt x="0" y="281"/>
                        <a:pt x="0" y="608"/>
                      </a:cubicBezTo>
                      <a:cubicBezTo>
                        <a:pt x="0" y="936"/>
                        <a:pt x="265" y="1201"/>
                        <a:pt x="592" y="1202"/>
                      </a:cubicBezTo>
                      <a:cubicBezTo>
                        <a:pt x="592" y="1217"/>
                        <a:pt x="592" y="1217"/>
                        <a:pt x="592" y="1217"/>
                      </a:cubicBezTo>
                      <a:cubicBezTo>
                        <a:pt x="593" y="1217"/>
                        <a:pt x="593" y="1217"/>
                        <a:pt x="593" y="1217"/>
                      </a:cubicBezTo>
                      <a:cubicBezTo>
                        <a:pt x="929" y="1217"/>
                        <a:pt x="1201" y="944"/>
                        <a:pt x="1201" y="608"/>
                      </a:cubicBezTo>
                      <a:cubicBezTo>
                        <a:pt x="1201" y="272"/>
                        <a:pt x="929" y="0"/>
                        <a:pt x="593" y="0"/>
                      </a:cubicBezTo>
                      <a:cubicBezTo>
                        <a:pt x="592" y="0"/>
                        <a:pt x="592" y="0"/>
                        <a:pt x="592" y="0"/>
                      </a:cubicBezTo>
                      <a:cubicBezTo>
                        <a:pt x="592" y="14"/>
                        <a:pt x="592" y="14"/>
                        <a:pt x="592" y="14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endParaRPr lang="en-US" sz="240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110" name="Freeform 13"/>
              <p:cNvSpPr/>
              <p:nvPr/>
            </p:nvSpPr>
            <p:spPr bwMode="auto">
              <a:xfrm>
                <a:off x="6195485" y="3611033"/>
                <a:ext cx="1214967" cy="1212851"/>
              </a:xfrm>
              <a:custGeom>
                <a:avLst/>
                <a:gdLst>
                  <a:gd name="T0" fmla="*/ 580 w 580"/>
                  <a:gd name="T1" fmla="*/ 0 h 579"/>
                  <a:gd name="T2" fmla="*/ 1 w 580"/>
                  <a:gd name="T3" fmla="*/ 579 h 579"/>
                  <a:gd name="T4" fmla="*/ 0 w 580"/>
                  <a:gd name="T5" fmla="*/ 579 h 579"/>
                  <a:gd name="T6" fmla="*/ 0 w 580"/>
                  <a:gd name="T7" fmla="*/ 0 h 579"/>
                  <a:gd name="T8" fmla="*/ 58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0"/>
                    </a:moveTo>
                    <a:cubicBezTo>
                      <a:pt x="580" y="321"/>
                      <a:pt x="321" y="579"/>
                      <a:pt x="1" y="579"/>
                    </a:cubicBezTo>
                    <a:cubicBezTo>
                      <a:pt x="0" y="579"/>
                      <a:pt x="0" y="579"/>
                      <a:pt x="0" y="579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58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1" name="Freeform 14"/>
              <p:cNvSpPr/>
              <p:nvPr/>
            </p:nvSpPr>
            <p:spPr bwMode="auto">
              <a:xfrm>
                <a:off x="4980518" y="2398184"/>
                <a:ext cx="1214967" cy="1212851"/>
              </a:xfrm>
              <a:custGeom>
                <a:avLst/>
                <a:gdLst>
                  <a:gd name="T0" fmla="*/ 0 w 580"/>
                  <a:gd name="T1" fmla="*/ 579 h 579"/>
                  <a:gd name="T2" fmla="*/ 578 w 580"/>
                  <a:gd name="T3" fmla="*/ 0 h 579"/>
                  <a:gd name="T4" fmla="*/ 580 w 580"/>
                  <a:gd name="T5" fmla="*/ 0 h 579"/>
                  <a:gd name="T6" fmla="*/ 580 w 580"/>
                  <a:gd name="T7" fmla="*/ 579 h 579"/>
                  <a:gd name="T8" fmla="*/ 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579"/>
                    </a:moveTo>
                    <a:cubicBezTo>
                      <a:pt x="0" y="259"/>
                      <a:pt x="258" y="0"/>
                      <a:pt x="578" y="0"/>
                    </a:cubicBezTo>
                    <a:cubicBezTo>
                      <a:pt x="580" y="0"/>
                      <a:pt x="580" y="0"/>
                      <a:pt x="580" y="0"/>
                    </a:cubicBezTo>
                    <a:cubicBezTo>
                      <a:pt x="580" y="579"/>
                      <a:pt x="580" y="579"/>
                      <a:pt x="580" y="579"/>
                    </a:cubicBezTo>
                    <a:lnTo>
                      <a:pt x="0" y="57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2" name="Freeform 15"/>
              <p:cNvSpPr/>
              <p:nvPr/>
            </p:nvSpPr>
            <p:spPr bwMode="auto">
              <a:xfrm>
                <a:off x="4980518" y="3611033"/>
                <a:ext cx="1214967" cy="1212851"/>
              </a:xfrm>
              <a:custGeom>
                <a:avLst/>
                <a:gdLst>
                  <a:gd name="T0" fmla="*/ 0 w 580"/>
                  <a:gd name="T1" fmla="*/ 0 h 579"/>
                  <a:gd name="T2" fmla="*/ 578 w 580"/>
                  <a:gd name="T3" fmla="*/ 579 h 579"/>
                  <a:gd name="T4" fmla="*/ 580 w 580"/>
                  <a:gd name="T5" fmla="*/ 579 h 579"/>
                  <a:gd name="T6" fmla="*/ 580 w 580"/>
                  <a:gd name="T7" fmla="*/ 0 h 579"/>
                  <a:gd name="T8" fmla="*/ 0 w 580"/>
                  <a:gd name="T9" fmla="*/ 0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0" y="0"/>
                    </a:moveTo>
                    <a:cubicBezTo>
                      <a:pt x="0" y="321"/>
                      <a:pt x="258" y="579"/>
                      <a:pt x="578" y="579"/>
                    </a:cubicBezTo>
                    <a:cubicBezTo>
                      <a:pt x="580" y="579"/>
                      <a:pt x="580" y="579"/>
                      <a:pt x="580" y="579"/>
                    </a:cubicBezTo>
                    <a:cubicBezTo>
                      <a:pt x="580" y="0"/>
                      <a:pt x="580" y="0"/>
                      <a:pt x="5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3" name="Freeform 12"/>
              <p:cNvSpPr/>
              <p:nvPr/>
            </p:nvSpPr>
            <p:spPr bwMode="auto">
              <a:xfrm>
                <a:off x="6195485" y="2398184"/>
                <a:ext cx="1214967" cy="1212851"/>
              </a:xfrm>
              <a:custGeom>
                <a:avLst/>
                <a:gdLst>
                  <a:gd name="T0" fmla="*/ 580 w 580"/>
                  <a:gd name="T1" fmla="*/ 579 h 579"/>
                  <a:gd name="T2" fmla="*/ 1 w 580"/>
                  <a:gd name="T3" fmla="*/ 0 h 579"/>
                  <a:gd name="T4" fmla="*/ 0 w 580"/>
                  <a:gd name="T5" fmla="*/ 0 h 579"/>
                  <a:gd name="T6" fmla="*/ 0 w 580"/>
                  <a:gd name="T7" fmla="*/ 579 h 579"/>
                  <a:gd name="T8" fmla="*/ 580 w 580"/>
                  <a:gd name="T9" fmla="*/ 579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80" h="579">
                    <a:moveTo>
                      <a:pt x="580" y="579"/>
                    </a:moveTo>
                    <a:cubicBezTo>
                      <a:pt x="580" y="259"/>
                      <a:pt x="321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579"/>
                      <a:pt x="0" y="579"/>
                      <a:pt x="0" y="579"/>
                    </a:cubicBezTo>
                    <a:lnTo>
                      <a:pt x="580" y="579"/>
                    </a:lnTo>
                    <a:close/>
                  </a:path>
                </a:pathLst>
              </a:cu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  <p:sp>
            <p:nvSpPr>
              <p:cNvPr id="114" name="Oval 16"/>
              <p:cNvSpPr>
                <a:spLocks noChangeArrowheads="1"/>
              </p:cNvSpPr>
              <p:nvPr/>
            </p:nvSpPr>
            <p:spPr bwMode="auto">
              <a:xfrm>
                <a:off x="5604933" y="3024717"/>
                <a:ext cx="1191683" cy="1193800"/>
              </a:xfrm>
              <a:prstGeom prst="ellipse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2400">
                  <a:cs typeface="+mn-ea"/>
                  <a:sym typeface="+mn-lt"/>
                </a:endParaRPr>
              </a:p>
            </p:txBody>
          </p:sp>
        </p:grpSp>
      </p:grpSp>
      <p:sp>
        <p:nvSpPr>
          <p:cNvPr id="121" name="Rectangle 31"/>
          <p:cNvSpPr/>
          <p:nvPr/>
        </p:nvSpPr>
        <p:spPr>
          <a:xfrm>
            <a:off x="8196887" y="2332618"/>
            <a:ext cx="989699" cy="989699"/>
          </a:xfrm>
          <a:prstGeom prst="rect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22" name="Freeform 274"/>
          <p:cNvSpPr>
            <a:spLocks noEditPoints="1"/>
          </p:cNvSpPr>
          <p:nvPr/>
        </p:nvSpPr>
        <p:spPr bwMode="auto">
          <a:xfrm>
            <a:off x="8427346" y="2489354"/>
            <a:ext cx="555616" cy="572977"/>
          </a:xfrm>
          <a:custGeom>
            <a:avLst/>
            <a:gdLst>
              <a:gd name="T0" fmla="*/ 68 w 68"/>
              <a:gd name="T1" fmla="*/ 16 h 67"/>
              <a:gd name="T2" fmla="*/ 68 w 68"/>
              <a:gd name="T3" fmla="*/ 66 h 67"/>
              <a:gd name="T4" fmla="*/ 67 w 68"/>
              <a:gd name="T5" fmla="*/ 67 h 67"/>
              <a:gd name="T6" fmla="*/ 56 w 68"/>
              <a:gd name="T7" fmla="*/ 67 h 67"/>
              <a:gd name="T8" fmla="*/ 46 w 68"/>
              <a:gd name="T9" fmla="*/ 67 h 67"/>
              <a:gd name="T10" fmla="*/ 36 w 68"/>
              <a:gd name="T11" fmla="*/ 67 h 67"/>
              <a:gd name="T12" fmla="*/ 25 w 68"/>
              <a:gd name="T13" fmla="*/ 67 h 67"/>
              <a:gd name="T14" fmla="*/ 16 w 68"/>
              <a:gd name="T15" fmla="*/ 67 h 67"/>
              <a:gd name="T16" fmla="*/ 5 w 68"/>
              <a:gd name="T17" fmla="*/ 67 h 67"/>
              <a:gd name="T18" fmla="*/ 2 w 68"/>
              <a:gd name="T19" fmla="*/ 67 h 67"/>
              <a:gd name="T20" fmla="*/ 0 w 68"/>
              <a:gd name="T21" fmla="*/ 66 h 67"/>
              <a:gd name="T22" fmla="*/ 2 w 68"/>
              <a:gd name="T23" fmla="*/ 64 h 67"/>
              <a:gd name="T24" fmla="*/ 3 w 68"/>
              <a:gd name="T25" fmla="*/ 64 h 67"/>
              <a:gd name="T26" fmla="*/ 3 w 68"/>
              <a:gd name="T27" fmla="*/ 56 h 67"/>
              <a:gd name="T28" fmla="*/ 5 w 68"/>
              <a:gd name="T29" fmla="*/ 54 h 67"/>
              <a:gd name="T30" fmla="*/ 16 w 68"/>
              <a:gd name="T31" fmla="*/ 54 h 67"/>
              <a:gd name="T32" fmla="*/ 17 w 68"/>
              <a:gd name="T33" fmla="*/ 56 h 67"/>
              <a:gd name="T34" fmla="*/ 17 w 68"/>
              <a:gd name="T35" fmla="*/ 64 h 67"/>
              <a:gd name="T36" fmla="*/ 24 w 68"/>
              <a:gd name="T37" fmla="*/ 64 h 67"/>
              <a:gd name="T38" fmla="*/ 24 w 68"/>
              <a:gd name="T39" fmla="*/ 40 h 67"/>
              <a:gd name="T40" fmla="*/ 25 w 68"/>
              <a:gd name="T41" fmla="*/ 38 h 67"/>
              <a:gd name="T42" fmla="*/ 36 w 68"/>
              <a:gd name="T43" fmla="*/ 38 h 67"/>
              <a:gd name="T44" fmla="*/ 38 w 68"/>
              <a:gd name="T45" fmla="*/ 40 h 67"/>
              <a:gd name="T46" fmla="*/ 38 w 68"/>
              <a:gd name="T47" fmla="*/ 64 h 67"/>
              <a:gd name="T48" fmla="*/ 44 w 68"/>
              <a:gd name="T49" fmla="*/ 64 h 67"/>
              <a:gd name="T50" fmla="*/ 44 w 68"/>
              <a:gd name="T51" fmla="*/ 20 h 67"/>
              <a:gd name="T52" fmla="*/ 46 w 68"/>
              <a:gd name="T53" fmla="*/ 18 h 67"/>
              <a:gd name="T54" fmla="*/ 56 w 68"/>
              <a:gd name="T55" fmla="*/ 18 h 67"/>
              <a:gd name="T56" fmla="*/ 58 w 68"/>
              <a:gd name="T57" fmla="*/ 20 h 67"/>
              <a:gd name="T58" fmla="*/ 58 w 68"/>
              <a:gd name="T59" fmla="*/ 64 h 67"/>
              <a:gd name="T60" fmla="*/ 65 w 68"/>
              <a:gd name="T61" fmla="*/ 64 h 67"/>
              <a:gd name="T62" fmla="*/ 65 w 68"/>
              <a:gd name="T63" fmla="*/ 16 h 67"/>
              <a:gd name="T64" fmla="*/ 67 w 68"/>
              <a:gd name="T65" fmla="*/ 15 h 67"/>
              <a:gd name="T66" fmla="*/ 68 w 68"/>
              <a:gd name="T67" fmla="*/ 16 h 67"/>
              <a:gd name="T68" fmla="*/ 2 w 68"/>
              <a:gd name="T69" fmla="*/ 48 h 67"/>
              <a:gd name="T70" fmla="*/ 2 w 68"/>
              <a:gd name="T71" fmla="*/ 48 h 67"/>
              <a:gd name="T72" fmla="*/ 29 w 68"/>
              <a:gd name="T73" fmla="*/ 30 h 67"/>
              <a:gd name="T74" fmla="*/ 55 w 68"/>
              <a:gd name="T75" fmla="*/ 6 h 67"/>
              <a:gd name="T76" fmla="*/ 55 w 68"/>
              <a:gd name="T77" fmla="*/ 13 h 67"/>
              <a:gd name="T78" fmla="*/ 56 w 68"/>
              <a:gd name="T79" fmla="*/ 15 h 67"/>
              <a:gd name="T80" fmla="*/ 58 w 68"/>
              <a:gd name="T81" fmla="*/ 13 h 67"/>
              <a:gd name="T82" fmla="*/ 58 w 68"/>
              <a:gd name="T83" fmla="*/ 2 h 67"/>
              <a:gd name="T84" fmla="*/ 56 w 68"/>
              <a:gd name="T85" fmla="*/ 0 h 67"/>
              <a:gd name="T86" fmla="*/ 46 w 68"/>
              <a:gd name="T87" fmla="*/ 0 h 67"/>
              <a:gd name="T88" fmla="*/ 44 w 68"/>
              <a:gd name="T89" fmla="*/ 2 h 67"/>
              <a:gd name="T90" fmla="*/ 46 w 68"/>
              <a:gd name="T91" fmla="*/ 3 h 67"/>
              <a:gd name="T92" fmla="*/ 53 w 68"/>
              <a:gd name="T93" fmla="*/ 3 h 67"/>
              <a:gd name="T94" fmla="*/ 27 w 68"/>
              <a:gd name="T95" fmla="*/ 28 h 67"/>
              <a:gd name="T96" fmla="*/ 1 w 68"/>
              <a:gd name="T97" fmla="*/ 45 h 67"/>
              <a:gd name="T98" fmla="*/ 0 w 68"/>
              <a:gd name="T99" fmla="*/ 47 h 67"/>
              <a:gd name="T100" fmla="*/ 2 w 68"/>
              <a:gd name="T101" fmla="*/ 48 h 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8" h="67">
                <a:moveTo>
                  <a:pt x="68" y="16"/>
                </a:moveTo>
                <a:cubicBezTo>
                  <a:pt x="68" y="66"/>
                  <a:pt x="68" y="66"/>
                  <a:pt x="68" y="66"/>
                </a:cubicBezTo>
                <a:cubicBezTo>
                  <a:pt x="68" y="66"/>
                  <a:pt x="68" y="67"/>
                  <a:pt x="67" y="67"/>
                </a:cubicBezTo>
                <a:cubicBezTo>
                  <a:pt x="56" y="67"/>
                  <a:pt x="56" y="67"/>
                  <a:pt x="56" y="67"/>
                </a:cubicBezTo>
                <a:cubicBezTo>
                  <a:pt x="46" y="67"/>
                  <a:pt x="46" y="67"/>
                  <a:pt x="46" y="67"/>
                </a:cubicBezTo>
                <a:cubicBezTo>
                  <a:pt x="36" y="67"/>
                  <a:pt x="36" y="67"/>
                  <a:pt x="36" y="67"/>
                </a:cubicBezTo>
                <a:cubicBezTo>
                  <a:pt x="25" y="67"/>
                  <a:pt x="25" y="67"/>
                  <a:pt x="25" y="67"/>
                </a:cubicBezTo>
                <a:cubicBezTo>
                  <a:pt x="16" y="67"/>
                  <a:pt x="16" y="67"/>
                  <a:pt x="16" y="67"/>
                </a:cubicBezTo>
                <a:cubicBezTo>
                  <a:pt x="5" y="67"/>
                  <a:pt x="5" y="67"/>
                  <a:pt x="5" y="67"/>
                </a:cubicBezTo>
                <a:cubicBezTo>
                  <a:pt x="2" y="67"/>
                  <a:pt x="2" y="67"/>
                  <a:pt x="2" y="67"/>
                </a:cubicBezTo>
                <a:cubicBezTo>
                  <a:pt x="1" y="67"/>
                  <a:pt x="0" y="66"/>
                  <a:pt x="0" y="66"/>
                </a:cubicBezTo>
                <a:cubicBezTo>
                  <a:pt x="0" y="65"/>
                  <a:pt x="1" y="64"/>
                  <a:pt x="2" y="64"/>
                </a:cubicBezTo>
                <a:cubicBezTo>
                  <a:pt x="3" y="64"/>
                  <a:pt x="3" y="64"/>
                  <a:pt x="3" y="64"/>
                </a:cubicBezTo>
                <a:cubicBezTo>
                  <a:pt x="3" y="56"/>
                  <a:pt x="3" y="56"/>
                  <a:pt x="3" y="56"/>
                </a:cubicBezTo>
                <a:cubicBezTo>
                  <a:pt x="3" y="55"/>
                  <a:pt x="4" y="54"/>
                  <a:pt x="5" y="54"/>
                </a:cubicBezTo>
                <a:cubicBezTo>
                  <a:pt x="16" y="54"/>
                  <a:pt x="16" y="54"/>
                  <a:pt x="16" y="54"/>
                </a:cubicBezTo>
                <a:cubicBezTo>
                  <a:pt x="17" y="54"/>
                  <a:pt x="17" y="55"/>
                  <a:pt x="17" y="56"/>
                </a:cubicBezTo>
                <a:cubicBezTo>
                  <a:pt x="17" y="64"/>
                  <a:pt x="17" y="64"/>
                  <a:pt x="17" y="64"/>
                </a:cubicBezTo>
                <a:cubicBezTo>
                  <a:pt x="24" y="64"/>
                  <a:pt x="24" y="64"/>
                  <a:pt x="24" y="64"/>
                </a:cubicBezTo>
                <a:cubicBezTo>
                  <a:pt x="24" y="40"/>
                  <a:pt x="24" y="40"/>
                  <a:pt x="24" y="40"/>
                </a:cubicBezTo>
                <a:cubicBezTo>
                  <a:pt x="24" y="39"/>
                  <a:pt x="24" y="38"/>
                  <a:pt x="25" y="38"/>
                </a:cubicBezTo>
                <a:cubicBezTo>
                  <a:pt x="36" y="38"/>
                  <a:pt x="36" y="38"/>
                  <a:pt x="36" y="38"/>
                </a:cubicBezTo>
                <a:cubicBezTo>
                  <a:pt x="37" y="38"/>
                  <a:pt x="38" y="39"/>
                  <a:pt x="38" y="40"/>
                </a:cubicBezTo>
                <a:cubicBezTo>
                  <a:pt x="38" y="64"/>
                  <a:pt x="38" y="64"/>
                  <a:pt x="38" y="64"/>
                </a:cubicBezTo>
                <a:cubicBezTo>
                  <a:pt x="44" y="64"/>
                  <a:pt x="44" y="64"/>
                  <a:pt x="44" y="64"/>
                </a:cubicBezTo>
                <a:cubicBezTo>
                  <a:pt x="44" y="20"/>
                  <a:pt x="44" y="20"/>
                  <a:pt x="44" y="20"/>
                </a:cubicBezTo>
                <a:cubicBezTo>
                  <a:pt x="44" y="19"/>
                  <a:pt x="45" y="18"/>
                  <a:pt x="46" y="18"/>
                </a:cubicBezTo>
                <a:cubicBezTo>
                  <a:pt x="56" y="18"/>
                  <a:pt x="56" y="18"/>
                  <a:pt x="56" y="18"/>
                </a:cubicBezTo>
                <a:cubicBezTo>
                  <a:pt x="57" y="18"/>
                  <a:pt x="58" y="19"/>
                  <a:pt x="58" y="20"/>
                </a:cubicBezTo>
                <a:cubicBezTo>
                  <a:pt x="58" y="64"/>
                  <a:pt x="58" y="64"/>
                  <a:pt x="58" y="64"/>
                </a:cubicBezTo>
                <a:cubicBezTo>
                  <a:pt x="65" y="64"/>
                  <a:pt x="65" y="64"/>
                  <a:pt x="65" y="64"/>
                </a:cubicBezTo>
                <a:cubicBezTo>
                  <a:pt x="65" y="16"/>
                  <a:pt x="65" y="16"/>
                  <a:pt x="65" y="16"/>
                </a:cubicBezTo>
                <a:cubicBezTo>
                  <a:pt x="65" y="15"/>
                  <a:pt x="66" y="15"/>
                  <a:pt x="67" y="15"/>
                </a:cubicBezTo>
                <a:cubicBezTo>
                  <a:pt x="68" y="15"/>
                  <a:pt x="68" y="15"/>
                  <a:pt x="68" y="16"/>
                </a:cubicBezTo>
                <a:close/>
                <a:moveTo>
                  <a:pt x="2" y="48"/>
                </a:moveTo>
                <a:cubicBezTo>
                  <a:pt x="2" y="48"/>
                  <a:pt x="2" y="48"/>
                  <a:pt x="2" y="48"/>
                </a:cubicBezTo>
                <a:cubicBezTo>
                  <a:pt x="3" y="48"/>
                  <a:pt x="16" y="40"/>
                  <a:pt x="29" y="30"/>
                </a:cubicBezTo>
                <a:cubicBezTo>
                  <a:pt x="40" y="22"/>
                  <a:pt x="51" y="10"/>
                  <a:pt x="55" y="6"/>
                </a:cubicBezTo>
                <a:cubicBezTo>
                  <a:pt x="55" y="13"/>
                  <a:pt x="55" y="13"/>
                  <a:pt x="55" y="13"/>
                </a:cubicBezTo>
                <a:cubicBezTo>
                  <a:pt x="55" y="14"/>
                  <a:pt x="55" y="15"/>
                  <a:pt x="56" y="15"/>
                </a:cubicBezTo>
                <a:cubicBezTo>
                  <a:pt x="57" y="15"/>
                  <a:pt x="58" y="14"/>
                  <a:pt x="58" y="13"/>
                </a:cubicBezTo>
                <a:cubicBezTo>
                  <a:pt x="58" y="2"/>
                  <a:pt x="58" y="2"/>
                  <a:pt x="58" y="2"/>
                </a:cubicBezTo>
                <a:cubicBezTo>
                  <a:pt x="58" y="1"/>
                  <a:pt x="57" y="0"/>
                  <a:pt x="56" y="0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0"/>
                  <a:pt x="44" y="1"/>
                  <a:pt x="44" y="2"/>
                </a:cubicBezTo>
                <a:cubicBezTo>
                  <a:pt x="44" y="3"/>
                  <a:pt x="45" y="3"/>
                  <a:pt x="46" y="3"/>
                </a:cubicBezTo>
                <a:cubicBezTo>
                  <a:pt x="53" y="3"/>
                  <a:pt x="53" y="3"/>
                  <a:pt x="53" y="3"/>
                </a:cubicBezTo>
                <a:cubicBezTo>
                  <a:pt x="50" y="7"/>
                  <a:pt x="38" y="20"/>
                  <a:pt x="27" y="28"/>
                </a:cubicBezTo>
                <a:cubicBezTo>
                  <a:pt x="15" y="37"/>
                  <a:pt x="1" y="45"/>
                  <a:pt x="1" y="45"/>
                </a:cubicBezTo>
                <a:cubicBezTo>
                  <a:pt x="0" y="46"/>
                  <a:pt x="0" y="47"/>
                  <a:pt x="0" y="47"/>
                </a:cubicBezTo>
                <a:cubicBezTo>
                  <a:pt x="1" y="48"/>
                  <a:pt x="1" y="48"/>
                  <a:pt x="2" y="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>
              <a:cs typeface="+mn-ea"/>
              <a:sym typeface="+mn-lt"/>
            </a:endParaRPr>
          </a:p>
        </p:txBody>
      </p:sp>
      <p:sp>
        <p:nvSpPr>
          <p:cNvPr id="123" name="Rectangle 28"/>
          <p:cNvSpPr/>
          <p:nvPr/>
        </p:nvSpPr>
        <p:spPr>
          <a:xfrm>
            <a:off x="2879211" y="2332618"/>
            <a:ext cx="989700" cy="989699"/>
          </a:xfrm>
          <a:prstGeom prst="rect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24" name="Group 64"/>
          <p:cNvGrpSpPr/>
          <p:nvPr/>
        </p:nvGrpSpPr>
        <p:grpSpPr>
          <a:xfrm>
            <a:off x="3024344" y="2547897"/>
            <a:ext cx="725784" cy="473562"/>
            <a:chOff x="4357688" y="4635500"/>
            <a:chExt cx="447675" cy="292101"/>
          </a:xfrm>
          <a:solidFill>
            <a:schemeClr val="bg1"/>
          </a:solidFill>
          <a:effectLst/>
        </p:grpSpPr>
        <p:sp>
          <p:nvSpPr>
            <p:cNvPr id="125" name="Freeform 14"/>
            <p:cNvSpPr>
              <a:spLocks noEditPoints="1"/>
            </p:cNvSpPr>
            <p:nvPr/>
          </p:nvSpPr>
          <p:spPr bwMode="auto">
            <a:xfrm>
              <a:off x="4357688" y="4764088"/>
              <a:ext cx="112713" cy="152400"/>
            </a:xfrm>
            <a:custGeom>
              <a:avLst/>
              <a:gdLst>
                <a:gd name="T0" fmla="*/ 24 w 29"/>
                <a:gd name="T1" fmla="*/ 0 h 39"/>
                <a:gd name="T2" fmla="*/ 5 w 29"/>
                <a:gd name="T3" fmla="*/ 0 h 39"/>
                <a:gd name="T4" fmla="*/ 0 w 29"/>
                <a:gd name="T5" fmla="*/ 5 h 39"/>
                <a:gd name="T6" fmla="*/ 0 w 29"/>
                <a:gd name="T7" fmla="*/ 34 h 39"/>
                <a:gd name="T8" fmla="*/ 5 w 29"/>
                <a:gd name="T9" fmla="*/ 39 h 39"/>
                <a:gd name="T10" fmla="*/ 24 w 29"/>
                <a:gd name="T11" fmla="*/ 39 h 39"/>
                <a:gd name="T12" fmla="*/ 29 w 29"/>
                <a:gd name="T13" fmla="*/ 34 h 39"/>
                <a:gd name="T14" fmla="*/ 29 w 29"/>
                <a:gd name="T15" fmla="*/ 5 h 39"/>
                <a:gd name="T16" fmla="*/ 24 w 29"/>
                <a:gd name="T17" fmla="*/ 0 h 39"/>
                <a:gd name="T18" fmla="*/ 19 w 29"/>
                <a:gd name="T19" fmla="*/ 34 h 39"/>
                <a:gd name="T20" fmla="*/ 15 w 29"/>
                <a:gd name="T21" fmla="*/ 30 h 39"/>
                <a:gd name="T22" fmla="*/ 19 w 29"/>
                <a:gd name="T23" fmla="*/ 27 h 39"/>
                <a:gd name="T24" fmla="*/ 23 w 29"/>
                <a:gd name="T25" fmla="*/ 30 h 39"/>
                <a:gd name="T26" fmla="*/ 19 w 29"/>
                <a:gd name="T27" fmla="*/ 3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" h="39">
                  <a:moveTo>
                    <a:pt x="24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2" y="0"/>
                    <a:pt x="0" y="3"/>
                    <a:pt x="0" y="5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0" y="37"/>
                    <a:pt x="2" y="39"/>
                    <a:pt x="5" y="39"/>
                  </a:cubicBezTo>
                  <a:cubicBezTo>
                    <a:pt x="24" y="39"/>
                    <a:pt x="24" y="39"/>
                    <a:pt x="24" y="39"/>
                  </a:cubicBezTo>
                  <a:cubicBezTo>
                    <a:pt x="27" y="39"/>
                    <a:pt x="29" y="37"/>
                    <a:pt x="29" y="3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3"/>
                    <a:pt x="27" y="0"/>
                    <a:pt x="24" y="0"/>
                  </a:cubicBezTo>
                  <a:close/>
                  <a:moveTo>
                    <a:pt x="19" y="34"/>
                  </a:moveTo>
                  <a:cubicBezTo>
                    <a:pt x="17" y="34"/>
                    <a:pt x="15" y="33"/>
                    <a:pt x="15" y="30"/>
                  </a:cubicBezTo>
                  <a:cubicBezTo>
                    <a:pt x="15" y="28"/>
                    <a:pt x="17" y="27"/>
                    <a:pt x="19" y="27"/>
                  </a:cubicBezTo>
                  <a:cubicBezTo>
                    <a:pt x="21" y="27"/>
                    <a:pt x="23" y="28"/>
                    <a:pt x="23" y="30"/>
                  </a:cubicBezTo>
                  <a:cubicBezTo>
                    <a:pt x="23" y="33"/>
                    <a:pt x="21" y="34"/>
                    <a:pt x="19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6" name="Freeform 15"/>
            <p:cNvSpPr/>
            <p:nvPr/>
          </p:nvSpPr>
          <p:spPr bwMode="auto">
            <a:xfrm>
              <a:off x="4481513" y="4767263"/>
              <a:ext cx="323850" cy="160338"/>
            </a:xfrm>
            <a:custGeom>
              <a:avLst/>
              <a:gdLst>
                <a:gd name="T0" fmla="*/ 0 w 84"/>
                <a:gd name="T1" fmla="*/ 31 h 41"/>
                <a:gd name="T2" fmla="*/ 0 w 84"/>
                <a:gd name="T3" fmla="*/ 7 h 41"/>
                <a:gd name="T4" fmla="*/ 19 w 84"/>
                <a:gd name="T5" fmla="*/ 2 h 41"/>
                <a:gd name="T6" fmla="*/ 39 w 84"/>
                <a:gd name="T7" fmla="*/ 14 h 41"/>
                <a:gd name="T8" fmla="*/ 41 w 84"/>
                <a:gd name="T9" fmla="*/ 29 h 41"/>
                <a:gd name="T10" fmla="*/ 26 w 84"/>
                <a:gd name="T11" fmla="*/ 24 h 41"/>
                <a:gd name="T12" fmla="*/ 40 w 84"/>
                <a:gd name="T13" fmla="*/ 30 h 41"/>
                <a:gd name="T14" fmla="*/ 52 w 84"/>
                <a:gd name="T15" fmla="*/ 18 h 41"/>
                <a:gd name="T16" fmla="*/ 68 w 84"/>
                <a:gd name="T17" fmla="*/ 10 h 41"/>
                <a:gd name="T18" fmla="*/ 78 w 84"/>
                <a:gd name="T19" fmla="*/ 20 h 41"/>
                <a:gd name="T20" fmla="*/ 54 w 84"/>
                <a:gd name="T21" fmla="*/ 36 h 41"/>
                <a:gd name="T22" fmla="*/ 30 w 84"/>
                <a:gd name="T23" fmla="*/ 37 h 41"/>
                <a:gd name="T24" fmla="*/ 0 w 84"/>
                <a:gd name="T25" fmla="*/ 3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4" h="41">
                  <a:moveTo>
                    <a:pt x="0" y="31"/>
                  </a:moveTo>
                  <a:cubicBezTo>
                    <a:pt x="0" y="23"/>
                    <a:pt x="0" y="15"/>
                    <a:pt x="0" y="7"/>
                  </a:cubicBezTo>
                  <a:cubicBezTo>
                    <a:pt x="7" y="1"/>
                    <a:pt x="12" y="0"/>
                    <a:pt x="19" y="2"/>
                  </a:cubicBezTo>
                  <a:cubicBezTo>
                    <a:pt x="27" y="5"/>
                    <a:pt x="26" y="10"/>
                    <a:pt x="39" y="14"/>
                  </a:cubicBezTo>
                  <a:cubicBezTo>
                    <a:pt x="55" y="18"/>
                    <a:pt x="51" y="29"/>
                    <a:pt x="41" y="29"/>
                  </a:cubicBezTo>
                  <a:cubicBezTo>
                    <a:pt x="35" y="28"/>
                    <a:pt x="32" y="28"/>
                    <a:pt x="26" y="24"/>
                  </a:cubicBezTo>
                  <a:cubicBezTo>
                    <a:pt x="29" y="27"/>
                    <a:pt x="34" y="30"/>
                    <a:pt x="40" y="30"/>
                  </a:cubicBezTo>
                  <a:cubicBezTo>
                    <a:pt x="50" y="31"/>
                    <a:pt x="54" y="26"/>
                    <a:pt x="52" y="18"/>
                  </a:cubicBezTo>
                  <a:cubicBezTo>
                    <a:pt x="59" y="15"/>
                    <a:pt x="62" y="13"/>
                    <a:pt x="68" y="10"/>
                  </a:cubicBezTo>
                  <a:cubicBezTo>
                    <a:pt x="76" y="6"/>
                    <a:pt x="84" y="13"/>
                    <a:pt x="78" y="20"/>
                  </a:cubicBezTo>
                  <a:cubicBezTo>
                    <a:pt x="75" y="22"/>
                    <a:pt x="59" y="33"/>
                    <a:pt x="54" y="36"/>
                  </a:cubicBezTo>
                  <a:cubicBezTo>
                    <a:pt x="46" y="41"/>
                    <a:pt x="37" y="41"/>
                    <a:pt x="30" y="37"/>
                  </a:cubicBezTo>
                  <a:cubicBezTo>
                    <a:pt x="22" y="33"/>
                    <a:pt x="13" y="3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7" name="Freeform 16"/>
            <p:cNvSpPr/>
            <p:nvPr/>
          </p:nvSpPr>
          <p:spPr bwMode="auto">
            <a:xfrm>
              <a:off x="4673601" y="4732338"/>
              <a:ext cx="12700" cy="19050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5 h 5"/>
                <a:gd name="T4" fmla="*/ 2 w 3"/>
                <a:gd name="T5" fmla="*/ 4 h 5"/>
                <a:gd name="T6" fmla="*/ 3 w 3"/>
                <a:gd name="T7" fmla="*/ 3 h 5"/>
                <a:gd name="T8" fmla="*/ 2 w 3"/>
                <a:gd name="T9" fmla="*/ 1 h 5"/>
                <a:gd name="T10" fmla="*/ 0 w 3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8" name="Freeform 17"/>
            <p:cNvSpPr>
              <a:spLocks noEditPoints="1"/>
            </p:cNvSpPr>
            <p:nvPr/>
          </p:nvSpPr>
          <p:spPr bwMode="auto">
            <a:xfrm>
              <a:off x="4581526" y="4635500"/>
              <a:ext cx="177800" cy="179388"/>
            </a:xfrm>
            <a:custGeom>
              <a:avLst/>
              <a:gdLst>
                <a:gd name="T0" fmla="*/ 23 w 46"/>
                <a:gd name="T1" fmla="*/ 0 h 46"/>
                <a:gd name="T2" fmla="*/ 0 w 46"/>
                <a:gd name="T3" fmla="*/ 23 h 46"/>
                <a:gd name="T4" fmla="*/ 23 w 46"/>
                <a:gd name="T5" fmla="*/ 46 h 46"/>
                <a:gd name="T6" fmla="*/ 46 w 46"/>
                <a:gd name="T7" fmla="*/ 23 h 46"/>
                <a:gd name="T8" fmla="*/ 23 w 46"/>
                <a:gd name="T9" fmla="*/ 0 h 46"/>
                <a:gd name="T10" fmla="*/ 30 w 46"/>
                <a:gd name="T11" fmla="*/ 33 h 46"/>
                <a:gd name="T12" fmla="*/ 24 w 46"/>
                <a:gd name="T13" fmla="*/ 35 h 46"/>
                <a:gd name="T14" fmla="*/ 24 w 46"/>
                <a:gd name="T15" fmla="*/ 38 h 46"/>
                <a:gd name="T16" fmla="*/ 22 w 46"/>
                <a:gd name="T17" fmla="*/ 38 h 46"/>
                <a:gd name="T18" fmla="*/ 22 w 46"/>
                <a:gd name="T19" fmla="*/ 35 h 46"/>
                <a:gd name="T20" fmla="*/ 12 w 46"/>
                <a:gd name="T21" fmla="*/ 27 h 46"/>
                <a:gd name="T22" fmla="*/ 19 w 46"/>
                <a:gd name="T23" fmla="*/ 26 h 46"/>
                <a:gd name="T24" fmla="*/ 22 w 46"/>
                <a:gd name="T25" fmla="*/ 30 h 46"/>
                <a:gd name="T26" fmla="*/ 22 w 46"/>
                <a:gd name="T27" fmla="*/ 24 h 46"/>
                <a:gd name="T28" fmla="*/ 17 w 46"/>
                <a:gd name="T29" fmla="*/ 22 h 46"/>
                <a:gd name="T30" fmla="*/ 15 w 46"/>
                <a:gd name="T31" fmla="*/ 11 h 46"/>
                <a:gd name="T32" fmla="*/ 22 w 46"/>
                <a:gd name="T33" fmla="*/ 9 h 46"/>
                <a:gd name="T34" fmla="*/ 22 w 46"/>
                <a:gd name="T35" fmla="*/ 7 h 46"/>
                <a:gd name="T36" fmla="*/ 24 w 46"/>
                <a:gd name="T37" fmla="*/ 7 h 46"/>
                <a:gd name="T38" fmla="*/ 24 w 46"/>
                <a:gd name="T39" fmla="*/ 9 h 46"/>
                <a:gd name="T40" fmla="*/ 33 w 46"/>
                <a:gd name="T41" fmla="*/ 15 h 46"/>
                <a:gd name="T42" fmla="*/ 26 w 46"/>
                <a:gd name="T43" fmla="*/ 16 h 46"/>
                <a:gd name="T44" fmla="*/ 24 w 46"/>
                <a:gd name="T45" fmla="*/ 14 h 46"/>
                <a:gd name="T46" fmla="*/ 24 w 46"/>
                <a:gd name="T47" fmla="*/ 18 h 46"/>
                <a:gd name="T48" fmla="*/ 31 w 46"/>
                <a:gd name="T49" fmla="*/ 21 h 46"/>
                <a:gd name="T50" fmla="*/ 30 w 46"/>
                <a:gd name="T51" fmla="*/ 3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46" h="46">
                  <a:moveTo>
                    <a:pt x="23" y="0"/>
                  </a:moveTo>
                  <a:cubicBezTo>
                    <a:pt x="10" y="0"/>
                    <a:pt x="0" y="10"/>
                    <a:pt x="0" y="23"/>
                  </a:cubicBezTo>
                  <a:cubicBezTo>
                    <a:pt x="0" y="35"/>
                    <a:pt x="10" y="46"/>
                    <a:pt x="23" y="46"/>
                  </a:cubicBezTo>
                  <a:cubicBezTo>
                    <a:pt x="35" y="46"/>
                    <a:pt x="46" y="35"/>
                    <a:pt x="46" y="23"/>
                  </a:cubicBezTo>
                  <a:cubicBezTo>
                    <a:pt x="46" y="10"/>
                    <a:pt x="35" y="0"/>
                    <a:pt x="23" y="0"/>
                  </a:cubicBezTo>
                  <a:close/>
                  <a:moveTo>
                    <a:pt x="30" y="33"/>
                  </a:moveTo>
                  <a:cubicBezTo>
                    <a:pt x="28" y="34"/>
                    <a:pt x="26" y="35"/>
                    <a:pt x="24" y="35"/>
                  </a:cubicBezTo>
                  <a:cubicBezTo>
                    <a:pt x="24" y="38"/>
                    <a:pt x="24" y="38"/>
                    <a:pt x="24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17" y="34"/>
                    <a:pt x="13" y="32"/>
                    <a:pt x="12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8"/>
                    <a:pt x="20" y="29"/>
                    <a:pt x="22" y="30"/>
                  </a:cubicBezTo>
                  <a:cubicBezTo>
                    <a:pt x="22" y="24"/>
                    <a:pt x="22" y="24"/>
                    <a:pt x="22" y="24"/>
                  </a:cubicBezTo>
                  <a:cubicBezTo>
                    <a:pt x="19" y="23"/>
                    <a:pt x="18" y="23"/>
                    <a:pt x="17" y="22"/>
                  </a:cubicBezTo>
                  <a:cubicBezTo>
                    <a:pt x="13" y="20"/>
                    <a:pt x="12" y="14"/>
                    <a:pt x="15" y="11"/>
                  </a:cubicBezTo>
                  <a:cubicBezTo>
                    <a:pt x="17" y="10"/>
                    <a:pt x="19" y="9"/>
                    <a:pt x="22" y="9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8" y="9"/>
                    <a:pt x="32" y="11"/>
                    <a:pt x="33" y="15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5"/>
                    <a:pt x="25" y="14"/>
                    <a:pt x="24" y="14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28" y="19"/>
                    <a:pt x="30" y="20"/>
                    <a:pt x="31" y="21"/>
                  </a:cubicBezTo>
                  <a:cubicBezTo>
                    <a:pt x="35" y="25"/>
                    <a:pt x="34" y="31"/>
                    <a:pt x="30" y="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29" name="Freeform 18"/>
            <p:cNvSpPr/>
            <p:nvPr/>
          </p:nvSpPr>
          <p:spPr bwMode="auto">
            <a:xfrm>
              <a:off x="4654551" y="4686300"/>
              <a:ext cx="12700" cy="19050"/>
            </a:xfrm>
            <a:custGeom>
              <a:avLst/>
              <a:gdLst>
                <a:gd name="T0" fmla="*/ 1 w 3"/>
                <a:gd name="T1" fmla="*/ 4 h 5"/>
                <a:gd name="T2" fmla="*/ 3 w 3"/>
                <a:gd name="T3" fmla="*/ 5 h 5"/>
                <a:gd name="T4" fmla="*/ 3 w 3"/>
                <a:gd name="T5" fmla="*/ 0 h 5"/>
                <a:gd name="T6" fmla="*/ 1 w 3"/>
                <a:gd name="T7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5">
                  <a:moveTo>
                    <a:pt x="1" y="4"/>
                  </a:moveTo>
                  <a:cubicBezTo>
                    <a:pt x="1" y="4"/>
                    <a:pt x="2" y="5"/>
                    <a:pt x="3" y="5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1"/>
                    <a:pt x="0" y="2"/>
                    <a:pt x="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130" name="Rectangle 34"/>
          <p:cNvSpPr/>
          <p:nvPr/>
        </p:nvSpPr>
        <p:spPr>
          <a:xfrm>
            <a:off x="8199981" y="4018788"/>
            <a:ext cx="989699" cy="989699"/>
          </a:xfrm>
          <a:prstGeom prst="rect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grpSp>
        <p:nvGrpSpPr>
          <p:cNvPr id="131" name="Group 70"/>
          <p:cNvGrpSpPr/>
          <p:nvPr/>
        </p:nvGrpSpPr>
        <p:grpSpPr>
          <a:xfrm>
            <a:off x="8354824" y="4153640"/>
            <a:ext cx="670122" cy="564212"/>
            <a:chOff x="6413500" y="4905376"/>
            <a:chExt cx="552451" cy="465138"/>
          </a:xfrm>
          <a:solidFill>
            <a:schemeClr val="bg1"/>
          </a:solidFill>
          <a:effectLst/>
        </p:grpSpPr>
        <p:sp>
          <p:nvSpPr>
            <p:cNvPr id="132" name="Freeform 71"/>
            <p:cNvSpPr>
              <a:spLocks noEditPoints="1"/>
            </p:cNvSpPr>
            <p:nvPr/>
          </p:nvSpPr>
          <p:spPr bwMode="auto">
            <a:xfrm>
              <a:off x="6413500" y="5106988"/>
              <a:ext cx="173038" cy="192088"/>
            </a:xfrm>
            <a:custGeom>
              <a:avLst/>
              <a:gdLst>
                <a:gd name="T0" fmla="*/ 46 w 46"/>
                <a:gd name="T1" fmla="*/ 28 h 51"/>
                <a:gd name="T2" fmla="*/ 46 w 46"/>
                <a:gd name="T3" fmla="*/ 28 h 51"/>
                <a:gd name="T4" fmla="*/ 46 w 46"/>
                <a:gd name="T5" fmla="*/ 28 h 51"/>
                <a:gd name="T6" fmla="*/ 26 w 46"/>
                <a:gd name="T7" fmla="*/ 8 h 51"/>
                <a:gd name="T8" fmla="*/ 27 w 46"/>
                <a:gd name="T9" fmla="*/ 6 h 51"/>
                <a:gd name="T10" fmla="*/ 23 w 46"/>
                <a:gd name="T11" fmla="*/ 0 h 51"/>
                <a:gd name="T12" fmla="*/ 19 w 46"/>
                <a:gd name="T13" fmla="*/ 6 h 51"/>
                <a:gd name="T14" fmla="*/ 20 w 46"/>
                <a:gd name="T15" fmla="*/ 8 h 51"/>
                <a:gd name="T16" fmla="*/ 0 w 46"/>
                <a:gd name="T17" fmla="*/ 28 h 51"/>
                <a:gd name="T18" fmla="*/ 0 w 46"/>
                <a:gd name="T19" fmla="*/ 28 h 51"/>
                <a:gd name="T20" fmla="*/ 23 w 46"/>
                <a:gd name="T21" fmla="*/ 51 h 51"/>
                <a:gd name="T22" fmla="*/ 46 w 46"/>
                <a:gd name="T23" fmla="*/ 28 h 51"/>
                <a:gd name="T24" fmla="*/ 23 w 46"/>
                <a:gd name="T25" fmla="*/ 28 h 51"/>
                <a:gd name="T26" fmla="*/ 2 w 46"/>
                <a:gd name="T27" fmla="*/ 28 h 51"/>
                <a:gd name="T28" fmla="*/ 21 w 46"/>
                <a:gd name="T29" fmla="*/ 9 h 51"/>
                <a:gd name="T30" fmla="*/ 23 w 46"/>
                <a:gd name="T31" fmla="*/ 9 h 51"/>
                <a:gd name="T32" fmla="*/ 23 w 46"/>
                <a:gd name="T33" fmla="*/ 28 h 51"/>
                <a:gd name="T34" fmla="*/ 23 w 46"/>
                <a:gd name="T35" fmla="*/ 9 h 51"/>
                <a:gd name="T36" fmla="*/ 25 w 46"/>
                <a:gd name="T37" fmla="*/ 9 h 51"/>
                <a:gd name="T38" fmla="*/ 43 w 46"/>
                <a:gd name="T39" fmla="*/ 28 h 51"/>
                <a:gd name="T40" fmla="*/ 23 w 46"/>
                <a:gd name="T41" fmla="*/ 28 h 51"/>
                <a:gd name="T42" fmla="*/ 23 w 46"/>
                <a:gd name="T43" fmla="*/ 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6" h="51"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46" y="28"/>
                    <a:pt x="46" y="28"/>
                    <a:pt x="46" y="2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27" y="4"/>
                    <a:pt x="23" y="0"/>
                    <a:pt x="23" y="0"/>
                  </a:cubicBezTo>
                  <a:cubicBezTo>
                    <a:pt x="23" y="0"/>
                    <a:pt x="19" y="4"/>
                    <a:pt x="19" y="6"/>
                  </a:cubicBezTo>
                  <a:cubicBezTo>
                    <a:pt x="19" y="6"/>
                    <a:pt x="20" y="7"/>
                    <a:pt x="2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10" y="51"/>
                    <a:pt x="23" y="51"/>
                  </a:cubicBezTo>
                  <a:cubicBezTo>
                    <a:pt x="36" y="51"/>
                    <a:pt x="46" y="40"/>
                    <a:pt x="46" y="28"/>
                  </a:cubicBezTo>
                  <a:close/>
                  <a:moveTo>
                    <a:pt x="23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9"/>
                    <a:pt x="22" y="9"/>
                    <a:pt x="23" y="9"/>
                  </a:cubicBezTo>
                  <a:lnTo>
                    <a:pt x="23" y="28"/>
                  </a:lnTo>
                  <a:close/>
                  <a:moveTo>
                    <a:pt x="23" y="9"/>
                  </a:moveTo>
                  <a:cubicBezTo>
                    <a:pt x="24" y="9"/>
                    <a:pt x="24" y="9"/>
                    <a:pt x="25" y="9"/>
                  </a:cubicBezTo>
                  <a:cubicBezTo>
                    <a:pt x="43" y="28"/>
                    <a:pt x="43" y="28"/>
                    <a:pt x="43" y="28"/>
                  </a:cubicBezTo>
                  <a:cubicBezTo>
                    <a:pt x="23" y="28"/>
                    <a:pt x="23" y="28"/>
                    <a:pt x="23" y="28"/>
                  </a:cubicBezTo>
                  <a:lnTo>
                    <a:pt x="23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33" name="Freeform 72"/>
            <p:cNvSpPr>
              <a:spLocks noEditPoints="1"/>
            </p:cNvSpPr>
            <p:nvPr/>
          </p:nvSpPr>
          <p:spPr bwMode="auto">
            <a:xfrm>
              <a:off x="6792913" y="5106988"/>
              <a:ext cx="173038" cy="192088"/>
            </a:xfrm>
            <a:custGeom>
              <a:avLst/>
              <a:gdLst>
                <a:gd name="T0" fmla="*/ 46 w 46"/>
                <a:gd name="T1" fmla="*/ 28 h 51"/>
                <a:gd name="T2" fmla="*/ 46 w 46"/>
                <a:gd name="T3" fmla="*/ 28 h 51"/>
                <a:gd name="T4" fmla="*/ 26 w 46"/>
                <a:gd name="T5" fmla="*/ 8 h 51"/>
                <a:gd name="T6" fmla="*/ 27 w 46"/>
                <a:gd name="T7" fmla="*/ 6 h 51"/>
                <a:gd name="T8" fmla="*/ 23 w 46"/>
                <a:gd name="T9" fmla="*/ 0 h 51"/>
                <a:gd name="T10" fmla="*/ 19 w 46"/>
                <a:gd name="T11" fmla="*/ 6 h 51"/>
                <a:gd name="T12" fmla="*/ 20 w 46"/>
                <a:gd name="T13" fmla="*/ 8 h 51"/>
                <a:gd name="T14" fmla="*/ 0 w 46"/>
                <a:gd name="T15" fmla="*/ 28 h 51"/>
                <a:gd name="T16" fmla="*/ 0 w 46"/>
                <a:gd name="T17" fmla="*/ 28 h 51"/>
                <a:gd name="T18" fmla="*/ 23 w 46"/>
                <a:gd name="T19" fmla="*/ 51 h 51"/>
                <a:gd name="T20" fmla="*/ 46 w 46"/>
                <a:gd name="T21" fmla="*/ 28 h 51"/>
                <a:gd name="T22" fmla="*/ 22 w 46"/>
                <a:gd name="T23" fmla="*/ 28 h 51"/>
                <a:gd name="T24" fmla="*/ 2 w 46"/>
                <a:gd name="T25" fmla="*/ 28 h 51"/>
                <a:gd name="T26" fmla="*/ 21 w 46"/>
                <a:gd name="T27" fmla="*/ 9 h 51"/>
                <a:gd name="T28" fmla="*/ 22 w 46"/>
                <a:gd name="T29" fmla="*/ 9 h 51"/>
                <a:gd name="T30" fmla="*/ 22 w 46"/>
                <a:gd name="T31" fmla="*/ 28 h 51"/>
                <a:gd name="T32" fmla="*/ 23 w 46"/>
                <a:gd name="T33" fmla="*/ 28 h 51"/>
                <a:gd name="T34" fmla="*/ 23 w 46"/>
                <a:gd name="T35" fmla="*/ 9 h 51"/>
                <a:gd name="T36" fmla="*/ 25 w 46"/>
                <a:gd name="T37" fmla="*/ 9 h 51"/>
                <a:gd name="T38" fmla="*/ 43 w 46"/>
                <a:gd name="T39" fmla="*/ 28 h 51"/>
                <a:gd name="T40" fmla="*/ 23 w 46"/>
                <a:gd name="T41" fmla="*/ 2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6" h="51">
                  <a:moveTo>
                    <a:pt x="46" y="28"/>
                  </a:moveTo>
                  <a:cubicBezTo>
                    <a:pt x="46" y="28"/>
                    <a:pt x="46" y="28"/>
                    <a:pt x="46" y="2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7"/>
                    <a:pt x="27" y="6"/>
                    <a:pt x="27" y="6"/>
                  </a:cubicBezTo>
                  <a:cubicBezTo>
                    <a:pt x="27" y="4"/>
                    <a:pt x="23" y="0"/>
                    <a:pt x="23" y="0"/>
                  </a:cubicBezTo>
                  <a:cubicBezTo>
                    <a:pt x="23" y="0"/>
                    <a:pt x="19" y="4"/>
                    <a:pt x="19" y="6"/>
                  </a:cubicBezTo>
                  <a:cubicBezTo>
                    <a:pt x="19" y="6"/>
                    <a:pt x="19" y="7"/>
                    <a:pt x="20" y="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40"/>
                    <a:pt x="10" y="51"/>
                    <a:pt x="23" y="51"/>
                  </a:cubicBezTo>
                  <a:cubicBezTo>
                    <a:pt x="36" y="51"/>
                    <a:pt x="46" y="40"/>
                    <a:pt x="46" y="28"/>
                  </a:cubicBezTo>
                  <a:close/>
                  <a:moveTo>
                    <a:pt x="22" y="28"/>
                  </a:moveTo>
                  <a:cubicBezTo>
                    <a:pt x="2" y="28"/>
                    <a:pt x="2" y="28"/>
                    <a:pt x="2" y="28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2" y="9"/>
                    <a:pt x="22" y="9"/>
                  </a:cubicBezTo>
                  <a:lnTo>
                    <a:pt x="22" y="28"/>
                  </a:lnTo>
                  <a:close/>
                  <a:moveTo>
                    <a:pt x="23" y="28"/>
                  </a:moveTo>
                  <a:cubicBezTo>
                    <a:pt x="23" y="9"/>
                    <a:pt x="23" y="9"/>
                    <a:pt x="23" y="9"/>
                  </a:cubicBezTo>
                  <a:cubicBezTo>
                    <a:pt x="24" y="9"/>
                    <a:pt x="24" y="9"/>
                    <a:pt x="25" y="9"/>
                  </a:cubicBezTo>
                  <a:cubicBezTo>
                    <a:pt x="43" y="28"/>
                    <a:pt x="43" y="28"/>
                    <a:pt x="43" y="28"/>
                  </a:cubicBezTo>
                  <a:lnTo>
                    <a:pt x="23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  <p:sp>
          <p:nvSpPr>
            <p:cNvPr id="134" name="Freeform 73"/>
            <p:cNvSpPr/>
            <p:nvPr/>
          </p:nvSpPr>
          <p:spPr bwMode="auto">
            <a:xfrm>
              <a:off x="6477000" y="4905376"/>
              <a:ext cx="425450" cy="465138"/>
            </a:xfrm>
            <a:custGeom>
              <a:avLst/>
              <a:gdLst>
                <a:gd name="T0" fmla="*/ 87 w 113"/>
                <a:gd name="T1" fmla="*/ 109 h 124"/>
                <a:gd name="T2" fmla="*/ 80 w 113"/>
                <a:gd name="T3" fmla="*/ 109 h 124"/>
                <a:gd name="T4" fmla="*/ 80 w 113"/>
                <a:gd name="T5" fmla="*/ 107 h 124"/>
                <a:gd name="T6" fmla="*/ 74 w 113"/>
                <a:gd name="T7" fmla="*/ 101 h 124"/>
                <a:gd name="T8" fmla="*/ 64 w 113"/>
                <a:gd name="T9" fmla="*/ 101 h 124"/>
                <a:gd name="T10" fmla="*/ 65 w 113"/>
                <a:gd name="T11" fmla="*/ 96 h 124"/>
                <a:gd name="T12" fmla="*/ 61 w 113"/>
                <a:gd name="T13" fmla="*/ 85 h 124"/>
                <a:gd name="T14" fmla="*/ 61 w 113"/>
                <a:gd name="T15" fmla="*/ 30 h 124"/>
                <a:gd name="T16" fmla="*/ 101 w 113"/>
                <a:gd name="T17" fmla="*/ 49 h 124"/>
                <a:gd name="T18" fmla="*/ 107 w 113"/>
                <a:gd name="T19" fmla="*/ 52 h 124"/>
                <a:gd name="T20" fmla="*/ 113 w 113"/>
                <a:gd name="T21" fmla="*/ 46 h 124"/>
                <a:gd name="T22" fmla="*/ 107 w 113"/>
                <a:gd name="T23" fmla="*/ 39 h 124"/>
                <a:gd name="T24" fmla="*/ 102 w 113"/>
                <a:gd name="T25" fmla="*/ 42 h 124"/>
                <a:gd name="T26" fmla="*/ 61 w 113"/>
                <a:gd name="T27" fmla="*/ 24 h 124"/>
                <a:gd name="T28" fmla="*/ 61 w 113"/>
                <a:gd name="T29" fmla="*/ 20 h 124"/>
                <a:gd name="T30" fmla="*/ 66 w 113"/>
                <a:gd name="T31" fmla="*/ 12 h 124"/>
                <a:gd name="T32" fmla="*/ 56 w 113"/>
                <a:gd name="T33" fmla="*/ 0 h 124"/>
                <a:gd name="T34" fmla="*/ 47 w 113"/>
                <a:gd name="T35" fmla="*/ 12 h 124"/>
                <a:gd name="T36" fmla="*/ 52 w 113"/>
                <a:gd name="T37" fmla="*/ 20 h 124"/>
                <a:gd name="T38" fmla="*/ 52 w 113"/>
                <a:gd name="T39" fmla="*/ 24 h 124"/>
                <a:gd name="T40" fmla="*/ 12 w 113"/>
                <a:gd name="T41" fmla="*/ 42 h 124"/>
                <a:gd name="T42" fmla="*/ 6 w 113"/>
                <a:gd name="T43" fmla="*/ 39 h 124"/>
                <a:gd name="T44" fmla="*/ 0 w 113"/>
                <a:gd name="T45" fmla="*/ 46 h 124"/>
                <a:gd name="T46" fmla="*/ 6 w 113"/>
                <a:gd name="T47" fmla="*/ 52 h 124"/>
                <a:gd name="T48" fmla="*/ 12 w 113"/>
                <a:gd name="T49" fmla="*/ 49 h 124"/>
                <a:gd name="T50" fmla="*/ 52 w 113"/>
                <a:gd name="T51" fmla="*/ 30 h 124"/>
                <a:gd name="T52" fmla="*/ 52 w 113"/>
                <a:gd name="T53" fmla="*/ 85 h 124"/>
                <a:gd name="T54" fmla="*/ 48 w 113"/>
                <a:gd name="T55" fmla="*/ 96 h 124"/>
                <a:gd name="T56" fmla="*/ 49 w 113"/>
                <a:gd name="T57" fmla="*/ 101 h 124"/>
                <a:gd name="T58" fmla="*/ 39 w 113"/>
                <a:gd name="T59" fmla="*/ 101 h 124"/>
                <a:gd name="T60" fmla="*/ 33 w 113"/>
                <a:gd name="T61" fmla="*/ 107 h 124"/>
                <a:gd name="T62" fmla="*/ 33 w 113"/>
                <a:gd name="T63" fmla="*/ 109 h 124"/>
                <a:gd name="T64" fmla="*/ 26 w 113"/>
                <a:gd name="T65" fmla="*/ 109 h 124"/>
                <a:gd name="T66" fmla="*/ 15 w 113"/>
                <a:gd name="T67" fmla="*/ 119 h 124"/>
                <a:gd name="T68" fmla="*/ 15 w 113"/>
                <a:gd name="T69" fmla="*/ 124 h 124"/>
                <a:gd name="T70" fmla="*/ 97 w 113"/>
                <a:gd name="T71" fmla="*/ 124 h 124"/>
                <a:gd name="T72" fmla="*/ 97 w 113"/>
                <a:gd name="T73" fmla="*/ 119 h 124"/>
                <a:gd name="T74" fmla="*/ 87 w 113"/>
                <a:gd name="T75" fmla="*/ 109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13" h="124">
                  <a:moveTo>
                    <a:pt x="87" y="109"/>
                  </a:moveTo>
                  <a:cubicBezTo>
                    <a:pt x="80" y="109"/>
                    <a:pt x="80" y="109"/>
                    <a:pt x="80" y="109"/>
                  </a:cubicBezTo>
                  <a:cubicBezTo>
                    <a:pt x="80" y="107"/>
                    <a:pt x="80" y="107"/>
                    <a:pt x="80" y="107"/>
                  </a:cubicBezTo>
                  <a:cubicBezTo>
                    <a:pt x="80" y="103"/>
                    <a:pt x="77" y="101"/>
                    <a:pt x="7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5" y="99"/>
                    <a:pt x="65" y="98"/>
                    <a:pt x="65" y="96"/>
                  </a:cubicBezTo>
                  <a:cubicBezTo>
                    <a:pt x="65" y="91"/>
                    <a:pt x="63" y="87"/>
                    <a:pt x="61" y="85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6" y="32"/>
                    <a:pt x="90" y="39"/>
                    <a:pt x="101" y="49"/>
                  </a:cubicBezTo>
                  <a:cubicBezTo>
                    <a:pt x="102" y="51"/>
                    <a:pt x="105" y="52"/>
                    <a:pt x="107" y="52"/>
                  </a:cubicBezTo>
                  <a:cubicBezTo>
                    <a:pt x="110" y="52"/>
                    <a:pt x="113" y="49"/>
                    <a:pt x="113" y="46"/>
                  </a:cubicBezTo>
                  <a:cubicBezTo>
                    <a:pt x="113" y="42"/>
                    <a:pt x="110" y="39"/>
                    <a:pt x="107" y="39"/>
                  </a:cubicBezTo>
                  <a:cubicBezTo>
                    <a:pt x="105" y="39"/>
                    <a:pt x="103" y="40"/>
                    <a:pt x="102" y="42"/>
                  </a:cubicBezTo>
                  <a:cubicBezTo>
                    <a:pt x="90" y="32"/>
                    <a:pt x="76" y="26"/>
                    <a:pt x="61" y="24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4" y="18"/>
                    <a:pt x="66" y="15"/>
                    <a:pt x="66" y="12"/>
                  </a:cubicBezTo>
                  <a:cubicBezTo>
                    <a:pt x="66" y="7"/>
                    <a:pt x="56" y="0"/>
                    <a:pt x="56" y="0"/>
                  </a:cubicBezTo>
                  <a:cubicBezTo>
                    <a:pt x="56" y="0"/>
                    <a:pt x="47" y="7"/>
                    <a:pt x="47" y="12"/>
                  </a:cubicBezTo>
                  <a:cubicBezTo>
                    <a:pt x="47" y="15"/>
                    <a:pt x="49" y="18"/>
                    <a:pt x="52" y="20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37" y="26"/>
                    <a:pt x="23" y="32"/>
                    <a:pt x="12" y="42"/>
                  </a:cubicBezTo>
                  <a:cubicBezTo>
                    <a:pt x="10" y="40"/>
                    <a:pt x="9" y="39"/>
                    <a:pt x="6" y="39"/>
                  </a:cubicBezTo>
                  <a:cubicBezTo>
                    <a:pt x="3" y="39"/>
                    <a:pt x="0" y="42"/>
                    <a:pt x="0" y="46"/>
                  </a:cubicBezTo>
                  <a:cubicBezTo>
                    <a:pt x="0" y="49"/>
                    <a:pt x="3" y="52"/>
                    <a:pt x="6" y="52"/>
                  </a:cubicBezTo>
                  <a:cubicBezTo>
                    <a:pt x="9" y="52"/>
                    <a:pt x="11" y="51"/>
                    <a:pt x="12" y="49"/>
                  </a:cubicBezTo>
                  <a:cubicBezTo>
                    <a:pt x="23" y="39"/>
                    <a:pt x="37" y="32"/>
                    <a:pt x="52" y="30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49" y="87"/>
                    <a:pt x="48" y="91"/>
                    <a:pt x="48" y="96"/>
                  </a:cubicBezTo>
                  <a:cubicBezTo>
                    <a:pt x="48" y="98"/>
                    <a:pt x="48" y="99"/>
                    <a:pt x="49" y="101"/>
                  </a:cubicBezTo>
                  <a:cubicBezTo>
                    <a:pt x="39" y="101"/>
                    <a:pt x="39" y="101"/>
                    <a:pt x="39" y="101"/>
                  </a:cubicBezTo>
                  <a:cubicBezTo>
                    <a:pt x="36" y="101"/>
                    <a:pt x="33" y="103"/>
                    <a:pt x="33" y="107"/>
                  </a:cubicBezTo>
                  <a:cubicBezTo>
                    <a:pt x="33" y="109"/>
                    <a:pt x="33" y="109"/>
                    <a:pt x="33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0" y="109"/>
                    <a:pt x="15" y="114"/>
                    <a:pt x="15" y="119"/>
                  </a:cubicBezTo>
                  <a:cubicBezTo>
                    <a:pt x="15" y="124"/>
                    <a:pt x="15" y="124"/>
                    <a:pt x="15" y="124"/>
                  </a:cubicBezTo>
                  <a:cubicBezTo>
                    <a:pt x="97" y="124"/>
                    <a:pt x="97" y="124"/>
                    <a:pt x="97" y="124"/>
                  </a:cubicBezTo>
                  <a:cubicBezTo>
                    <a:pt x="97" y="119"/>
                    <a:pt x="97" y="119"/>
                    <a:pt x="97" y="119"/>
                  </a:cubicBezTo>
                  <a:cubicBezTo>
                    <a:pt x="97" y="114"/>
                    <a:pt x="93" y="109"/>
                    <a:pt x="87" y="10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id-ID" sz="2400">
                <a:cs typeface="+mn-ea"/>
                <a:sym typeface="+mn-lt"/>
              </a:endParaRPr>
            </a:p>
          </p:txBody>
        </p:sp>
      </p:grpSp>
      <p:sp>
        <p:nvSpPr>
          <p:cNvPr id="135" name="Rectangle 25"/>
          <p:cNvSpPr/>
          <p:nvPr/>
        </p:nvSpPr>
        <p:spPr>
          <a:xfrm>
            <a:off x="2874009" y="4018788"/>
            <a:ext cx="989699" cy="908157"/>
          </a:xfrm>
          <a:prstGeom prst="rect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cs typeface="+mn-ea"/>
              <a:sym typeface="+mn-lt"/>
            </a:endParaRPr>
          </a:p>
        </p:txBody>
      </p:sp>
      <p:sp>
        <p:nvSpPr>
          <p:cNvPr id="136" name="Shape 464"/>
          <p:cNvSpPr/>
          <p:nvPr/>
        </p:nvSpPr>
        <p:spPr>
          <a:xfrm>
            <a:off x="3128019" y="4219236"/>
            <a:ext cx="473349" cy="49535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441" h="21600" extrusionOk="0">
                <a:moveTo>
                  <a:pt x="2206" y="3607"/>
                </a:moveTo>
                <a:lnTo>
                  <a:pt x="4487" y="1200"/>
                </a:lnTo>
                <a:lnTo>
                  <a:pt x="16953" y="1200"/>
                </a:lnTo>
                <a:lnTo>
                  <a:pt x="19234" y="3607"/>
                </a:lnTo>
                <a:cubicBezTo>
                  <a:pt x="19234" y="3607"/>
                  <a:pt x="2206" y="3607"/>
                  <a:pt x="2206" y="3607"/>
                </a:cubicBezTo>
                <a:close/>
                <a:moveTo>
                  <a:pt x="10720" y="13168"/>
                </a:moveTo>
                <a:cubicBezTo>
                  <a:pt x="6671" y="13168"/>
                  <a:pt x="5805" y="7652"/>
                  <a:pt x="5625" y="6516"/>
                </a:cubicBezTo>
                <a:lnTo>
                  <a:pt x="7915" y="6516"/>
                </a:lnTo>
                <a:cubicBezTo>
                  <a:pt x="8259" y="8173"/>
                  <a:pt x="9042" y="11009"/>
                  <a:pt x="10720" y="11009"/>
                </a:cubicBezTo>
                <a:cubicBezTo>
                  <a:pt x="12398" y="11009"/>
                  <a:pt x="13182" y="8173"/>
                  <a:pt x="13525" y="6516"/>
                </a:cubicBezTo>
                <a:lnTo>
                  <a:pt x="15816" y="6516"/>
                </a:lnTo>
                <a:cubicBezTo>
                  <a:pt x="15635" y="7652"/>
                  <a:pt x="14769" y="13168"/>
                  <a:pt x="10720" y="13168"/>
                </a:cubicBezTo>
                <a:close/>
                <a:moveTo>
                  <a:pt x="20843" y="2725"/>
                </a:moveTo>
                <a:cubicBezTo>
                  <a:pt x="20476" y="2418"/>
                  <a:pt x="18467" y="648"/>
                  <a:pt x="18092" y="336"/>
                </a:cubicBezTo>
                <a:cubicBezTo>
                  <a:pt x="17719" y="25"/>
                  <a:pt x="17150" y="0"/>
                  <a:pt x="16718" y="0"/>
                </a:cubicBezTo>
                <a:lnTo>
                  <a:pt x="4722" y="0"/>
                </a:lnTo>
                <a:cubicBezTo>
                  <a:pt x="4292" y="0"/>
                  <a:pt x="3722" y="25"/>
                  <a:pt x="3348" y="336"/>
                </a:cubicBezTo>
                <a:cubicBezTo>
                  <a:pt x="2973" y="648"/>
                  <a:pt x="964" y="2419"/>
                  <a:pt x="597" y="2725"/>
                </a:cubicBezTo>
                <a:cubicBezTo>
                  <a:pt x="227" y="3032"/>
                  <a:pt x="-80" y="3497"/>
                  <a:pt x="18" y="4155"/>
                </a:cubicBezTo>
                <a:cubicBezTo>
                  <a:pt x="117" y="4817"/>
                  <a:pt x="2374" y="20549"/>
                  <a:pt x="2433" y="20923"/>
                </a:cubicBezTo>
                <a:cubicBezTo>
                  <a:pt x="2490" y="21296"/>
                  <a:pt x="2829" y="21592"/>
                  <a:pt x="3241" y="21600"/>
                </a:cubicBezTo>
                <a:lnTo>
                  <a:pt x="18199" y="21600"/>
                </a:lnTo>
                <a:cubicBezTo>
                  <a:pt x="18611" y="21592"/>
                  <a:pt x="18950" y="21296"/>
                  <a:pt x="19007" y="20922"/>
                </a:cubicBezTo>
                <a:cubicBezTo>
                  <a:pt x="19066" y="20549"/>
                  <a:pt x="21323" y="4816"/>
                  <a:pt x="21423" y="4155"/>
                </a:cubicBezTo>
                <a:cubicBezTo>
                  <a:pt x="21520" y="3497"/>
                  <a:pt x="21213" y="3032"/>
                  <a:pt x="20843" y="2725"/>
                </a:cubicBezTo>
                <a:close/>
              </a:path>
            </a:pathLst>
          </a:custGeom>
          <a:solidFill>
            <a:srgbClr val="FFFFFF"/>
          </a:solidFill>
          <a:ln w="12700" cap="flat">
            <a:noFill/>
            <a:miter lim="400000"/>
          </a:ln>
          <a:effectLst/>
        </p:spPr>
        <p:txBody>
          <a:bodyPr wrap="square" lIns="43656" tIns="43656" rIns="43656" bIns="43656" numCol="1" anchor="ctr">
            <a:no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Light"/>
              </a:defRPr>
            </a:pPr>
            <a:endParaRPr>
              <a:cs typeface="+mn-ea"/>
              <a:sym typeface="+mn-lt"/>
            </a:endParaRPr>
          </a:p>
        </p:txBody>
      </p:sp>
      <p:grpSp>
        <p:nvGrpSpPr>
          <p:cNvPr id="137" name="组合 136"/>
          <p:cNvGrpSpPr/>
          <p:nvPr/>
        </p:nvGrpSpPr>
        <p:grpSpPr>
          <a:xfrm>
            <a:off x="789365" y="4018196"/>
            <a:ext cx="2089846" cy="759997"/>
            <a:chOff x="711326" y="2163104"/>
            <a:chExt cx="2089846" cy="759997"/>
          </a:xfrm>
        </p:grpSpPr>
        <p:sp>
          <p:nvSpPr>
            <p:cNvPr id="138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vert="horz" wrap="square" lIns="0" tIns="0" rIns="144000" bIns="0" rtlCol="0" anchor="ctr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zh-CN" altLang="en-US" b="1" dirty="0">
                  <a:solidFill>
                    <a:schemeClr val="accent4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GB" b="1" dirty="0">
                <a:solidFill>
                  <a:schemeClr val="accent4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39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wrap="square" lIns="0" tIns="0" rIns="144000" bIns="0" rtlCol="0">
              <a:normAutofit lnSpcReduction="10000"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0" name="组合 139"/>
          <p:cNvGrpSpPr/>
          <p:nvPr/>
        </p:nvGrpSpPr>
        <p:grpSpPr>
          <a:xfrm>
            <a:off x="9312790" y="2276872"/>
            <a:ext cx="2089846" cy="759997"/>
            <a:chOff x="711326" y="2163104"/>
            <a:chExt cx="2089846" cy="759997"/>
          </a:xfrm>
        </p:grpSpPr>
        <p:sp>
          <p:nvSpPr>
            <p:cNvPr id="141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vert="horz" wrap="square" lIns="144000" tIns="0" rIns="0" bIns="0" rtlCol="0" anchor="ctr" anchorCtr="0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b="1" dirty="0">
                  <a:solidFill>
                    <a:schemeClr val="accent1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GB" b="1" dirty="0">
                <a:solidFill>
                  <a:schemeClr val="accent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2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9312790" y="4018196"/>
            <a:ext cx="2089846" cy="759997"/>
            <a:chOff x="711326" y="2163104"/>
            <a:chExt cx="2089846" cy="759997"/>
          </a:xfrm>
        </p:grpSpPr>
        <p:sp>
          <p:nvSpPr>
            <p:cNvPr id="144" name="Text Placeholder 2"/>
            <p:cNvSpPr txBox="1"/>
            <p:nvPr/>
          </p:nvSpPr>
          <p:spPr>
            <a:xfrm>
              <a:off x="711326" y="2163104"/>
              <a:ext cx="2089846" cy="282366"/>
            </a:xfrm>
            <a:prstGeom prst="rect">
              <a:avLst/>
            </a:prstGeom>
            <a:noFill/>
          </p:spPr>
          <p:txBody>
            <a:bodyPr vert="horz" wrap="square" lIns="144000" tIns="0" rIns="0" bIns="0" rtlCol="0" anchor="ctr" anchorCtr="0">
              <a:norm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r>
                <a:rPr lang="zh-CN" altLang="en-US" b="1" dirty="0">
                  <a:solidFill>
                    <a:schemeClr val="accent2">
                      <a:lumMod val="100000"/>
                    </a:schemeClr>
                  </a:solidFill>
                  <a:cs typeface="+mn-ea"/>
                  <a:sym typeface="+mn-lt"/>
                </a:rPr>
                <a:t>标题文本预设</a:t>
              </a:r>
              <a:endParaRPr lang="en-GB" b="1" dirty="0">
                <a:solidFill>
                  <a:schemeClr val="accent2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5" name="TextBox 44"/>
            <p:cNvSpPr txBox="1"/>
            <p:nvPr/>
          </p:nvSpPr>
          <p:spPr>
            <a:xfrm>
              <a:off x="711326" y="2445470"/>
              <a:ext cx="2089846" cy="477631"/>
            </a:xfrm>
            <a:prstGeom prst="rect">
              <a:avLst/>
            </a:prstGeom>
            <a:noFill/>
          </p:spPr>
          <p:txBody>
            <a:bodyPr wrap="square" lIns="144000" tIns="0" rIns="0" bIns="0" rtlCol="0" anchor="ctr" anchorCtr="0">
              <a:normAutofit lnSpcReduction="10000"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13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693164" y="1"/>
          <a:ext cx="5198897" cy="64297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38"/>
          <p:cNvSpPr/>
          <p:nvPr/>
        </p:nvSpPr>
        <p:spPr>
          <a:xfrm>
            <a:off x="696509" y="6429763"/>
            <a:ext cx="5195552" cy="4282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Right Triangle 42"/>
          <p:cNvSpPr/>
          <p:nvPr/>
        </p:nvSpPr>
        <p:spPr>
          <a:xfrm rot="18900000">
            <a:off x="2981596" y="-341497"/>
            <a:ext cx="682992" cy="682992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cxnSp>
        <p:nvCxnSpPr>
          <p:cNvPr id="8" name="Straight Connector 41"/>
          <p:cNvCxnSpPr/>
          <p:nvPr/>
        </p:nvCxnSpPr>
        <p:spPr>
          <a:xfrm>
            <a:off x="7653434" y="1278337"/>
            <a:ext cx="21936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24"/>
          <p:cNvSpPr/>
          <p:nvPr/>
        </p:nvSpPr>
        <p:spPr>
          <a:xfrm>
            <a:off x="6656905" y="4039660"/>
            <a:ext cx="817468" cy="817468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0" name="Freeform 11"/>
          <p:cNvSpPr>
            <a:spLocks noEditPoints="1"/>
          </p:cNvSpPr>
          <p:nvPr/>
        </p:nvSpPr>
        <p:spPr bwMode="auto">
          <a:xfrm>
            <a:off x="6855774" y="4244079"/>
            <a:ext cx="408629" cy="408629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1" name="Oval 23"/>
          <p:cNvSpPr/>
          <p:nvPr/>
        </p:nvSpPr>
        <p:spPr>
          <a:xfrm>
            <a:off x="6656905" y="2780928"/>
            <a:ext cx="817468" cy="817468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Freeform 65"/>
          <p:cNvSpPr>
            <a:spLocks noEditPoints="1"/>
          </p:cNvSpPr>
          <p:nvPr/>
        </p:nvSpPr>
        <p:spPr bwMode="auto">
          <a:xfrm>
            <a:off x="6861324" y="2985347"/>
            <a:ext cx="408629" cy="408629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3" name="Oval 25"/>
          <p:cNvSpPr/>
          <p:nvPr/>
        </p:nvSpPr>
        <p:spPr>
          <a:xfrm>
            <a:off x="6661394" y="5219816"/>
            <a:ext cx="817468" cy="817468"/>
          </a:xfrm>
          <a:prstGeom prst="ellipse">
            <a:avLst/>
          </a:prstGeom>
          <a:noFill/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Freeform 87"/>
          <p:cNvSpPr>
            <a:spLocks noEditPoints="1"/>
          </p:cNvSpPr>
          <p:nvPr/>
        </p:nvSpPr>
        <p:spPr bwMode="auto">
          <a:xfrm>
            <a:off x="6865813" y="5429230"/>
            <a:ext cx="408629" cy="408629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TextBox 20"/>
          <p:cNvSpPr txBox="1"/>
          <p:nvPr/>
        </p:nvSpPr>
        <p:spPr>
          <a:xfrm>
            <a:off x="6132512" y="1143764"/>
            <a:ext cx="5320119" cy="521040"/>
          </a:xfrm>
          <a:prstGeom prst="rect">
            <a:avLst/>
          </a:prstGeom>
          <a:noFill/>
        </p:spPr>
        <p:txBody>
          <a:bodyPr wrap="square" lIns="0" tIns="0" rIns="0" bIns="0" rtlCol="0">
            <a:normAutofit lnSpcReduction="10000"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sp>
        <p:nvSpPr>
          <p:cNvPr id="16" name="Rectangle 39"/>
          <p:cNvSpPr/>
          <p:nvPr/>
        </p:nvSpPr>
        <p:spPr>
          <a:xfrm>
            <a:off x="8007741" y="774432"/>
            <a:ext cx="15696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b="1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cxnSp>
        <p:nvCxnSpPr>
          <p:cNvPr id="17" name="Straight Connector 41"/>
          <p:cNvCxnSpPr/>
          <p:nvPr/>
        </p:nvCxnSpPr>
        <p:spPr>
          <a:xfrm>
            <a:off x="6855774" y="1143764"/>
            <a:ext cx="3668718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组合 17"/>
          <p:cNvGrpSpPr/>
          <p:nvPr/>
        </p:nvGrpSpPr>
        <p:grpSpPr>
          <a:xfrm>
            <a:off x="7475837" y="2727996"/>
            <a:ext cx="4363838" cy="923329"/>
            <a:chOff x="6545227" y="1653809"/>
            <a:chExt cx="4932548" cy="923329"/>
          </a:xfrm>
        </p:grpSpPr>
        <p:sp>
          <p:nvSpPr>
            <p:cNvPr id="19" name="矩形 18"/>
            <p:cNvSpPr/>
            <p:nvPr/>
          </p:nvSpPr>
          <p:spPr>
            <a:xfrm>
              <a:off x="6545227" y="2069307"/>
              <a:ext cx="4932548" cy="507831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  <a:endPara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545227" y="1653809"/>
              <a:ext cx="4932548" cy="366126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en-US" altLang="zh-CN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7475837" y="3986728"/>
            <a:ext cx="4363838" cy="923329"/>
            <a:chOff x="6545227" y="1653809"/>
            <a:chExt cx="4932548" cy="923329"/>
          </a:xfrm>
        </p:grpSpPr>
        <p:sp>
          <p:nvSpPr>
            <p:cNvPr id="22" name="矩形 21"/>
            <p:cNvSpPr/>
            <p:nvPr/>
          </p:nvSpPr>
          <p:spPr>
            <a:xfrm>
              <a:off x="6545227" y="2069307"/>
              <a:ext cx="4932548" cy="507831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  <a:endPara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545227" y="1653809"/>
              <a:ext cx="4932548" cy="366126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en-US" altLang="zh-CN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7475836" y="5166885"/>
            <a:ext cx="4363837" cy="923329"/>
            <a:chOff x="6545227" y="1653809"/>
            <a:chExt cx="4932548" cy="923329"/>
          </a:xfrm>
        </p:grpSpPr>
        <p:sp>
          <p:nvSpPr>
            <p:cNvPr id="25" name="矩形 24"/>
            <p:cNvSpPr/>
            <p:nvPr/>
          </p:nvSpPr>
          <p:spPr>
            <a:xfrm>
              <a:off x="6545227" y="2069307"/>
              <a:ext cx="4932548" cy="507831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如需更改请在（设置形状格式）菜单下（文本选项）中调整</a:t>
              </a:r>
              <a:endParaRPr lang="en-US" altLang="zh-CN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545227" y="1653809"/>
              <a:ext cx="4932548" cy="366126"/>
            </a:xfrm>
            <a:prstGeom prst="rect">
              <a:avLst/>
            </a:prstGeom>
          </p:spPr>
          <p:txBody>
            <a:bodyPr wrap="square" lIns="144000" tIns="0" rIns="144000" bIns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b="1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en-US" altLang="zh-CN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AutoShape 1"/>
          <p:cNvSpPr/>
          <p:nvPr/>
        </p:nvSpPr>
        <p:spPr bwMode="auto">
          <a:xfrm>
            <a:off x="5295107" y="2077244"/>
            <a:ext cx="4009231" cy="3580606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sp>
        <p:nvSpPr>
          <p:cNvPr id="174" name="AutoShape 2"/>
          <p:cNvSpPr/>
          <p:nvPr/>
        </p:nvSpPr>
        <p:spPr bwMode="auto">
          <a:xfrm>
            <a:off x="5688807" y="3835400"/>
            <a:ext cx="4009231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sp>
        <p:nvSpPr>
          <p:cNvPr id="175" name="AutoShape 3"/>
          <p:cNvSpPr/>
          <p:nvPr/>
        </p:nvSpPr>
        <p:spPr bwMode="auto">
          <a:xfrm>
            <a:off x="3517900" y="4495800"/>
            <a:ext cx="4008438" cy="3579813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sp>
        <p:nvSpPr>
          <p:cNvPr id="176" name="AutoShape 4"/>
          <p:cNvSpPr/>
          <p:nvPr/>
        </p:nvSpPr>
        <p:spPr bwMode="auto">
          <a:xfrm>
            <a:off x="-1022350" y="3890963"/>
            <a:ext cx="5549900" cy="4959350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9999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sp>
        <p:nvSpPr>
          <p:cNvPr id="177" name="AutoShape 5"/>
          <p:cNvSpPr/>
          <p:nvPr/>
        </p:nvSpPr>
        <p:spPr bwMode="auto">
          <a:xfrm>
            <a:off x="704850" y="2279650"/>
            <a:ext cx="5549900" cy="4959350"/>
          </a:xfrm>
          <a:custGeom>
            <a:avLst/>
            <a:gdLst>
              <a:gd name="T0" fmla="*/ 21600 w 21600"/>
              <a:gd name="T1" fmla="*/ 0 h 21600"/>
              <a:gd name="T2" fmla="*/ 6911 w 21600"/>
              <a:gd name="T3" fmla="*/ 21600 h 21600"/>
              <a:gd name="T4" fmla="*/ 0 w 21600"/>
              <a:gd name="T5" fmla="*/ 7462 h 21600"/>
              <a:gd name="T6" fmla="*/ 21600 w 21600"/>
              <a:gd name="T7" fmla="*/ 0 h 21600"/>
              <a:gd name="T8" fmla="*/ 21600 w 21600"/>
              <a:gd name="T9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6911" y="21600"/>
                </a:lnTo>
                <a:lnTo>
                  <a:pt x="0" y="7462"/>
                </a:lnTo>
                <a:lnTo>
                  <a:pt x="21600" y="0"/>
                </a:lnTo>
                <a:close/>
                <a:moveTo>
                  <a:pt x="21600" y="0"/>
                </a:moveTo>
              </a:path>
            </a:pathLst>
          </a:custGeom>
          <a:gradFill rotWithShape="0">
            <a:gsLst>
              <a:gs pos="28000">
                <a:srgbClr val="FFFEFE">
                  <a:alpha val="0"/>
                </a:srgbClr>
              </a:gs>
              <a:gs pos="100000">
                <a:schemeClr val="bg1">
                  <a:lumMod val="50000"/>
                  <a:alpha val="22000"/>
                </a:schemeClr>
              </a:gs>
            </a:gsLst>
            <a:lin ang="19440000" scaled="0"/>
          </a:gra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>
              <a:defRPr/>
            </a:pPr>
            <a:endParaRPr lang="en-US" sz="1400"/>
          </a:p>
        </p:txBody>
      </p:sp>
      <p:grpSp>
        <p:nvGrpSpPr>
          <p:cNvPr id="178" name="Group 6"/>
          <p:cNvGrpSpPr/>
          <p:nvPr/>
        </p:nvGrpSpPr>
        <p:grpSpPr bwMode="auto">
          <a:xfrm>
            <a:off x="390525" y="3555207"/>
            <a:ext cx="4749800" cy="3143250"/>
            <a:chOff x="0" y="0"/>
            <a:chExt cx="5983" cy="3960"/>
          </a:xfrm>
        </p:grpSpPr>
        <p:sp>
          <p:nvSpPr>
            <p:cNvPr id="179" name="AutoShape 7"/>
            <p:cNvSpPr/>
            <p:nvPr/>
          </p:nvSpPr>
          <p:spPr bwMode="auto">
            <a:xfrm>
              <a:off x="1890" y="88"/>
              <a:ext cx="3957" cy="340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0" name="AutoShape 8"/>
            <p:cNvSpPr/>
            <p:nvPr/>
          </p:nvSpPr>
          <p:spPr bwMode="auto">
            <a:xfrm>
              <a:off x="1862" y="79"/>
              <a:ext cx="4051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1" name="AutoShape 9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82" name="AutoShape 10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</p:grpSp>
      <p:grpSp>
        <p:nvGrpSpPr>
          <p:cNvPr id="183" name="Group 11"/>
          <p:cNvGrpSpPr/>
          <p:nvPr/>
        </p:nvGrpSpPr>
        <p:grpSpPr bwMode="auto">
          <a:xfrm>
            <a:off x="5219700" y="4413250"/>
            <a:ext cx="2451100" cy="1619250"/>
            <a:chOff x="0" y="0"/>
            <a:chExt cx="3087" cy="2039"/>
          </a:xfrm>
        </p:grpSpPr>
        <p:sp>
          <p:nvSpPr>
            <p:cNvPr id="184" name="AutoShape 12"/>
            <p:cNvSpPr/>
            <p:nvPr/>
          </p:nvSpPr>
          <p:spPr bwMode="auto">
            <a:xfrm>
              <a:off x="975" y="45"/>
              <a:ext cx="2042" cy="1754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4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5" name="AutoShape 13"/>
            <p:cNvSpPr/>
            <p:nvPr/>
          </p:nvSpPr>
          <p:spPr bwMode="auto">
            <a:xfrm>
              <a:off x="961" y="40"/>
              <a:ext cx="2090" cy="1790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4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6" name="AutoShape 14"/>
            <p:cNvSpPr/>
            <p:nvPr/>
          </p:nvSpPr>
          <p:spPr bwMode="auto">
            <a:xfrm>
              <a:off x="0" y="0"/>
              <a:ext cx="3087" cy="965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87" name="AutoShape 15"/>
            <p:cNvSpPr/>
            <p:nvPr/>
          </p:nvSpPr>
          <p:spPr bwMode="auto">
            <a:xfrm>
              <a:off x="1208" y="15"/>
              <a:ext cx="1840" cy="2024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4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</p:grpSp>
      <p:grpSp>
        <p:nvGrpSpPr>
          <p:cNvPr id="188" name="Group 16"/>
          <p:cNvGrpSpPr/>
          <p:nvPr/>
        </p:nvGrpSpPr>
        <p:grpSpPr bwMode="auto">
          <a:xfrm>
            <a:off x="4568268" y="1963468"/>
            <a:ext cx="1676400" cy="1111250"/>
            <a:chOff x="0" y="0"/>
            <a:chExt cx="2111" cy="1400"/>
          </a:xfrm>
        </p:grpSpPr>
        <p:sp>
          <p:nvSpPr>
            <p:cNvPr id="189" name="AutoShape 17"/>
            <p:cNvSpPr/>
            <p:nvPr/>
          </p:nvSpPr>
          <p:spPr bwMode="auto">
            <a:xfrm>
              <a:off x="667" y="31"/>
              <a:ext cx="1396" cy="120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2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0" name="AutoShape 18"/>
            <p:cNvSpPr/>
            <p:nvPr/>
          </p:nvSpPr>
          <p:spPr bwMode="auto">
            <a:xfrm>
              <a:off x="657" y="27"/>
              <a:ext cx="1429" cy="1229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2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1" name="AutoShape 19"/>
            <p:cNvSpPr/>
            <p:nvPr/>
          </p:nvSpPr>
          <p:spPr bwMode="auto">
            <a:xfrm>
              <a:off x="0" y="0"/>
              <a:ext cx="2111" cy="662"/>
            </a:xfrm>
            <a:custGeom>
              <a:avLst/>
              <a:gdLst>
                <a:gd name="T0" fmla="*/ 0 w 21600"/>
                <a:gd name="T1" fmla="*/ 0 h 21600"/>
                <a:gd name="T2" fmla="*/ 1 w 21600"/>
                <a:gd name="T3" fmla="*/ 0 h 21600"/>
                <a:gd name="T4" fmla="*/ 2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192" name="AutoShape 20"/>
            <p:cNvSpPr/>
            <p:nvPr/>
          </p:nvSpPr>
          <p:spPr bwMode="auto">
            <a:xfrm>
              <a:off x="826" y="10"/>
              <a:ext cx="1258" cy="13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2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</p:grpSp>
      <p:grpSp>
        <p:nvGrpSpPr>
          <p:cNvPr id="193" name="Group 21"/>
          <p:cNvGrpSpPr/>
          <p:nvPr/>
        </p:nvGrpSpPr>
        <p:grpSpPr bwMode="auto">
          <a:xfrm>
            <a:off x="7816850" y="2044700"/>
            <a:ext cx="1498600" cy="990600"/>
            <a:chOff x="0" y="0"/>
            <a:chExt cx="1888" cy="1248"/>
          </a:xfrm>
        </p:grpSpPr>
        <p:sp>
          <p:nvSpPr>
            <p:cNvPr id="194" name="AutoShape 22"/>
            <p:cNvSpPr/>
            <p:nvPr/>
          </p:nvSpPr>
          <p:spPr bwMode="auto">
            <a:xfrm>
              <a:off x="596" y="27"/>
              <a:ext cx="1249" cy="1073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3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5" name="AutoShape 23"/>
            <p:cNvSpPr/>
            <p:nvPr/>
          </p:nvSpPr>
          <p:spPr bwMode="auto">
            <a:xfrm>
              <a:off x="587" y="24"/>
              <a:ext cx="1278" cy="1095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3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6" name="AutoShape 24"/>
            <p:cNvSpPr/>
            <p:nvPr/>
          </p:nvSpPr>
          <p:spPr bwMode="auto">
            <a:xfrm>
              <a:off x="0" y="0"/>
              <a:ext cx="1888" cy="590"/>
            </a:xfrm>
            <a:custGeom>
              <a:avLst/>
              <a:gdLst>
                <a:gd name="T0" fmla="*/ 0 w 21600"/>
                <a:gd name="T1" fmla="*/ 12991 h 21600"/>
                <a:gd name="T2" fmla="*/ 6723 w 21600"/>
                <a:gd name="T3" fmla="*/ 21600 h 21600"/>
                <a:gd name="T4" fmla="*/ 21600 w 21600"/>
                <a:gd name="T5" fmla="*/ 0 h 21600"/>
                <a:gd name="T6" fmla="*/ 0 w 21600"/>
                <a:gd name="T7" fmla="*/ 12991 h 21600"/>
                <a:gd name="T8" fmla="*/ 0 w 21600"/>
                <a:gd name="T9" fmla="*/ 1299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197" name="AutoShape 25"/>
            <p:cNvSpPr/>
            <p:nvPr/>
          </p:nvSpPr>
          <p:spPr bwMode="auto">
            <a:xfrm>
              <a:off x="738" y="9"/>
              <a:ext cx="1125" cy="1239"/>
            </a:xfrm>
            <a:custGeom>
              <a:avLst/>
              <a:gdLst>
                <a:gd name="T0" fmla="*/ 0 w 21600"/>
                <a:gd name="T1" fmla="*/ 10747 h 21600"/>
                <a:gd name="T2" fmla="*/ 21600 w 21600"/>
                <a:gd name="T3" fmla="*/ 0 h 21600"/>
                <a:gd name="T4" fmla="*/ 7562 w 21600"/>
                <a:gd name="T5" fmla="*/ 21600 h 21600"/>
                <a:gd name="T6" fmla="*/ 0 w 21600"/>
                <a:gd name="T7" fmla="*/ 10747 h 21600"/>
                <a:gd name="T8" fmla="*/ 0 w 21600"/>
                <a:gd name="T9" fmla="*/ 1074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3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</p:grpSp>
      <p:sp>
        <p:nvSpPr>
          <p:cNvPr id="198" name="Oval 36"/>
          <p:cNvSpPr/>
          <p:nvPr/>
        </p:nvSpPr>
        <p:spPr bwMode="auto">
          <a:xfrm>
            <a:off x="7112000" y="5816600"/>
            <a:ext cx="1289050" cy="128905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199" name="Oval 37"/>
          <p:cNvSpPr/>
          <p:nvPr/>
        </p:nvSpPr>
        <p:spPr bwMode="auto">
          <a:xfrm>
            <a:off x="6578600" y="6337300"/>
            <a:ext cx="1054100" cy="10541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0" name="Oval 38"/>
          <p:cNvSpPr/>
          <p:nvPr/>
        </p:nvSpPr>
        <p:spPr bwMode="auto">
          <a:xfrm>
            <a:off x="9461500" y="4768850"/>
            <a:ext cx="2501900" cy="25019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1" name="Oval 39"/>
          <p:cNvSpPr/>
          <p:nvPr/>
        </p:nvSpPr>
        <p:spPr bwMode="auto">
          <a:xfrm>
            <a:off x="5803900" y="6718300"/>
            <a:ext cx="1054100" cy="10541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2" name="Oval 40"/>
          <p:cNvSpPr/>
          <p:nvPr/>
        </p:nvSpPr>
        <p:spPr bwMode="auto">
          <a:xfrm>
            <a:off x="8420100" y="5537200"/>
            <a:ext cx="1714500" cy="1428750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3" name="Oval 41"/>
          <p:cNvSpPr/>
          <p:nvPr/>
        </p:nvSpPr>
        <p:spPr bwMode="auto">
          <a:xfrm>
            <a:off x="7899400" y="6350000"/>
            <a:ext cx="1549400" cy="1289050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4" name="Oval 42"/>
          <p:cNvSpPr/>
          <p:nvPr/>
        </p:nvSpPr>
        <p:spPr bwMode="auto">
          <a:xfrm>
            <a:off x="8489950" y="5632450"/>
            <a:ext cx="1714500" cy="17145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5" name="Oval 43"/>
          <p:cNvSpPr/>
          <p:nvPr/>
        </p:nvSpPr>
        <p:spPr bwMode="auto">
          <a:xfrm>
            <a:off x="7905750" y="6496050"/>
            <a:ext cx="1054100" cy="10541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6" name="Oval 44"/>
          <p:cNvSpPr/>
          <p:nvPr/>
        </p:nvSpPr>
        <p:spPr bwMode="auto">
          <a:xfrm>
            <a:off x="11061700" y="5175250"/>
            <a:ext cx="2012950" cy="1676400"/>
          </a:xfrm>
          <a:prstGeom prst="ellipse">
            <a:avLst/>
          </a:prstGeom>
          <a:solidFill>
            <a:srgbClr val="FFFEFE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sp>
        <p:nvSpPr>
          <p:cNvPr id="207" name="Oval 45"/>
          <p:cNvSpPr/>
          <p:nvPr/>
        </p:nvSpPr>
        <p:spPr bwMode="auto">
          <a:xfrm>
            <a:off x="10756900" y="5327650"/>
            <a:ext cx="2171700" cy="2171700"/>
          </a:xfrm>
          <a:prstGeom prst="ellipse">
            <a:avLst/>
          </a:prstGeom>
          <a:solidFill>
            <a:srgbClr val="E6E6E6"/>
          </a:solidFill>
          <a:ln w="25400">
            <a:solidFill>
              <a:schemeClr val="tx1">
                <a:alpha val="0"/>
              </a:schemeClr>
            </a:solidFill>
            <a:miter lim="800000"/>
          </a:ln>
        </p:spPr>
        <p:txBody>
          <a:bodyPr lIns="0" tIns="0" rIns="0" bIns="0"/>
          <a:lstStyle/>
          <a:p>
            <a:endParaRPr lang="en-US" sz="1400"/>
          </a:p>
        </p:txBody>
      </p:sp>
      <p:grpSp>
        <p:nvGrpSpPr>
          <p:cNvPr id="208" name="Group 46"/>
          <p:cNvGrpSpPr/>
          <p:nvPr/>
        </p:nvGrpSpPr>
        <p:grpSpPr bwMode="auto">
          <a:xfrm>
            <a:off x="-1739107" y="2292350"/>
            <a:ext cx="3357563" cy="1485900"/>
            <a:chOff x="0" y="0"/>
            <a:chExt cx="4231" cy="1872"/>
          </a:xfrm>
        </p:grpSpPr>
        <p:sp>
          <p:nvSpPr>
            <p:cNvPr id="209" name="Oval 47"/>
            <p:cNvSpPr/>
            <p:nvPr/>
          </p:nvSpPr>
          <p:spPr bwMode="auto">
            <a:xfrm>
              <a:off x="347" y="683"/>
              <a:ext cx="840" cy="841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0" name="Oval 48"/>
            <p:cNvSpPr/>
            <p:nvPr/>
          </p:nvSpPr>
          <p:spPr bwMode="auto">
            <a:xfrm>
              <a:off x="0" y="1023"/>
              <a:ext cx="686" cy="688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1" name="Oval 49"/>
            <p:cNvSpPr/>
            <p:nvPr/>
          </p:nvSpPr>
          <p:spPr bwMode="auto">
            <a:xfrm>
              <a:off x="1877" y="0"/>
              <a:ext cx="1630" cy="1632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2" name="Oval 50"/>
            <p:cNvSpPr/>
            <p:nvPr/>
          </p:nvSpPr>
          <p:spPr bwMode="auto">
            <a:xfrm>
              <a:off x="1199" y="501"/>
              <a:ext cx="1117" cy="932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3" name="Oval 51"/>
            <p:cNvSpPr/>
            <p:nvPr/>
          </p:nvSpPr>
          <p:spPr bwMode="auto">
            <a:xfrm>
              <a:off x="860" y="1031"/>
              <a:ext cx="1009" cy="841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4" name="Oval 52"/>
            <p:cNvSpPr/>
            <p:nvPr/>
          </p:nvSpPr>
          <p:spPr bwMode="auto">
            <a:xfrm>
              <a:off x="1245" y="563"/>
              <a:ext cx="1116" cy="1119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5" name="Oval 53"/>
            <p:cNvSpPr/>
            <p:nvPr/>
          </p:nvSpPr>
          <p:spPr bwMode="auto">
            <a:xfrm>
              <a:off x="864" y="1127"/>
              <a:ext cx="687" cy="68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6" name="Oval 54"/>
            <p:cNvSpPr/>
            <p:nvPr/>
          </p:nvSpPr>
          <p:spPr bwMode="auto">
            <a:xfrm>
              <a:off x="2920" y="265"/>
              <a:ext cx="1311" cy="1094"/>
            </a:xfrm>
            <a:prstGeom prst="ellipse">
              <a:avLst/>
            </a:prstGeom>
            <a:solidFill>
              <a:srgbClr val="FFFEFE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17" name="Oval 55"/>
            <p:cNvSpPr/>
            <p:nvPr/>
          </p:nvSpPr>
          <p:spPr bwMode="auto">
            <a:xfrm>
              <a:off x="2721" y="364"/>
              <a:ext cx="1415" cy="1417"/>
            </a:xfrm>
            <a:prstGeom prst="ellipse">
              <a:avLst/>
            </a:prstGeom>
            <a:solidFill>
              <a:srgbClr val="E6E6E6"/>
            </a:solidFill>
            <a:ln w="25400">
              <a:solidFill>
                <a:schemeClr val="tx1">
                  <a:alpha val="0"/>
                </a:schemeClr>
              </a:solidFill>
              <a:miter lim="800000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</p:grpSp>
      <p:grpSp>
        <p:nvGrpSpPr>
          <p:cNvPr id="218" name="Group 6"/>
          <p:cNvGrpSpPr/>
          <p:nvPr/>
        </p:nvGrpSpPr>
        <p:grpSpPr bwMode="auto">
          <a:xfrm>
            <a:off x="8928894" y="3703638"/>
            <a:ext cx="944563" cy="625475"/>
            <a:chOff x="0" y="0"/>
            <a:chExt cx="5983" cy="3960"/>
          </a:xfrm>
        </p:grpSpPr>
        <p:sp>
          <p:nvSpPr>
            <p:cNvPr id="219" name="AutoShape 7"/>
            <p:cNvSpPr/>
            <p:nvPr/>
          </p:nvSpPr>
          <p:spPr bwMode="auto">
            <a:xfrm>
              <a:off x="1890" y="90"/>
              <a:ext cx="3957" cy="3402"/>
            </a:xfrm>
            <a:custGeom>
              <a:avLst/>
              <a:gdLst>
                <a:gd name="T0" fmla="*/ 577 w 21600"/>
                <a:gd name="T1" fmla="*/ 11364 h 21600"/>
                <a:gd name="T2" fmla="*/ 0 w 21600"/>
                <a:gd name="T3" fmla="*/ 21600 h 21600"/>
                <a:gd name="T4" fmla="*/ 21600 w 21600"/>
                <a:gd name="T5" fmla="*/ 0 h 21600"/>
                <a:gd name="T6" fmla="*/ 577 w 21600"/>
                <a:gd name="T7" fmla="*/ 11364 h 21600"/>
                <a:gd name="T8" fmla="*/ 577 w 21600"/>
                <a:gd name="T9" fmla="*/ 1136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600" h="21600">
                  <a:moveTo>
                    <a:pt x="577" y="11364"/>
                  </a:moveTo>
                  <a:lnTo>
                    <a:pt x="0" y="21600"/>
                  </a:lnTo>
                  <a:lnTo>
                    <a:pt x="21600" y="0"/>
                  </a:lnTo>
                  <a:lnTo>
                    <a:pt x="577" y="11364"/>
                  </a:lnTo>
                  <a:close/>
                  <a:moveTo>
                    <a:pt x="577" y="11364"/>
                  </a:moveTo>
                </a:path>
              </a:pathLst>
            </a:custGeom>
            <a:solidFill>
              <a:schemeClr val="accent1">
                <a:lumMod val="50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220" name="AutoShape 8"/>
            <p:cNvSpPr/>
            <p:nvPr/>
          </p:nvSpPr>
          <p:spPr bwMode="auto">
            <a:xfrm>
              <a:off x="1860" y="80"/>
              <a:ext cx="4052" cy="3473"/>
            </a:xfrm>
            <a:custGeom>
              <a:avLst/>
              <a:gdLst>
                <a:gd name="T0" fmla="*/ 338 w 21600"/>
                <a:gd name="T1" fmla="*/ 10512 h 21600"/>
                <a:gd name="T2" fmla="*/ 0 w 21600"/>
                <a:gd name="T3" fmla="*/ 21600 h 21600"/>
                <a:gd name="T4" fmla="*/ 2612 w 21600"/>
                <a:gd name="T5" fmla="*/ 12113 h 21600"/>
                <a:gd name="T6" fmla="*/ 21600 w 21600"/>
                <a:gd name="T7" fmla="*/ 0 h 21600"/>
                <a:gd name="T8" fmla="*/ 14474 w 21600"/>
                <a:gd name="T9" fmla="*/ 1859 h 21600"/>
                <a:gd name="T10" fmla="*/ 338 w 21600"/>
                <a:gd name="T11" fmla="*/ 10512 h 21600"/>
                <a:gd name="T12" fmla="*/ 338 w 21600"/>
                <a:gd name="T13" fmla="*/ 1051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00" h="21600">
                  <a:moveTo>
                    <a:pt x="338" y="10512"/>
                  </a:moveTo>
                  <a:lnTo>
                    <a:pt x="0" y="21600"/>
                  </a:lnTo>
                  <a:lnTo>
                    <a:pt x="2612" y="12113"/>
                  </a:lnTo>
                  <a:lnTo>
                    <a:pt x="21600" y="0"/>
                  </a:lnTo>
                  <a:lnTo>
                    <a:pt x="14474" y="1859"/>
                  </a:lnTo>
                  <a:lnTo>
                    <a:pt x="338" y="10512"/>
                  </a:lnTo>
                  <a:close/>
                  <a:moveTo>
                    <a:pt x="338" y="10512"/>
                  </a:moveTo>
                </a:path>
              </a:pathLst>
            </a:custGeom>
            <a:solidFill>
              <a:schemeClr val="accent1">
                <a:lumMod val="75000"/>
              </a:schemeClr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 sz="1400"/>
            </a:p>
          </p:txBody>
        </p:sp>
        <p:sp>
          <p:nvSpPr>
            <p:cNvPr id="221" name="AutoShape 9"/>
            <p:cNvSpPr/>
            <p:nvPr/>
          </p:nvSpPr>
          <p:spPr bwMode="auto">
            <a:xfrm>
              <a:off x="0" y="0"/>
              <a:ext cx="5983" cy="1874"/>
            </a:xfrm>
            <a:custGeom>
              <a:avLst/>
              <a:gdLst>
                <a:gd name="T0" fmla="*/ 0 w 21600"/>
                <a:gd name="T1" fmla="*/ 1 h 21600"/>
                <a:gd name="T2" fmla="*/ 40 w 21600"/>
                <a:gd name="T3" fmla="*/ 1 h 21600"/>
                <a:gd name="T4" fmla="*/ 127 w 21600"/>
                <a:gd name="T5" fmla="*/ 0 h 21600"/>
                <a:gd name="T6" fmla="*/ 0 w 21600"/>
                <a:gd name="T7" fmla="*/ 1 h 21600"/>
                <a:gd name="T8" fmla="*/ 0 w 21600"/>
                <a:gd name="T9" fmla="*/ 1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2991"/>
                  </a:moveTo>
                  <a:lnTo>
                    <a:pt x="6723" y="21600"/>
                  </a:lnTo>
                  <a:lnTo>
                    <a:pt x="21600" y="0"/>
                  </a:lnTo>
                  <a:lnTo>
                    <a:pt x="0" y="12991"/>
                  </a:lnTo>
                  <a:close/>
                  <a:moveTo>
                    <a:pt x="0" y="12991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  <p:sp>
          <p:nvSpPr>
            <p:cNvPr id="222" name="AutoShape 10"/>
            <p:cNvSpPr/>
            <p:nvPr/>
          </p:nvSpPr>
          <p:spPr bwMode="auto">
            <a:xfrm>
              <a:off x="2341" y="30"/>
              <a:ext cx="3565" cy="3930"/>
            </a:xfrm>
            <a:custGeom>
              <a:avLst/>
              <a:gdLst>
                <a:gd name="T0" fmla="*/ 0 w 21600"/>
                <a:gd name="T1" fmla="*/ 12 h 21600"/>
                <a:gd name="T2" fmla="*/ 16 w 21600"/>
                <a:gd name="T3" fmla="*/ 0 h 21600"/>
                <a:gd name="T4" fmla="*/ 6 w 21600"/>
                <a:gd name="T5" fmla="*/ 24 h 21600"/>
                <a:gd name="T6" fmla="*/ 0 w 21600"/>
                <a:gd name="T7" fmla="*/ 12 h 21600"/>
                <a:gd name="T8" fmla="*/ 0 w 21600"/>
                <a:gd name="T9" fmla="*/ 12 h 2160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600" h="21600">
                  <a:moveTo>
                    <a:pt x="0" y="10747"/>
                  </a:moveTo>
                  <a:lnTo>
                    <a:pt x="21600" y="0"/>
                  </a:lnTo>
                  <a:lnTo>
                    <a:pt x="7562" y="21600"/>
                  </a:lnTo>
                  <a:lnTo>
                    <a:pt x="0" y="10747"/>
                  </a:lnTo>
                  <a:close/>
                  <a:moveTo>
                    <a:pt x="0" y="10747"/>
                  </a:moveTo>
                </a:path>
              </a:pathLst>
            </a:custGeom>
            <a:solidFill>
              <a:schemeClr val="accent1"/>
            </a:solidFill>
            <a:ln w="25400" cap="flat">
              <a:solidFill>
                <a:schemeClr val="tx1">
                  <a:alpha val="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en-US" sz="1400"/>
            </a:p>
          </p:txBody>
        </p:sp>
      </p:grpSp>
      <p:sp>
        <p:nvSpPr>
          <p:cNvPr id="223" name="Slide Number Placeholder 11"/>
          <p:cNvSpPr txBox="1"/>
          <p:nvPr/>
        </p:nvSpPr>
        <p:spPr bwMode="auto">
          <a:xfrm>
            <a:off x="5700487" y="207904"/>
            <a:ext cx="169918" cy="184666"/>
          </a:xfrm>
          <a:prstGeom prst="rect">
            <a:avLst/>
          </a:prstGeom>
          <a:noFill/>
        </p:spPr>
        <p:txBody>
          <a:bodyPr vert="horz" lIns="91440" tIns="45720" rIns="91440" bIns="45720" numCol="1" rtlCol="0" anchor="ctr" anchorCtr="0" compatLnSpc="1"/>
          <a:lstStyle>
            <a:defPPr>
              <a:defRPr lang="zh-CN"/>
            </a:defPPr>
            <a:lvl1pPr marL="0" algn="r" defTabSz="914400" rtl="0" eaLnBrk="0" latinLnBrk="0" hangingPunct="0">
              <a:defRPr lang="zh-CN" altLang="en-US"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1pPr>
            <a:lvl2pPr marL="371475" indent="-142875" algn="l" defTabSz="914400" rtl="0" eaLnBrk="0" latinLnBrk="0" hangingPunct="0"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2pPr>
            <a:lvl3pPr marL="571500" indent="-114300" algn="l" defTabSz="914400" rtl="0" eaLnBrk="0" latinLnBrk="0" hangingPunct="0"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3pPr>
            <a:lvl4pPr marL="800100" indent="-114300" algn="l" defTabSz="914400" rtl="0" eaLnBrk="0" latinLnBrk="0" hangingPunct="0"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4pPr>
            <a:lvl5pPr marL="1028700" indent="-114300" algn="l" defTabSz="914400" rtl="0" eaLnBrk="0" latinLnBrk="0" hangingPunct="0"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5pPr>
            <a:lvl6pPr marL="1257300" indent="-1143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6pPr>
            <a:lvl7pPr marL="1485900" indent="-1143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7pPr>
            <a:lvl8pPr marL="1714500" indent="-1143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8pPr>
            <a:lvl9pPr marL="1943100" indent="-11430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800" kern="1200">
                <a:solidFill>
                  <a:schemeClr val="tx1"/>
                </a:solidFill>
                <a:latin typeface="Gill Sans" charset="0"/>
                <a:ea typeface="Heiti SC Light" charset="0"/>
                <a:cs typeface="Heiti SC Light" charset="0"/>
                <a:sym typeface="Gill Sans" charset="0"/>
              </a:defRPr>
            </a:lvl9pPr>
          </a:lstStyle>
          <a:p>
            <a:pPr eaLnBrk="1" hangingPunct="1"/>
            <a:fld id="{6C714B31-FB1C-224C-B0D5-9EDACCC5B587}" type="slidenum">
              <a:rPr lang="en-US" altLang="zh-CN" sz="1200" smtClean="0">
                <a:solidFill>
                  <a:schemeClr val="bg1"/>
                </a:solidFill>
                <a:latin typeface="Montserrat-Regular" charset="0"/>
                <a:ea typeface="MS PGothic" panose="020B0600070205080204" charset="-128"/>
                <a:cs typeface="MS PGothic" panose="020B0600070205080204" charset="-128"/>
              </a:rPr>
              <a:t>14</a:t>
            </a:fld>
            <a:endParaRPr lang="en-US" altLang="zh-CN" sz="1200">
              <a:solidFill>
                <a:schemeClr val="bg1"/>
              </a:solidFill>
              <a:latin typeface="Montserrat-Regular" charset="0"/>
              <a:ea typeface="MS PGothic" panose="020B0600070205080204" charset="-128"/>
              <a:cs typeface="MS PGothic" panose="020B0600070205080204" charset="-128"/>
            </a:endParaRPr>
          </a:p>
        </p:txBody>
      </p:sp>
      <p:grpSp>
        <p:nvGrpSpPr>
          <p:cNvPr id="224" name="组合 223"/>
          <p:cNvGrpSpPr/>
          <p:nvPr/>
        </p:nvGrpSpPr>
        <p:grpSpPr>
          <a:xfrm>
            <a:off x="9090342" y="2203062"/>
            <a:ext cx="2147254" cy="866137"/>
            <a:chOff x="9477009" y="3764961"/>
            <a:chExt cx="2001228" cy="866137"/>
          </a:xfrm>
        </p:grpSpPr>
        <p:sp>
          <p:nvSpPr>
            <p:cNvPr id="225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6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27" name="组合 226"/>
          <p:cNvGrpSpPr/>
          <p:nvPr/>
        </p:nvGrpSpPr>
        <p:grpSpPr>
          <a:xfrm>
            <a:off x="7383619" y="4646187"/>
            <a:ext cx="2147254" cy="866137"/>
            <a:chOff x="9477009" y="3764961"/>
            <a:chExt cx="2001228" cy="866137"/>
          </a:xfrm>
        </p:grpSpPr>
        <p:sp>
          <p:nvSpPr>
            <p:cNvPr id="228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29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30" name="组合 229"/>
          <p:cNvGrpSpPr/>
          <p:nvPr/>
        </p:nvGrpSpPr>
        <p:grpSpPr>
          <a:xfrm>
            <a:off x="5916136" y="2174210"/>
            <a:ext cx="2147254" cy="866137"/>
            <a:chOff x="9477009" y="3764961"/>
            <a:chExt cx="2001228" cy="866137"/>
          </a:xfrm>
        </p:grpSpPr>
        <p:sp>
          <p:nvSpPr>
            <p:cNvPr id="231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32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233" name="组合 232"/>
          <p:cNvGrpSpPr/>
          <p:nvPr/>
        </p:nvGrpSpPr>
        <p:grpSpPr>
          <a:xfrm>
            <a:off x="1458793" y="2758920"/>
            <a:ext cx="2147254" cy="866137"/>
            <a:chOff x="9477009" y="3764961"/>
            <a:chExt cx="2001228" cy="866137"/>
          </a:xfrm>
        </p:grpSpPr>
        <p:sp>
          <p:nvSpPr>
            <p:cNvPr id="234" name="Rectangle 3"/>
            <p:cNvSpPr txBox="1">
              <a:spLocks noChangeArrowheads="1"/>
            </p:cNvSpPr>
            <p:nvPr/>
          </p:nvSpPr>
          <p:spPr bwMode="auto">
            <a:xfrm>
              <a:off x="9477009" y="3764961"/>
              <a:ext cx="200122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1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235" name="Rectangle 3"/>
            <p:cNvSpPr txBox="1">
              <a:spLocks noChangeArrowheads="1"/>
            </p:cNvSpPr>
            <p:nvPr/>
          </p:nvSpPr>
          <p:spPr bwMode="auto">
            <a:xfrm>
              <a:off x="9477009" y="4074919"/>
              <a:ext cx="200122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 fontScale="92500"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14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二、标题文本预设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15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第三部分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35"/>
          <p:cNvSpPr/>
          <p:nvPr/>
        </p:nvSpPr>
        <p:spPr>
          <a:xfrm>
            <a:off x="0" y="4929581"/>
            <a:ext cx="12192000" cy="19420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16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sp>
        <p:nvSpPr>
          <p:cNvPr id="50" name="Freeform 19"/>
          <p:cNvSpPr/>
          <p:nvPr/>
        </p:nvSpPr>
        <p:spPr bwMode="auto">
          <a:xfrm>
            <a:off x="4890591" y="2017914"/>
            <a:ext cx="4949825" cy="2730500"/>
          </a:xfrm>
          <a:custGeom>
            <a:avLst/>
            <a:gdLst>
              <a:gd name="T0" fmla="*/ 1146 w 1317"/>
              <a:gd name="T1" fmla="*/ 19 h 725"/>
              <a:gd name="T2" fmla="*/ 975 w 1317"/>
              <a:gd name="T3" fmla="*/ 191 h 725"/>
              <a:gd name="T4" fmla="*/ 989 w 1317"/>
              <a:gd name="T5" fmla="*/ 259 h 725"/>
              <a:gd name="T6" fmla="*/ 912 w 1317"/>
              <a:gd name="T7" fmla="*/ 362 h 725"/>
              <a:gd name="T8" fmla="*/ 912 w 1317"/>
              <a:gd name="T9" fmla="*/ 362 h 725"/>
              <a:gd name="T10" fmla="*/ 884 w 1317"/>
              <a:gd name="T11" fmla="*/ 359 h 725"/>
              <a:gd name="T12" fmla="*/ 868 w 1317"/>
              <a:gd name="T13" fmla="*/ 360 h 725"/>
              <a:gd name="T14" fmla="*/ 868 w 1317"/>
              <a:gd name="T15" fmla="*/ 360 h 725"/>
              <a:gd name="T16" fmla="*/ 799 w 1317"/>
              <a:gd name="T17" fmla="*/ 249 h 725"/>
              <a:gd name="T18" fmla="*/ 819 w 1317"/>
              <a:gd name="T19" fmla="*/ 168 h 725"/>
              <a:gd name="T20" fmla="*/ 651 w 1317"/>
              <a:gd name="T21" fmla="*/ 0 h 725"/>
              <a:gd name="T22" fmla="*/ 483 w 1317"/>
              <a:gd name="T23" fmla="*/ 168 h 725"/>
              <a:gd name="T24" fmla="*/ 505 w 1317"/>
              <a:gd name="T25" fmla="*/ 250 h 725"/>
              <a:gd name="T26" fmla="*/ 505 w 1317"/>
              <a:gd name="T27" fmla="*/ 250 h 725"/>
              <a:gd name="T28" fmla="*/ 440 w 1317"/>
              <a:gd name="T29" fmla="*/ 339 h 725"/>
              <a:gd name="T30" fmla="*/ 441 w 1317"/>
              <a:gd name="T31" fmla="*/ 339 h 725"/>
              <a:gd name="T32" fmla="*/ 417 w 1317"/>
              <a:gd name="T33" fmla="*/ 337 h 725"/>
              <a:gd name="T34" fmla="*/ 356 w 1317"/>
              <a:gd name="T35" fmla="*/ 347 h 725"/>
              <a:gd name="T36" fmla="*/ 356 w 1317"/>
              <a:gd name="T37" fmla="*/ 347 h 725"/>
              <a:gd name="T38" fmla="*/ 285 w 1317"/>
              <a:gd name="T39" fmla="*/ 289 h 725"/>
              <a:gd name="T40" fmla="*/ 291 w 1317"/>
              <a:gd name="T41" fmla="*/ 245 h 725"/>
              <a:gd name="T42" fmla="*/ 146 w 1317"/>
              <a:gd name="T43" fmla="*/ 100 h 725"/>
              <a:gd name="T44" fmla="*/ 0 w 1317"/>
              <a:gd name="T45" fmla="*/ 245 h 725"/>
              <a:gd name="T46" fmla="*/ 146 w 1317"/>
              <a:gd name="T47" fmla="*/ 391 h 725"/>
              <a:gd name="T48" fmla="*/ 183 w 1317"/>
              <a:gd name="T49" fmla="*/ 386 h 725"/>
              <a:gd name="T50" fmla="*/ 237 w 1317"/>
              <a:gd name="T51" fmla="*/ 460 h 725"/>
              <a:gd name="T52" fmla="*/ 237 w 1317"/>
              <a:gd name="T53" fmla="*/ 460 h 725"/>
              <a:gd name="T54" fmla="*/ 223 w 1317"/>
              <a:gd name="T55" fmla="*/ 531 h 725"/>
              <a:gd name="T56" fmla="*/ 417 w 1317"/>
              <a:gd name="T57" fmla="*/ 725 h 725"/>
              <a:gd name="T58" fmla="*/ 611 w 1317"/>
              <a:gd name="T59" fmla="*/ 531 h 725"/>
              <a:gd name="T60" fmla="*/ 583 w 1317"/>
              <a:gd name="T61" fmla="*/ 430 h 725"/>
              <a:gd name="T62" fmla="*/ 637 w 1317"/>
              <a:gd name="T63" fmla="*/ 336 h 725"/>
              <a:gd name="T64" fmla="*/ 637 w 1317"/>
              <a:gd name="T65" fmla="*/ 336 h 725"/>
              <a:gd name="T66" fmla="*/ 651 w 1317"/>
              <a:gd name="T67" fmla="*/ 336 h 725"/>
              <a:gd name="T68" fmla="*/ 684 w 1317"/>
              <a:gd name="T69" fmla="*/ 333 h 725"/>
              <a:gd name="T70" fmla="*/ 770 w 1317"/>
              <a:gd name="T71" fmla="*/ 432 h 725"/>
              <a:gd name="T72" fmla="*/ 770 w 1317"/>
              <a:gd name="T73" fmla="*/ 432 h 725"/>
              <a:gd name="T74" fmla="*/ 758 w 1317"/>
              <a:gd name="T75" fmla="*/ 485 h 725"/>
              <a:gd name="T76" fmla="*/ 884 w 1317"/>
              <a:gd name="T77" fmla="*/ 611 h 725"/>
              <a:gd name="T78" fmla="*/ 1010 w 1317"/>
              <a:gd name="T79" fmla="*/ 485 h 725"/>
              <a:gd name="T80" fmla="*/ 1003 w 1317"/>
              <a:gd name="T81" fmla="*/ 443 h 725"/>
              <a:gd name="T82" fmla="*/ 1096 w 1317"/>
              <a:gd name="T83" fmla="*/ 355 h 725"/>
              <a:gd name="T84" fmla="*/ 1146 w 1317"/>
              <a:gd name="T85" fmla="*/ 362 h 725"/>
              <a:gd name="T86" fmla="*/ 1317 w 1317"/>
              <a:gd name="T87" fmla="*/ 191 h 725"/>
              <a:gd name="T88" fmla="*/ 1146 w 1317"/>
              <a:gd name="T89" fmla="*/ 19 h 7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17" h="725">
                <a:moveTo>
                  <a:pt x="1146" y="19"/>
                </a:moveTo>
                <a:cubicBezTo>
                  <a:pt x="1051" y="19"/>
                  <a:pt x="975" y="96"/>
                  <a:pt x="975" y="191"/>
                </a:cubicBezTo>
                <a:cubicBezTo>
                  <a:pt x="975" y="215"/>
                  <a:pt x="980" y="238"/>
                  <a:pt x="989" y="259"/>
                </a:cubicBezTo>
                <a:cubicBezTo>
                  <a:pt x="1018" y="327"/>
                  <a:pt x="965" y="374"/>
                  <a:pt x="912" y="362"/>
                </a:cubicBezTo>
                <a:cubicBezTo>
                  <a:pt x="912" y="362"/>
                  <a:pt x="912" y="362"/>
                  <a:pt x="912" y="362"/>
                </a:cubicBezTo>
                <a:cubicBezTo>
                  <a:pt x="903" y="360"/>
                  <a:pt x="894" y="359"/>
                  <a:pt x="884" y="359"/>
                </a:cubicBezTo>
                <a:cubicBezTo>
                  <a:pt x="879" y="359"/>
                  <a:pt x="873" y="359"/>
                  <a:pt x="868" y="360"/>
                </a:cubicBezTo>
                <a:cubicBezTo>
                  <a:pt x="868" y="360"/>
                  <a:pt x="868" y="360"/>
                  <a:pt x="868" y="360"/>
                </a:cubicBezTo>
                <a:cubicBezTo>
                  <a:pt x="812" y="367"/>
                  <a:pt x="764" y="314"/>
                  <a:pt x="799" y="249"/>
                </a:cubicBezTo>
                <a:cubicBezTo>
                  <a:pt x="812" y="225"/>
                  <a:pt x="819" y="197"/>
                  <a:pt x="819" y="168"/>
                </a:cubicBezTo>
                <a:cubicBezTo>
                  <a:pt x="819" y="75"/>
                  <a:pt x="744" y="0"/>
                  <a:pt x="651" y="0"/>
                </a:cubicBezTo>
                <a:cubicBezTo>
                  <a:pt x="558" y="0"/>
                  <a:pt x="483" y="75"/>
                  <a:pt x="483" y="168"/>
                </a:cubicBezTo>
                <a:cubicBezTo>
                  <a:pt x="483" y="198"/>
                  <a:pt x="491" y="226"/>
                  <a:pt x="505" y="250"/>
                </a:cubicBezTo>
                <a:cubicBezTo>
                  <a:pt x="505" y="250"/>
                  <a:pt x="505" y="250"/>
                  <a:pt x="505" y="250"/>
                </a:cubicBezTo>
                <a:cubicBezTo>
                  <a:pt x="529" y="294"/>
                  <a:pt x="499" y="346"/>
                  <a:pt x="440" y="339"/>
                </a:cubicBezTo>
                <a:cubicBezTo>
                  <a:pt x="441" y="339"/>
                  <a:pt x="441" y="339"/>
                  <a:pt x="441" y="339"/>
                </a:cubicBezTo>
                <a:cubicBezTo>
                  <a:pt x="433" y="338"/>
                  <a:pt x="425" y="337"/>
                  <a:pt x="417" y="337"/>
                </a:cubicBezTo>
                <a:cubicBezTo>
                  <a:pt x="396" y="337"/>
                  <a:pt x="375" y="341"/>
                  <a:pt x="356" y="347"/>
                </a:cubicBezTo>
                <a:cubicBezTo>
                  <a:pt x="356" y="347"/>
                  <a:pt x="356" y="347"/>
                  <a:pt x="356" y="347"/>
                </a:cubicBezTo>
                <a:cubicBezTo>
                  <a:pt x="306" y="364"/>
                  <a:pt x="273" y="327"/>
                  <a:pt x="285" y="289"/>
                </a:cubicBezTo>
                <a:cubicBezTo>
                  <a:pt x="289" y="275"/>
                  <a:pt x="291" y="261"/>
                  <a:pt x="291" y="245"/>
                </a:cubicBezTo>
                <a:cubicBezTo>
                  <a:pt x="291" y="165"/>
                  <a:pt x="226" y="100"/>
                  <a:pt x="146" y="100"/>
                </a:cubicBezTo>
                <a:cubicBezTo>
                  <a:pt x="66" y="100"/>
                  <a:pt x="0" y="165"/>
                  <a:pt x="0" y="245"/>
                </a:cubicBezTo>
                <a:cubicBezTo>
                  <a:pt x="0" y="326"/>
                  <a:pt x="66" y="391"/>
                  <a:pt x="146" y="391"/>
                </a:cubicBezTo>
                <a:cubicBezTo>
                  <a:pt x="159" y="391"/>
                  <a:pt x="171" y="389"/>
                  <a:pt x="183" y="386"/>
                </a:cubicBezTo>
                <a:cubicBezTo>
                  <a:pt x="221" y="377"/>
                  <a:pt x="256" y="411"/>
                  <a:pt x="237" y="460"/>
                </a:cubicBezTo>
                <a:cubicBezTo>
                  <a:pt x="237" y="460"/>
                  <a:pt x="237" y="460"/>
                  <a:pt x="237" y="460"/>
                </a:cubicBezTo>
                <a:cubicBezTo>
                  <a:pt x="228" y="482"/>
                  <a:pt x="223" y="506"/>
                  <a:pt x="223" y="531"/>
                </a:cubicBezTo>
                <a:cubicBezTo>
                  <a:pt x="223" y="638"/>
                  <a:pt x="310" y="725"/>
                  <a:pt x="417" y="725"/>
                </a:cubicBezTo>
                <a:cubicBezTo>
                  <a:pt x="525" y="725"/>
                  <a:pt x="611" y="638"/>
                  <a:pt x="611" y="531"/>
                </a:cubicBezTo>
                <a:cubicBezTo>
                  <a:pt x="611" y="494"/>
                  <a:pt x="601" y="460"/>
                  <a:pt x="583" y="430"/>
                </a:cubicBezTo>
                <a:cubicBezTo>
                  <a:pt x="553" y="380"/>
                  <a:pt x="587" y="331"/>
                  <a:pt x="637" y="336"/>
                </a:cubicBezTo>
                <a:cubicBezTo>
                  <a:pt x="637" y="336"/>
                  <a:pt x="637" y="336"/>
                  <a:pt x="637" y="336"/>
                </a:cubicBezTo>
                <a:cubicBezTo>
                  <a:pt x="642" y="336"/>
                  <a:pt x="647" y="336"/>
                  <a:pt x="651" y="336"/>
                </a:cubicBezTo>
                <a:cubicBezTo>
                  <a:pt x="663" y="336"/>
                  <a:pt x="673" y="335"/>
                  <a:pt x="684" y="333"/>
                </a:cubicBezTo>
                <a:cubicBezTo>
                  <a:pt x="757" y="319"/>
                  <a:pt x="793" y="381"/>
                  <a:pt x="770" y="432"/>
                </a:cubicBezTo>
                <a:cubicBezTo>
                  <a:pt x="770" y="432"/>
                  <a:pt x="770" y="432"/>
                  <a:pt x="770" y="432"/>
                </a:cubicBezTo>
                <a:cubicBezTo>
                  <a:pt x="762" y="448"/>
                  <a:pt x="758" y="466"/>
                  <a:pt x="758" y="485"/>
                </a:cubicBezTo>
                <a:cubicBezTo>
                  <a:pt x="758" y="555"/>
                  <a:pt x="815" y="611"/>
                  <a:pt x="884" y="611"/>
                </a:cubicBezTo>
                <a:cubicBezTo>
                  <a:pt x="954" y="611"/>
                  <a:pt x="1010" y="555"/>
                  <a:pt x="1010" y="485"/>
                </a:cubicBezTo>
                <a:cubicBezTo>
                  <a:pt x="1010" y="470"/>
                  <a:pt x="1008" y="456"/>
                  <a:pt x="1003" y="443"/>
                </a:cubicBezTo>
                <a:cubicBezTo>
                  <a:pt x="985" y="392"/>
                  <a:pt x="1026" y="334"/>
                  <a:pt x="1096" y="355"/>
                </a:cubicBezTo>
                <a:cubicBezTo>
                  <a:pt x="1112" y="360"/>
                  <a:pt x="1129" y="362"/>
                  <a:pt x="1146" y="362"/>
                </a:cubicBezTo>
                <a:cubicBezTo>
                  <a:pt x="1241" y="362"/>
                  <a:pt x="1317" y="285"/>
                  <a:pt x="1317" y="191"/>
                </a:cubicBezTo>
                <a:cubicBezTo>
                  <a:pt x="1317" y="96"/>
                  <a:pt x="1241" y="19"/>
                  <a:pt x="1146" y="19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1" name="Oval 20"/>
          <p:cNvSpPr>
            <a:spLocks noChangeArrowheads="1"/>
          </p:cNvSpPr>
          <p:nvPr/>
        </p:nvSpPr>
        <p:spPr bwMode="auto">
          <a:xfrm>
            <a:off x="4954091" y="2454477"/>
            <a:ext cx="969963" cy="9747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2" name="Oval 21"/>
          <p:cNvSpPr>
            <a:spLocks noChangeArrowheads="1"/>
          </p:cNvSpPr>
          <p:nvPr/>
        </p:nvSpPr>
        <p:spPr bwMode="auto">
          <a:xfrm>
            <a:off x="5792291" y="3351414"/>
            <a:ext cx="1333500" cy="133667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3" name="Oval 22"/>
          <p:cNvSpPr>
            <a:spLocks noChangeArrowheads="1"/>
          </p:cNvSpPr>
          <p:nvPr/>
        </p:nvSpPr>
        <p:spPr bwMode="auto">
          <a:xfrm>
            <a:off x="6765429" y="2078239"/>
            <a:ext cx="1143000" cy="114458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4" name="Oval 23"/>
          <p:cNvSpPr>
            <a:spLocks noChangeArrowheads="1"/>
          </p:cNvSpPr>
          <p:nvPr/>
        </p:nvSpPr>
        <p:spPr bwMode="auto">
          <a:xfrm>
            <a:off x="7798891" y="3429202"/>
            <a:ext cx="827088" cy="828675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5" name="Oval 24"/>
          <p:cNvSpPr>
            <a:spLocks noChangeArrowheads="1"/>
          </p:cNvSpPr>
          <p:nvPr/>
        </p:nvSpPr>
        <p:spPr bwMode="auto">
          <a:xfrm>
            <a:off x="8614866" y="2152852"/>
            <a:ext cx="1165225" cy="11684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56" name="Freeform 13"/>
          <p:cNvSpPr>
            <a:spLocks noChangeAspect="1" noEditPoints="1"/>
          </p:cNvSpPr>
          <p:nvPr/>
        </p:nvSpPr>
        <p:spPr bwMode="auto">
          <a:xfrm>
            <a:off x="8941653" y="2541248"/>
            <a:ext cx="527302" cy="476923"/>
          </a:xfrm>
          <a:custGeom>
            <a:avLst/>
            <a:gdLst/>
            <a:ahLst/>
            <a:cxnLst>
              <a:cxn ang="0">
                <a:pos x="75" y="16"/>
              </a:cxn>
              <a:cxn ang="0">
                <a:pos x="71" y="10"/>
              </a:cxn>
              <a:cxn ang="0">
                <a:pos x="83" y="5"/>
              </a:cxn>
              <a:cxn ang="0">
                <a:pos x="99" y="4"/>
              </a:cxn>
              <a:cxn ang="0">
                <a:pos x="75" y="16"/>
              </a:cxn>
              <a:cxn ang="0">
                <a:pos x="112" y="70"/>
              </a:cxn>
              <a:cxn ang="0">
                <a:pos x="61" y="99"/>
              </a:cxn>
              <a:cxn ang="0">
                <a:pos x="31" y="54"/>
              </a:cxn>
              <a:cxn ang="0">
                <a:pos x="27" y="56"/>
              </a:cxn>
              <a:cxn ang="0">
                <a:pos x="20" y="60"/>
              </a:cxn>
              <a:cxn ang="0">
                <a:pos x="0" y="39"/>
              </a:cxn>
              <a:cxn ang="0">
                <a:pos x="6" y="36"/>
              </a:cxn>
              <a:cxn ang="0">
                <a:pos x="19" y="42"/>
              </a:cxn>
              <a:cxn ang="0">
                <a:pos x="43" y="27"/>
              </a:cxn>
              <a:cxn ang="0">
                <a:pos x="16" y="6"/>
              </a:cxn>
              <a:cxn ang="0">
                <a:pos x="27" y="0"/>
              </a:cxn>
              <a:cxn ang="0">
                <a:pos x="58" y="17"/>
              </a:cxn>
              <a:cxn ang="0">
                <a:pos x="69" y="11"/>
              </a:cxn>
              <a:cxn ang="0">
                <a:pos x="75" y="20"/>
              </a:cxn>
              <a:cxn ang="0">
                <a:pos x="100" y="5"/>
              </a:cxn>
              <a:cxn ang="0">
                <a:pos x="91" y="18"/>
              </a:cxn>
              <a:cxn ang="0">
                <a:pos x="88" y="21"/>
              </a:cxn>
              <a:cxn ang="0">
                <a:pos x="112" y="70"/>
              </a:cxn>
              <a:cxn ang="0">
                <a:pos x="57" y="24"/>
              </a:cxn>
              <a:cxn ang="0">
                <a:pos x="61" y="28"/>
              </a:cxn>
              <a:cxn ang="0">
                <a:pos x="64" y="24"/>
              </a:cxn>
              <a:cxn ang="0">
                <a:pos x="61" y="20"/>
              </a:cxn>
              <a:cxn ang="0">
                <a:pos x="57" y="24"/>
              </a:cxn>
              <a:cxn ang="0">
                <a:pos x="47" y="30"/>
              </a:cxn>
              <a:cxn ang="0">
                <a:pos x="50" y="34"/>
              </a:cxn>
              <a:cxn ang="0">
                <a:pos x="54" y="30"/>
              </a:cxn>
              <a:cxn ang="0">
                <a:pos x="50" y="27"/>
              </a:cxn>
              <a:cxn ang="0">
                <a:pos x="47" y="30"/>
              </a:cxn>
              <a:cxn ang="0">
                <a:pos x="37" y="37"/>
              </a:cxn>
              <a:cxn ang="0">
                <a:pos x="40" y="40"/>
              </a:cxn>
              <a:cxn ang="0">
                <a:pos x="44" y="37"/>
              </a:cxn>
              <a:cxn ang="0">
                <a:pos x="40" y="33"/>
              </a:cxn>
              <a:cxn ang="0">
                <a:pos x="37" y="37"/>
              </a:cxn>
              <a:cxn ang="0">
                <a:pos x="88" y="21"/>
              </a:cxn>
              <a:cxn ang="0">
                <a:pos x="68" y="34"/>
              </a:cxn>
              <a:cxn ang="0">
                <a:pos x="68" y="70"/>
              </a:cxn>
              <a:cxn ang="0">
                <a:pos x="57" y="76"/>
              </a:cxn>
              <a:cxn ang="0">
                <a:pos x="52" y="43"/>
              </a:cxn>
              <a:cxn ang="0">
                <a:pos x="32" y="53"/>
              </a:cxn>
              <a:cxn ang="0">
                <a:pos x="60" y="91"/>
              </a:cxn>
              <a:cxn ang="0">
                <a:pos x="107" y="64"/>
              </a:cxn>
              <a:cxn ang="0">
                <a:pos x="88" y="21"/>
              </a:cxn>
            </a:cxnLst>
            <a:rect l="0" t="0" r="r" b="b"/>
            <a:pathLst>
              <a:path w="117" h="105">
                <a:moveTo>
                  <a:pt x="75" y="16"/>
                </a:moveTo>
                <a:cubicBezTo>
                  <a:pt x="71" y="10"/>
                  <a:pt x="71" y="10"/>
                  <a:pt x="71" y="10"/>
                </a:cubicBezTo>
                <a:cubicBezTo>
                  <a:pt x="77" y="7"/>
                  <a:pt x="80" y="5"/>
                  <a:pt x="83" y="5"/>
                </a:cubicBezTo>
                <a:cubicBezTo>
                  <a:pt x="87" y="4"/>
                  <a:pt x="96" y="1"/>
                  <a:pt x="99" y="4"/>
                </a:cubicBezTo>
                <a:lnTo>
                  <a:pt x="75" y="16"/>
                </a:lnTo>
                <a:close/>
                <a:moveTo>
                  <a:pt x="112" y="70"/>
                </a:moveTo>
                <a:cubicBezTo>
                  <a:pt x="106" y="92"/>
                  <a:pt x="83" y="105"/>
                  <a:pt x="61" y="99"/>
                </a:cubicBezTo>
                <a:cubicBezTo>
                  <a:pt x="41" y="93"/>
                  <a:pt x="28" y="74"/>
                  <a:pt x="31" y="54"/>
                </a:cubicBezTo>
                <a:cubicBezTo>
                  <a:pt x="28" y="55"/>
                  <a:pt x="27" y="56"/>
                  <a:pt x="27" y="56"/>
                </a:cubicBezTo>
                <a:cubicBezTo>
                  <a:pt x="20" y="60"/>
                  <a:pt x="20" y="60"/>
                  <a:pt x="20" y="60"/>
                </a:cubicBezTo>
                <a:cubicBezTo>
                  <a:pt x="0" y="39"/>
                  <a:pt x="0" y="39"/>
                  <a:pt x="0" y="39"/>
                </a:cubicBezTo>
                <a:cubicBezTo>
                  <a:pt x="6" y="36"/>
                  <a:pt x="6" y="36"/>
                  <a:pt x="6" y="36"/>
                </a:cubicBezTo>
                <a:cubicBezTo>
                  <a:pt x="19" y="42"/>
                  <a:pt x="19" y="42"/>
                  <a:pt x="19" y="42"/>
                </a:cubicBezTo>
                <a:cubicBezTo>
                  <a:pt x="22" y="40"/>
                  <a:pt x="31" y="34"/>
                  <a:pt x="43" y="27"/>
                </a:cubicBezTo>
                <a:cubicBezTo>
                  <a:pt x="16" y="6"/>
                  <a:pt x="16" y="6"/>
                  <a:pt x="16" y="6"/>
                </a:cubicBezTo>
                <a:cubicBezTo>
                  <a:pt x="27" y="0"/>
                  <a:pt x="27" y="0"/>
                  <a:pt x="27" y="0"/>
                </a:cubicBezTo>
                <a:cubicBezTo>
                  <a:pt x="58" y="17"/>
                  <a:pt x="58" y="17"/>
                  <a:pt x="58" y="17"/>
                </a:cubicBezTo>
                <a:cubicBezTo>
                  <a:pt x="62" y="15"/>
                  <a:pt x="66" y="13"/>
                  <a:pt x="69" y="11"/>
                </a:cubicBezTo>
                <a:cubicBezTo>
                  <a:pt x="75" y="20"/>
                  <a:pt x="75" y="20"/>
                  <a:pt x="75" y="20"/>
                </a:cubicBezTo>
                <a:cubicBezTo>
                  <a:pt x="100" y="5"/>
                  <a:pt x="100" y="5"/>
                  <a:pt x="100" y="5"/>
                </a:cubicBezTo>
                <a:cubicBezTo>
                  <a:pt x="101" y="9"/>
                  <a:pt x="94" y="16"/>
                  <a:pt x="91" y="18"/>
                </a:cubicBezTo>
                <a:cubicBezTo>
                  <a:pt x="90" y="19"/>
                  <a:pt x="89" y="20"/>
                  <a:pt x="88" y="21"/>
                </a:cubicBezTo>
                <a:cubicBezTo>
                  <a:pt x="107" y="29"/>
                  <a:pt x="117" y="49"/>
                  <a:pt x="112" y="70"/>
                </a:cubicBezTo>
                <a:close/>
                <a:moveTo>
                  <a:pt x="57" y="24"/>
                </a:moveTo>
                <a:cubicBezTo>
                  <a:pt x="57" y="26"/>
                  <a:pt x="59" y="28"/>
                  <a:pt x="61" y="28"/>
                </a:cubicBezTo>
                <a:cubicBezTo>
                  <a:pt x="63" y="28"/>
                  <a:pt x="64" y="26"/>
                  <a:pt x="64" y="24"/>
                </a:cubicBezTo>
                <a:cubicBezTo>
                  <a:pt x="64" y="22"/>
                  <a:pt x="63" y="20"/>
                  <a:pt x="61" y="20"/>
                </a:cubicBezTo>
                <a:cubicBezTo>
                  <a:pt x="59" y="20"/>
                  <a:pt x="57" y="22"/>
                  <a:pt x="57" y="24"/>
                </a:cubicBezTo>
                <a:close/>
                <a:moveTo>
                  <a:pt x="47" y="30"/>
                </a:moveTo>
                <a:cubicBezTo>
                  <a:pt x="47" y="32"/>
                  <a:pt x="48" y="34"/>
                  <a:pt x="50" y="34"/>
                </a:cubicBezTo>
                <a:cubicBezTo>
                  <a:pt x="52" y="34"/>
                  <a:pt x="54" y="32"/>
                  <a:pt x="54" y="30"/>
                </a:cubicBezTo>
                <a:cubicBezTo>
                  <a:pt x="54" y="28"/>
                  <a:pt x="52" y="27"/>
                  <a:pt x="50" y="27"/>
                </a:cubicBezTo>
                <a:cubicBezTo>
                  <a:pt x="48" y="27"/>
                  <a:pt x="47" y="28"/>
                  <a:pt x="47" y="30"/>
                </a:cubicBezTo>
                <a:close/>
                <a:moveTo>
                  <a:pt x="37" y="37"/>
                </a:moveTo>
                <a:cubicBezTo>
                  <a:pt x="37" y="39"/>
                  <a:pt x="38" y="40"/>
                  <a:pt x="40" y="40"/>
                </a:cubicBezTo>
                <a:cubicBezTo>
                  <a:pt x="42" y="40"/>
                  <a:pt x="44" y="39"/>
                  <a:pt x="44" y="37"/>
                </a:cubicBezTo>
                <a:cubicBezTo>
                  <a:pt x="44" y="35"/>
                  <a:pt x="42" y="33"/>
                  <a:pt x="40" y="33"/>
                </a:cubicBezTo>
                <a:cubicBezTo>
                  <a:pt x="38" y="33"/>
                  <a:pt x="37" y="35"/>
                  <a:pt x="37" y="37"/>
                </a:cubicBezTo>
                <a:close/>
                <a:moveTo>
                  <a:pt x="88" y="21"/>
                </a:moveTo>
                <a:cubicBezTo>
                  <a:pt x="83" y="25"/>
                  <a:pt x="76" y="29"/>
                  <a:pt x="68" y="34"/>
                </a:cubicBezTo>
                <a:cubicBezTo>
                  <a:pt x="68" y="70"/>
                  <a:pt x="68" y="70"/>
                  <a:pt x="68" y="70"/>
                </a:cubicBezTo>
                <a:cubicBezTo>
                  <a:pt x="57" y="76"/>
                  <a:pt x="57" y="76"/>
                  <a:pt x="57" y="76"/>
                </a:cubicBezTo>
                <a:cubicBezTo>
                  <a:pt x="52" y="43"/>
                  <a:pt x="52" y="43"/>
                  <a:pt x="52" y="43"/>
                </a:cubicBezTo>
                <a:cubicBezTo>
                  <a:pt x="44" y="47"/>
                  <a:pt x="37" y="51"/>
                  <a:pt x="32" y="53"/>
                </a:cubicBezTo>
                <a:cubicBezTo>
                  <a:pt x="31" y="70"/>
                  <a:pt x="43" y="86"/>
                  <a:pt x="60" y="91"/>
                </a:cubicBezTo>
                <a:cubicBezTo>
                  <a:pt x="81" y="96"/>
                  <a:pt x="102" y="85"/>
                  <a:pt x="107" y="64"/>
                </a:cubicBezTo>
                <a:cubicBezTo>
                  <a:pt x="112" y="47"/>
                  <a:pt x="103" y="29"/>
                  <a:pt x="88" y="2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7" name="Freeform 121"/>
          <p:cNvSpPr>
            <a:spLocks noChangeAspect="1" noEditPoints="1"/>
          </p:cNvSpPr>
          <p:nvPr/>
        </p:nvSpPr>
        <p:spPr bwMode="auto">
          <a:xfrm>
            <a:off x="7999067" y="3736231"/>
            <a:ext cx="426735" cy="214615"/>
          </a:xfrm>
          <a:custGeom>
            <a:avLst/>
            <a:gdLst/>
            <a:ahLst/>
            <a:cxnLst>
              <a:cxn ang="0">
                <a:pos x="49" y="52"/>
              </a:cxn>
              <a:cxn ang="0">
                <a:pos x="38" y="63"/>
              </a:cxn>
              <a:cxn ang="0">
                <a:pos x="27" y="52"/>
              </a:cxn>
              <a:cxn ang="0">
                <a:pos x="38" y="41"/>
              </a:cxn>
              <a:cxn ang="0">
                <a:pos x="49" y="52"/>
              </a:cxn>
              <a:cxn ang="0">
                <a:pos x="104" y="41"/>
              </a:cxn>
              <a:cxn ang="0">
                <a:pos x="93" y="52"/>
              </a:cxn>
              <a:cxn ang="0">
                <a:pos x="104" y="63"/>
              </a:cxn>
              <a:cxn ang="0">
                <a:pos x="115" y="52"/>
              </a:cxn>
              <a:cxn ang="0">
                <a:pos x="104" y="41"/>
              </a:cxn>
              <a:cxn ang="0">
                <a:pos x="128" y="37"/>
              </a:cxn>
              <a:cxn ang="0">
                <a:pos x="128" y="50"/>
              </a:cxn>
              <a:cxn ang="0">
                <a:pos x="128" y="53"/>
              </a:cxn>
              <a:cxn ang="0">
                <a:pos x="119" y="53"/>
              </a:cxn>
              <a:cxn ang="0">
                <a:pos x="104" y="37"/>
              </a:cxn>
              <a:cxn ang="0">
                <a:pos x="88" y="53"/>
              </a:cxn>
              <a:cxn ang="0">
                <a:pos x="53" y="53"/>
              </a:cxn>
              <a:cxn ang="0">
                <a:pos x="38" y="37"/>
              </a:cxn>
              <a:cxn ang="0">
                <a:pos x="22" y="53"/>
              </a:cxn>
              <a:cxn ang="0">
                <a:pos x="7" y="53"/>
              </a:cxn>
              <a:cxn ang="0">
                <a:pos x="27" y="23"/>
              </a:cxn>
              <a:cxn ang="0">
                <a:pos x="70" y="2"/>
              </a:cxn>
              <a:cxn ang="0">
                <a:pos x="128" y="37"/>
              </a:cxn>
              <a:cxn ang="0">
                <a:pos x="109" y="23"/>
              </a:cxn>
              <a:cxn ang="0">
                <a:pos x="79" y="8"/>
              </a:cxn>
              <a:cxn ang="0">
                <a:pos x="44" y="23"/>
              </a:cxn>
              <a:cxn ang="0">
                <a:pos x="109" y="23"/>
              </a:cxn>
            </a:cxnLst>
            <a:rect l="0" t="0" r="r" b="b"/>
            <a:pathLst>
              <a:path w="128" h="63">
                <a:moveTo>
                  <a:pt x="49" y="52"/>
                </a:moveTo>
                <a:cubicBezTo>
                  <a:pt x="49" y="58"/>
                  <a:pt x="44" y="63"/>
                  <a:pt x="38" y="63"/>
                </a:cubicBezTo>
                <a:cubicBezTo>
                  <a:pt x="32" y="63"/>
                  <a:pt x="27" y="58"/>
                  <a:pt x="27" y="52"/>
                </a:cubicBezTo>
                <a:cubicBezTo>
                  <a:pt x="27" y="46"/>
                  <a:pt x="32" y="41"/>
                  <a:pt x="38" y="41"/>
                </a:cubicBezTo>
                <a:cubicBezTo>
                  <a:pt x="44" y="41"/>
                  <a:pt x="49" y="46"/>
                  <a:pt x="49" y="52"/>
                </a:cubicBezTo>
                <a:close/>
                <a:moveTo>
                  <a:pt x="104" y="41"/>
                </a:moveTo>
                <a:cubicBezTo>
                  <a:pt x="98" y="41"/>
                  <a:pt x="93" y="46"/>
                  <a:pt x="93" y="52"/>
                </a:cubicBezTo>
                <a:cubicBezTo>
                  <a:pt x="93" y="58"/>
                  <a:pt x="98" y="63"/>
                  <a:pt x="104" y="63"/>
                </a:cubicBezTo>
                <a:cubicBezTo>
                  <a:pt x="110" y="63"/>
                  <a:pt x="115" y="58"/>
                  <a:pt x="115" y="52"/>
                </a:cubicBezTo>
                <a:cubicBezTo>
                  <a:pt x="115" y="46"/>
                  <a:pt x="110" y="41"/>
                  <a:pt x="104" y="41"/>
                </a:cubicBezTo>
                <a:close/>
                <a:moveTo>
                  <a:pt x="128" y="37"/>
                </a:moveTo>
                <a:cubicBezTo>
                  <a:pt x="128" y="50"/>
                  <a:pt x="128" y="50"/>
                  <a:pt x="128" y="50"/>
                </a:cubicBezTo>
                <a:cubicBezTo>
                  <a:pt x="128" y="51"/>
                  <a:pt x="128" y="53"/>
                  <a:pt x="128" y="53"/>
                </a:cubicBezTo>
                <a:cubicBezTo>
                  <a:pt x="119" y="53"/>
                  <a:pt x="119" y="53"/>
                  <a:pt x="119" y="53"/>
                </a:cubicBezTo>
                <a:cubicBezTo>
                  <a:pt x="119" y="43"/>
                  <a:pt x="112" y="37"/>
                  <a:pt x="104" y="37"/>
                </a:cubicBezTo>
                <a:cubicBezTo>
                  <a:pt x="95" y="37"/>
                  <a:pt x="88" y="43"/>
                  <a:pt x="88" y="53"/>
                </a:cubicBezTo>
                <a:cubicBezTo>
                  <a:pt x="53" y="53"/>
                  <a:pt x="53" y="53"/>
                  <a:pt x="53" y="53"/>
                </a:cubicBezTo>
                <a:cubicBezTo>
                  <a:pt x="53" y="43"/>
                  <a:pt x="46" y="37"/>
                  <a:pt x="38" y="37"/>
                </a:cubicBezTo>
                <a:cubicBezTo>
                  <a:pt x="29" y="37"/>
                  <a:pt x="22" y="43"/>
                  <a:pt x="22" y="53"/>
                </a:cubicBezTo>
                <a:cubicBezTo>
                  <a:pt x="7" y="53"/>
                  <a:pt x="7" y="53"/>
                  <a:pt x="7" y="53"/>
                </a:cubicBezTo>
                <a:cubicBezTo>
                  <a:pt x="7" y="53"/>
                  <a:pt x="0" y="28"/>
                  <a:pt x="27" y="23"/>
                </a:cubicBezTo>
                <a:cubicBezTo>
                  <a:pt x="34" y="22"/>
                  <a:pt x="40" y="4"/>
                  <a:pt x="70" y="2"/>
                </a:cubicBezTo>
                <a:cubicBezTo>
                  <a:pt x="115" y="0"/>
                  <a:pt x="126" y="22"/>
                  <a:pt x="128" y="37"/>
                </a:cubicBezTo>
                <a:close/>
                <a:moveTo>
                  <a:pt x="109" y="23"/>
                </a:moveTo>
                <a:cubicBezTo>
                  <a:pt x="109" y="23"/>
                  <a:pt x="106" y="8"/>
                  <a:pt x="79" y="8"/>
                </a:cubicBezTo>
                <a:cubicBezTo>
                  <a:pt x="53" y="8"/>
                  <a:pt x="51" y="16"/>
                  <a:pt x="44" y="23"/>
                </a:cubicBezTo>
                <a:lnTo>
                  <a:pt x="109" y="2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8" name="Freeform 132"/>
          <p:cNvSpPr>
            <a:spLocks noChangeAspect="1" noEditPoints="1"/>
          </p:cNvSpPr>
          <p:nvPr/>
        </p:nvSpPr>
        <p:spPr bwMode="auto">
          <a:xfrm>
            <a:off x="6216722" y="3789001"/>
            <a:ext cx="475052" cy="381538"/>
          </a:xfrm>
          <a:custGeom>
            <a:avLst/>
            <a:gdLst/>
            <a:ahLst/>
            <a:cxnLst>
              <a:cxn ang="0">
                <a:pos x="12" y="62"/>
              </a:cxn>
              <a:cxn ang="0">
                <a:pos x="41" y="62"/>
              </a:cxn>
              <a:cxn ang="0">
                <a:pos x="26" y="70"/>
              </a:cxn>
              <a:cxn ang="0">
                <a:pos x="26" y="54"/>
              </a:cxn>
              <a:cxn ang="0">
                <a:pos x="26" y="70"/>
              </a:cxn>
              <a:cxn ang="0">
                <a:pos x="77" y="22"/>
              </a:cxn>
              <a:cxn ang="0">
                <a:pos x="71" y="15"/>
              </a:cxn>
              <a:cxn ang="0">
                <a:pos x="74" y="0"/>
              </a:cxn>
              <a:cxn ang="0">
                <a:pos x="65" y="3"/>
              </a:cxn>
              <a:cxn ang="0">
                <a:pos x="61" y="8"/>
              </a:cxn>
              <a:cxn ang="0">
                <a:pos x="53" y="13"/>
              </a:cxn>
              <a:cxn ang="0">
                <a:pos x="55" y="15"/>
              </a:cxn>
              <a:cxn ang="0">
                <a:pos x="66" y="14"/>
              </a:cxn>
              <a:cxn ang="0">
                <a:pos x="67" y="26"/>
              </a:cxn>
              <a:cxn ang="0">
                <a:pos x="68" y="55"/>
              </a:cxn>
              <a:cxn ang="0">
                <a:pos x="49" y="55"/>
              </a:cxn>
              <a:cxn ang="0">
                <a:pos x="47" y="39"/>
              </a:cxn>
              <a:cxn ang="0">
                <a:pos x="54" y="35"/>
              </a:cxn>
              <a:cxn ang="0">
                <a:pos x="50" y="31"/>
              </a:cxn>
              <a:cxn ang="0">
                <a:pos x="16" y="34"/>
              </a:cxn>
              <a:cxn ang="0">
                <a:pos x="16" y="36"/>
              </a:cxn>
              <a:cxn ang="0">
                <a:pos x="0" y="61"/>
              </a:cxn>
              <a:cxn ang="0">
                <a:pos x="26" y="46"/>
              </a:cxn>
              <a:cxn ang="0">
                <a:pos x="67" y="61"/>
              </a:cxn>
              <a:cxn ang="0">
                <a:pos x="81" y="76"/>
              </a:cxn>
              <a:cxn ang="0">
                <a:pos x="85" y="48"/>
              </a:cxn>
              <a:cxn ang="0">
                <a:pos x="73" y="62"/>
              </a:cxn>
              <a:cxn ang="0">
                <a:pos x="73" y="61"/>
              </a:cxn>
              <a:cxn ang="0">
                <a:pos x="81" y="54"/>
              </a:cxn>
              <a:cxn ang="0">
                <a:pos x="81" y="70"/>
              </a:cxn>
              <a:cxn ang="0">
                <a:pos x="75" y="0"/>
              </a:cxn>
              <a:cxn ang="0">
                <a:pos x="75" y="15"/>
              </a:cxn>
            </a:cxnLst>
            <a:rect l="0" t="0" r="r" b="b"/>
            <a:pathLst>
              <a:path w="95" h="76">
                <a:moveTo>
                  <a:pt x="26" y="47"/>
                </a:moveTo>
                <a:cubicBezTo>
                  <a:pt x="19" y="47"/>
                  <a:pt x="12" y="54"/>
                  <a:pt x="12" y="62"/>
                </a:cubicBezTo>
                <a:cubicBezTo>
                  <a:pt x="12" y="70"/>
                  <a:pt x="19" y="76"/>
                  <a:pt x="26" y="76"/>
                </a:cubicBezTo>
                <a:cubicBezTo>
                  <a:pt x="34" y="76"/>
                  <a:pt x="41" y="70"/>
                  <a:pt x="41" y="62"/>
                </a:cubicBezTo>
                <a:cubicBezTo>
                  <a:pt x="41" y="54"/>
                  <a:pt x="34" y="47"/>
                  <a:pt x="26" y="47"/>
                </a:cubicBezTo>
                <a:close/>
                <a:moveTo>
                  <a:pt x="26" y="70"/>
                </a:moveTo>
                <a:cubicBezTo>
                  <a:pt x="22" y="70"/>
                  <a:pt x="19" y="66"/>
                  <a:pt x="19" y="62"/>
                </a:cubicBezTo>
                <a:cubicBezTo>
                  <a:pt x="19" y="57"/>
                  <a:pt x="22" y="54"/>
                  <a:pt x="26" y="54"/>
                </a:cubicBezTo>
                <a:cubicBezTo>
                  <a:pt x="31" y="54"/>
                  <a:pt x="34" y="57"/>
                  <a:pt x="34" y="62"/>
                </a:cubicBezTo>
                <a:cubicBezTo>
                  <a:pt x="34" y="66"/>
                  <a:pt x="31" y="70"/>
                  <a:pt x="26" y="70"/>
                </a:cubicBezTo>
                <a:close/>
                <a:moveTo>
                  <a:pt x="85" y="48"/>
                </a:moveTo>
                <a:cubicBezTo>
                  <a:pt x="77" y="22"/>
                  <a:pt x="77" y="22"/>
                  <a:pt x="77" y="22"/>
                </a:cubicBezTo>
                <a:cubicBezTo>
                  <a:pt x="74" y="23"/>
                  <a:pt x="74" y="23"/>
                  <a:pt x="74" y="23"/>
                </a:cubicBezTo>
                <a:cubicBezTo>
                  <a:pt x="71" y="15"/>
                  <a:pt x="71" y="15"/>
                  <a:pt x="71" y="15"/>
                </a:cubicBezTo>
                <a:cubicBezTo>
                  <a:pt x="72" y="16"/>
                  <a:pt x="73" y="16"/>
                  <a:pt x="74" y="16"/>
                </a:cubicBezTo>
                <a:cubicBezTo>
                  <a:pt x="74" y="0"/>
                  <a:pt x="74" y="0"/>
                  <a:pt x="74" y="0"/>
                </a:cubicBezTo>
                <a:cubicBezTo>
                  <a:pt x="72" y="0"/>
                  <a:pt x="69" y="1"/>
                  <a:pt x="67" y="3"/>
                </a:cubicBezTo>
                <a:cubicBezTo>
                  <a:pt x="67" y="3"/>
                  <a:pt x="66" y="3"/>
                  <a:pt x="65" y="3"/>
                </a:cubicBezTo>
                <a:cubicBezTo>
                  <a:pt x="65" y="4"/>
                  <a:pt x="65" y="4"/>
                  <a:pt x="65" y="4"/>
                </a:cubicBezTo>
                <a:cubicBezTo>
                  <a:pt x="63" y="4"/>
                  <a:pt x="61" y="6"/>
                  <a:pt x="61" y="8"/>
                </a:cubicBezTo>
                <a:cubicBezTo>
                  <a:pt x="54" y="10"/>
                  <a:pt x="54" y="10"/>
                  <a:pt x="54" y="10"/>
                </a:cubicBezTo>
                <a:cubicBezTo>
                  <a:pt x="53" y="11"/>
                  <a:pt x="53" y="12"/>
                  <a:pt x="53" y="13"/>
                </a:cubicBezTo>
                <a:cubicBezTo>
                  <a:pt x="53" y="13"/>
                  <a:pt x="53" y="13"/>
                  <a:pt x="53" y="13"/>
                </a:cubicBezTo>
                <a:cubicBezTo>
                  <a:pt x="53" y="15"/>
                  <a:pt x="54" y="15"/>
                  <a:pt x="55" y="15"/>
                </a:cubicBezTo>
                <a:cubicBezTo>
                  <a:pt x="63" y="13"/>
                  <a:pt x="63" y="13"/>
                  <a:pt x="63" y="13"/>
                </a:cubicBezTo>
                <a:cubicBezTo>
                  <a:pt x="64" y="13"/>
                  <a:pt x="65" y="14"/>
                  <a:pt x="66" y="14"/>
                </a:cubicBezTo>
                <a:cubicBezTo>
                  <a:pt x="69" y="25"/>
                  <a:pt x="69" y="25"/>
                  <a:pt x="69" y="25"/>
                </a:cubicBezTo>
                <a:cubicBezTo>
                  <a:pt x="67" y="26"/>
                  <a:pt x="67" y="26"/>
                  <a:pt x="67" y="26"/>
                </a:cubicBezTo>
                <a:cubicBezTo>
                  <a:pt x="74" y="49"/>
                  <a:pt x="74" y="49"/>
                  <a:pt x="74" y="49"/>
                </a:cubicBezTo>
                <a:cubicBezTo>
                  <a:pt x="72" y="50"/>
                  <a:pt x="70" y="52"/>
                  <a:pt x="68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9" y="55"/>
                  <a:pt x="49" y="55"/>
                  <a:pt x="49" y="55"/>
                </a:cubicBezTo>
                <a:cubicBezTo>
                  <a:pt x="46" y="54"/>
                  <a:pt x="44" y="50"/>
                  <a:pt x="44" y="46"/>
                </a:cubicBezTo>
                <a:cubicBezTo>
                  <a:pt x="44" y="43"/>
                  <a:pt x="45" y="41"/>
                  <a:pt x="47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2" y="39"/>
                  <a:pt x="54" y="37"/>
                  <a:pt x="54" y="35"/>
                </a:cubicBezTo>
                <a:cubicBezTo>
                  <a:pt x="54" y="34"/>
                  <a:pt x="54" y="34"/>
                  <a:pt x="54" y="34"/>
                </a:cubicBezTo>
                <a:cubicBezTo>
                  <a:pt x="54" y="32"/>
                  <a:pt x="52" y="31"/>
                  <a:pt x="50" y="31"/>
                </a:cubicBezTo>
                <a:cubicBezTo>
                  <a:pt x="20" y="31"/>
                  <a:pt x="20" y="31"/>
                  <a:pt x="20" y="31"/>
                </a:cubicBezTo>
                <a:cubicBezTo>
                  <a:pt x="18" y="31"/>
                  <a:pt x="16" y="32"/>
                  <a:pt x="16" y="34"/>
                </a:cubicBezTo>
                <a:cubicBezTo>
                  <a:pt x="16" y="35"/>
                  <a:pt x="16" y="35"/>
                  <a:pt x="16" y="35"/>
                </a:cubicBezTo>
                <a:cubicBezTo>
                  <a:pt x="16" y="36"/>
                  <a:pt x="16" y="36"/>
                  <a:pt x="16" y="36"/>
                </a:cubicBezTo>
                <a:cubicBezTo>
                  <a:pt x="9" y="38"/>
                  <a:pt x="0" y="48"/>
                  <a:pt x="0" y="55"/>
                </a:cubicBezTo>
                <a:cubicBezTo>
                  <a:pt x="0" y="61"/>
                  <a:pt x="0" y="61"/>
                  <a:pt x="0" y="61"/>
                </a:cubicBezTo>
                <a:cubicBezTo>
                  <a:pt x="10" y="61"/>
                  <a:pt x="10" y="61"/>
                  <a:pt x="10" y="61"/>
                </a:cubicBezTo>
                <a:cubicBezTo>
                  <a:pt x="10" y="52"/>
                  <a:pt x="17" y="46"/>
                  <a:pt x="26" y="46"/>
                </a:cubicBezTo>
                <a:cubicBezTo>
                  <a:pt x="35" y="46"/>
                  <a:pt x="42" y="52"/>
                  <a:pt x="43" y="61"/>
                </a:cubicBezTo>
                <a:cubicBezTo>
                  <a:pt x="67" y="61"/>
                  <a:pt x="67" y="61"/>
                  <a:pt x="67" y="61"/>
                </a:cubicBezTo>
                <a:cubicBezTo>
                  <a:pt x="67" y="61"/>
                  <a:pt x="67" y="62"/>
                  <a:pt x="67" y="62"/>
                </a:cubicBezTo>
                <a:cubicBezTo>
                  <a:pt x="67" y="70"/>
                  <a:pt x="73" y="76"/>
                  <a:pt x="81" y="76"/>
                </a:cubicBezTo>
                <a:cubicBezTo>
                  <a:pt x="89" y="76"/>
                  <a:pt x="95" y="70"/>
                  <a:pt x="95" y="62"/>
                </a:cubicBezTo>
                <a:cubicBezTo>
                  <a:pt x="95" y="55"/>
                  <a:pt x="91" y="50"/>
                  <a:pt x="85" y="48"/>
                </a:cubicBezTo>
                <a:close/>
                <a:moveTo>
                  <a:pt x="81" y="70"/>
                </a:moveTo>
                <a:cubicBezTo>
                  <a:pt x="77" y="70"/>
                  <a:pt x="73" y="66"/>
                  <a:pt x="73" y="62"/>
                </a:cubicBezTo>
                <a:cubicBezTo>
                  <a:pt x="73" y="62"/>
                  <a:pt x="73" y="61"/>
                  <a:pt x="73" y="61"/>
                </a:cubicBezTo>
                <a:cubicBezTo>
                  <a:pt x="73" y="61"/>
                  <a:pt x="73" y="61"/>
                  <a:pt x="73" y="61"/>
                </a:cubicBezTo>
                <a:cubicBezTo>
                  <a:pt x="73" y="60"/>
                  <a:pt x="73" y="60"/>
                  <a:pt x="73" y="60"/>
                </a:cubicBezTo>
                <a:cubicBezTo>
                  <a:pt x="74" y="57"/>
                  <a:pt x="77" y="54"/>
                  <a:pt x="81" y="54"/>
                </a:cubicBezTo>
                <a:cubicBezTo>
                  <a:pt x="85" y="54"/>
                  <a:pt x="89" y="57"/>
                  <a:pt x="89" y="62"/>
                </a:cubicBezTo>
                <a:cubicBezTo>
                  <a:pt x="89" y="66"/>
                  <a:pt x="85" y="70"/>
                  <a:pt x="81" y="70"/>
                </a:cubicBezTo>
                <a:close/>
                <a:moveTo>
                  <a:pt x="75" y="15"/>
                </a:moveTo>
                <a:cubicBezTo>
                  <a:pt x="75" y="0"/>
                  <a:pt x="75" y="0"/>
                  <a:pt x="75" y="0"/>
                </a:cubicBezTo>
                <a:cubicBezTo>
                  <a:pt x="77" y="1"/>
                  <a:pt x="79" y="4"/>
                  <a:pt x="79" y="8"/>
                </a:cubicBezTo>
                <a:cubicBezTo>
                  <a:pt x="79" y="12"/>
                  <a:pt x="77" y="15"/>
                  <a:pt x="75" y="15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59" name="Freeform 138"/>
          <p:cNvSpPr>
            <a:spLocks noChangeAspect="1" noEditPoints="1"/>
          </p:cNvSpPr>
          <p:nvPr/>
        </p:nvSpPr>
        <p:spPr bwMode="auto">
          <a:xfrm>
            <a:off x="5220093" y="2794245"/>
            <a:ext cx="463488" cy="288840"/>
          </a:xfrm>
          <a:custGeom>
            <a:avLst/>
            <a:gdLst/>
            <a:ahLst/>
            <a:cxnLst>
              <a:cxn ang="0">
                <a:pos x="77" y="25"/>
              </a:cxn>
              <a:cxn ang="0">
                <a:pos x="70" y="2"/>
              </a:cxn>
              <a:cxn ang="0">
                <a:pos x="68" y="0"/>
              </a:cxn>
              <a:cxn ang="0">
                <a:pos x="54" y="2"/>
              </a:cxn>
              <a:cxn ang="0">
                <a:pos x="57" y="4"/>
              </a:cxn>
              <a:cxn ang="0">
                <a:pos x="73" y="20"/>
              </a:cxn>
              <a:cxn ang="0">
                <a:pos x="32" y="19"/>
              </a:cxn>
              <a:cxn ang="0">
                <a:pos x="43" y="18"/>
              </a:cxn>
              <a:cxn ang="0">
                <a:pos x="45" y="15"/>
              </a:cxn>
              <a:cxn ang="0">
                <a:pos x="27" y="12"/>
              </a:cxn>
              <a:cxn ang="0">
                <a:pos x="24" y="16"/>
              </a:cxn>
              <a:cxn ang="0">
                <a:pos x="30" y="18"/>
              </a:cxn>
              <a:cxn ang="0">
                <a:pos x="30" y="21"/>
              </a:cxn>
              <a:cxn ang="0">
                <a:pos x="20" y="24"/>
              </a:cxn>
              <a:cxn ang="0">
                <a:pos x="20" y="64"/>
              </a:cxn>
              <a:cxn ang="0">
                <a:pos x="51" y="47"/>
              </a:cxn>
              <a:cxn ang="0">
                <a:pos x="75" y="26"/>
              </a:cxn>
              <a:cxn ang="0">
                <a:pos x="83" y="64"/>
              </a:cxn>
              <a:cxn ang="0">
                <a:pos x="83" y="24"/>
              </a:cxn>
              <a:cxn ang="0">
                <a:pos x="48" y="44"/>
              </a:cxn>
              <a:cxn ang="0">
                <a:pos x="30" y="27"/>
              </a:cxn>
              <a:cxn ang="0">
                <a:pos x="25" y="44"/>
              </a:cxn>
              <a:cxn ang="0">
                <a:pos x="29" y="29"/>
              </a:cxn>
              <a:cxn ang="0">
                <a:pos x="25" y="44"/>
              </a:cxn>
              <a:cxn ang="0">
                <a:pos x="3" y="44"/>
              </a:cxn>
              <a:cxn ang="0">
                <a:pos x="26" y="28"/>
              </a:cxn>
              <a:cxn ang="0">
                <a:pos x="20" y="40"/>
              </a:cxn>
              <a:cxn ang="0">
                <a:pos x="20" y="49"/>
              </a:cxn>
              <a:cxn ang="0">
                <a:pos x="38" y="47"/>
              </a:cxn>
              <a:cxn ang="0">
                <a:pos x="51" y="43"/>
              </a:cxn>
              <a:cxn ang="0">
                <a:pos x="71" y="22"/>
              </a:cxn>
              <a:cxn ang="0">
                <a:pos x="83" y="62"/>
              </a:cxn>
              <a:cxn ang="0">
                <a:pos x="76" y="29"/>
              </a:cxn>
              <a:cxn ang="0">
                <a:pos x="78" y="44"/>
              </a:cxn>
              <a:cxn ang="0">
                <a:pos x="87" y="44"/>
              </a:cxn>
              <a:cxn ang="0">
                <a:pos x="83" y="40"/>
              </a:cxn>
              <a:cxn ang="0">
                <a:pos x="83" y="27"/>
              </a:cxn>
              <a:cxn ang="0">
                <a:pos x="83" y="62"/>
              </a:cxn>
            </a:cxnLst>
            <a:rect l="0" t="0" r="r" b="b"/>
            <a:pathLst>
              <a:path w="103" h="64">
                <a:moveTo>
                  <a:pt x="83" y="24"/>
                </a:moveTo>
                <a:cubicBezTo>
                  <a:pt x="81" y="24"/>
                  <a:pt x="79" y="25"/>
                  <a:pt x="77" y="25"/>
                </a:cubicBezTo>
                <a:cubicBezTo>
                  <a:pt x="70" y="3"/>
                  <a:pt x="70" y="3"/>
                  <a:pt x="70" y="3"/>
                </a:cubicBezTo>
                <a:cubicBezTo>
                  <a:pt x="70" y="3"/>
                  <a:pt x="70" y="3"/>
                  <a:pt x="70" y="2"/>
                </a:cubicBezTo>
                <a:cubicBezTo>
                  <a:pt x="70" y="2"/>
                  <a:pt x="70" y="2"/>
                  <a:pt x="70" y="2"/>
                </a:cubicBezTo>
                <a:cubicBezTo>
                  <a:pt x="70" y="1"/>
                  <a:pt x="69" y="0"/>
                  <a:pt x="6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55" y="0"/>
                  <a:pt x="54" y="1"/>
                  <a:pt x="54" y="2"/>
                </a:cubicBezTo>
                <a:cubicBezTo>
                  <a:pt x="54" y="2"/>
                  <a:pt x="54" y="2"/>
                  <a:pt x="54" y="2"/>
                </a:cubicBezTo>
                <a:cubicBezTo>
                  <a:pt x="54" y="3"/>
                  <a:pt x="55" y="4"/>
                  <a:pt x="57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73" y="20"/>
                  <a:pt x="73" y="20"/>
                  <a:pt x="73" y="20"/>
                </a:cubicBezTo>
                <a:cubicBezTo>
                  <a:pt x="33" y="20"/>
                  <a:pt x="33" y="20"/>
                  <a:pt x="33" y="20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18"/>
                  <a:pt x="32" y="18"/>
                  <a:pt x="32" y="18"/>
                </a:cubicBezTo>
                <a:cubicBezTo>
                  <a:pt x="43" y="18"/>
                  <a:pt x="43" y="18"/>
                  <a:pt x="43" y="18"/>
                </a:cubicBezTo>
                <a:cubicBezTo>
                  <a:pt x="44" y="18"/>
                  <a:pt x="45" y="17"/>
                  <a:pt x="45" y="16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3"/>
                  <a:pt x="44" y="12"/>
                  <a:pt x="43" y="12"/>
                </a:cubicBezTo>
                <a:cubicBezTo>
                  <a:pt x="27" y="12"/>
                  <a:pt x="27" y="12"/>
                  <a:pt x="27" y="12"/>
                </a:cubicBezTo>
                <a:cubicBezTo>
                  <a:pt x="26" y="12"/>
                  <a:pt x="24" y="13"/>
                  <a:pt x="24" y="15"/>
                </a:cubicBezTo>
                <a:cubicBezTo>
                  <a:pt x="24" y="16"/>
                  <a:pt x="24" y="16"/>
                  <a:pt x="24" y="16"/>
                </a:cubicBezTo>
                <a:cubicBezTo>
                  <a:pt x="24" y="17"/>
                  <a:pt x="26" y="18"/>
                  <a:pt x="27" y="18"/>
                </a:cubicBezTo>
                <a:cubicBezTo>
                  <a:pt x="30" y="18"/>
                  <a:pt x="30" y="18"/>
                  <a:pt x="30" y="18"/>
                </a:cubicBezTo>
                <a:cubicBezTo>
                  <a:pt x="30" y="20"/>
                  <a:pt x="30" y="20"/>
                  <a:pt x="30" y="20"/>
                </a:cubicBezTo>
                <a:cubicBezTo>
                  <a:pt x="30" y="21"/>
                  <a:pt x="30" y="21"/>
                  <a:pt x="30" y="21"/>
                </a:cubicBezTo>
                <a:cubicBezTo>
                  <a:pt x="27" y="26"/>
                  <a:pt x="27" y="26"/>
                  <a:pt x="27" y="26"/>
                </a:cubicBezTo>
                <a:cubicBezTo>
                  <a:pt x="25" y="25"/>
                  <a:pt x="23" y="24"/>
                  <a:pt x="20" y="24"/>
                </a:cubicBezTo>
                <a:cubicBezTo>
                  <a:pt x="9" y="24"/>
                  <a:pt x="0" y="33"/>
                  <a:pt x="0" y="44"/>
                </a:cubicBezTo>
                <a:cubicBezTo>
                  <a:pt x="0" y="55"/>
                  <a:pt x="9" y="64"/>
                  <a:pt x="20" y="64"/>
                </a:cubicBezTo>
                <a:cubicBezTo>
                  <a:pt x="31" y="64"/>
                  <a:pt x="39" y="57"/>
                  <a:pt x="40" y="47"/>
                </a:cubicBezTo>
                <a:cubicBezTo>
                  <a:pt x="51" y="47"/>
                  <a:pt x="51" y="47"/>
                  <a:pt x="51" y="47"/>
                </a:cubicBezTo>
                <a:cubicBezTo>
                  <a:pt x="74" y="23"/>
                  <a:pt x="74" y="23"/>
                  <a:pt x="74" y="23"/>
                </a:cubicBezTo>
                <a:cubicBezTo>
                  <a:pt x="75" y="26"/>
                  <a:pt x="75" y="26"/>
                  <a:pt x="75" y="26"/>
                </a:cubicBezTo>
                <a:cubicBezTo>
                  <a:pt x="68" y="29"/>
                  <a:pt x="63" y="36"/>
                  <a:pt x="63" y="44"/>
                </a:cubicBezTo>
                <a:cubicBezTo>
                  <a:pt x="63" y="55"/>
                  <a:pt x="72" y="64"/>
                  <a:pt x="83" y="64"/>
                </a:cubicBezTo>
                <a:cubicBezTo>
                  <a:pt x="94" y="64"/>
                  <a:pt x="103" y="55"/>
                  <a:pt x="103" y="44"/>
                </a:cubicBezTo>
                <a:cubicBezTo>
                  <a:pt x="103" y="33"/>
                  <a:pt x="94" y="24"/>
                  <a:pt x="83" y="24"/>
                </a:cubicBezTo>
                <a:close/>
                <a:moveTo>
                  <a:pt x="32" y="23"/>
                </a:moveTo>
                <a:cubicBezTo>
                  <a:pt x="48" y="44"/>
                  <a:pt x="48" y="44"/>
                  <a:pt x="48" y="44"/>
                </a:cubicBezTo>
                <a:cubicBezTo>
                  <a:pt x="40" y="44"/>
                  <a:pt x="40" y="44"/>
                  <a:pt x="40" y="44"/>
                </a:cubicBezTo>
                <a:cubicBezTo>
                  <a:pt x="40" y="37"/>
                  <a:pt x="36" y="30"/>
                  <a:pt x="30" y="27"/>
                </a:cubicBezTo>
                <a:lnTo>
                  <a:pt x="32" y="23"/>
                </a:lnTo>
                <a:close/>
                <a:moveTo>
                  <a:pt x="25" y="44"/>
                </a:moveTo>
                <a:cubicBezTo>
                  <a:pt x="25" y="43"/>
                  <a:pt x="24" y="42"/>
                  <a:pt x="23" y="41"/>
                </a:cubicBezTo>
                <a:cubicBezTo>
                  <a:pt x="29" y="29"/>
                  <a:pt x="29" y="29"/>
                  <a:pt x="29" y="29"/>
                </a:cubicBezTo>
                <a:cubicBezTo>
                  <a:pt x="34" y="32"/>
                  <a:pt x="38" y="38"/>
                  <a:pt x="38" y="44"/>
                </a:cubicBezTo>
                <a:lnTo>
                  <a:pt x="25" y="44"/>
                </a:lnTo>
                <a:close/>
                <a:moveTo>
                  <a:pt x="20" y="62"/>
                </a:moveTo>
                <a:cubicBezTo>
                  <a:pt x="11" y="62"/>
                  <a:pt x="3" y="54"/>
                  <a:pt x="3" y="44"/>
                </a:cubicBezTo>
                <a:cubicBezTo>
                  <a:pt x="3" y="35"/>
                  <a:pt x="11" y="27"/>
                  <a:pt x="20" y="27"/>
                </a:cubicBezTo>
                <a:cubicBezTo>
                  <a:pt x="23" y="27"/>
                  <a:pt x="24" y="27"/>
                  <a:pt x="26" y="28"/>
                </a:cubicBezTo>
                <a:cubicBezTo>
                  <a:pt x="21" y="40"/>
                  <a:pt x="21" y="40"/>
                  <a:pt x="21" y="40"/>
                </a:cubicBezTo>
                <a:cubicBezTo>
                  <a:pt x="21" y="40"/>
                  <a:pt x="21" y="40"/>
                  <a:pt x="20" y="40"/>
                </a:cubicBezTo>
                <a:cubicBezTo>
                  <a:pt x="18" y="40"/>
                  <a:pt x="16" y="42"/>
                  <a:pt x="16" y="44"/>
                </a:cubicBezTo>
                <a:cubicBezTo>
                  <a:pt x="16" y="47"/>
                  <a:pt x="18" y="49"/>
                  <a:pt x="20" y="49"/>
                </a:cubicBezTo>
                <a:cubicBezTo>
                  <a:pt x="22" y="49"/>
                  <a:pt x="24" y="48"/>
                  <a:pt x="24" y="47"/>
                </a:cubicBezTo>
                <a:cubicBezTo>
                  <a:pt x="38" y="47"/>
                  <a:pt x="38" y="47"/>
                  <a:pt x="38" y="47"/>
                </a:cubicBezTo>
                <a:cubicBezTo>
                  <a:pt x="36" y="55"/>
                  <a:pt x="29" y="62"/>
                  <a:pt x="20" y="62"/>
                </a:cubicBezTo>
                <a:close/>
                <a:moveTo>
                  <a:pt x="51" y="43"/>
                </a:moveTo>
                <a:cubicBezTo>
                  <a:pt x="35" y="22"/>
                  <a:pt x="35" y="22"/>
                  <a:pt x="35" y="22"/>
                </a:cubicBezTo>
                <a:cubicBezTo>
                  <a:pt x="71" y="22"/>
                  <a:pt x="71" y="22"/>
                  <a:pt x="71" y="22"/>
                </a:cubicBezTo>
                <a:lnTo>
                  <a:pt x="51" y="43"/>
                </a:lnTo>
                <a:close/>
                <a:moveTo>
                  <a:pt x="83" y="62"/>
                </a:moveTo>
                <a:cubicBezTo>
                  <a:pt x="73" y="62"/>
                  <a:pt x="65" y="54"/>
                  <a:pt x="65" y="44"/>
                </a:cubicBezTo>
                <a:cubicBezTo>
                  <a:pt x="65" y="37"/>
                  <a:pt x="70" y="31"/>
                  <a:pt x="76" y="29"/>
                </a:cubicBezTo>
                <a:cubicBezTo>
                  <a:pt x="80" y="41"/>
                  <a:pt x="80" y="41"/>
                  <a:pt x="80" y="41"/>
                </a:cubicBezTo>
                <a:cubicBezTo>
                  <a:pt x="79" y="42"/>
                  <a:pt x="78" y="43"/>
                  <a:pt x="78" y="44"/>
                </a:cubicBezTo>
                <a:cubicBezTo>
                  <a:pt x="78" y="47"/>
                  <a:pt x="80" y="49"/>
                  <a:pt x="83" y="49"/>
                </a:cubicBezTo>
                <a:cubicBezTo>
                  <a:pt x="85" y="49"/>
                  <a:pt x="87" y="47"/>
                  <a:pt x="87" y="44"/>
                </a:cubicBezTo>
                <a:cubicBezTo>
                  <a:pt x="87" y="42"/>
                  <a:pt x="85" y="40"/>
                  <a:pt x="83" y="40"/>
                </a:cubicBezTo>
                <a:cubicBezTo>
                  <a:pt x="83" y="40"/>
                  <a:pt x="83" y="40"/>
                  <a:pt x="83" y="40"/>
                </a:cubicBezTo>
                <a:cubicBezTo>
                  <a:pt x="78" y="28"/>
                  <a:pt x="78" y="28"/>
                  <a:pt x="78" y="28"/>
                </a:cubicBezTo>
                <a:cubicBezTo>
                  <a:pt x="80" y="27"/>
                  <a:pt x="81" y="27"/>
                  <a:pt x="83" y="27"/>
                </a:cubicBezTo>
                <a:cubicBezTo>
                  <a:pt x="92" y="27"/>
                  <a:pt x="100" y="35"/>
                  <a:pt x="100" y="44"/>
                </a:cubicBezTo>
                <a:cubicBezTo>
                  <a:pt x="100" y="54"/>
                  <a:pt x="92" y="62"/>
                  <a:pt x="83" y="6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60" name="Freeform 162"/>
          <p:cNvSpPr>
            <a:spLocks noChangeAspect="1" noEditPoints="1"/>
          </p:cNvSpPr>
          <p:nvPr/>
        </p:nvSpPr>
        <p:spPr bwMode="auto">
          <a:xfrm>
            <a:off x="7131766" y="2360526"/>
            <a:ext cx="386240" cy="463488"/>
          </a:xfrm>
          <a:custGeom>
            <a:avLst/>
            <a:gdLst/>
            <a:ahLst/>
            <a:cxnLst>
              <a:cxn ang="0">
                <a:pos x="83" y="63"/>
              </a:cxn>
              <a:cxn ang="0">
                <a:pos x="52" y="76"/>
              </a:cxn>
              <a:cxn ang="0">
                <a:pos x="51" y="25"/>
              </a:cxn>
              <a:cxn ang="0">
                <a:pos x="83" y="63"/>
              </a:cxn>
              <a:cxn ang="0">
                <a:pos x="18" y="63"/>
              </a:cxn>
              <a:cxn ang="0">
                <a:pos x="48" y="76"/>
              </a:cxn>
              <a:cxn ang="0">
                <a:pos x="49" y="15"/>
              </a:cxn>
              <a:cxn ang="0">
                <a:pos x="18" y="63"/>
              </a:cxn>
              <a:cxn ang="0">
                <a:pos x="60" y="7"/>
              </a:cxn>
              <a:cxn ang="0">
                <a:pos x="47" y="0"/>
              </a:cxn>
              <a:cxn ang="0">
                <a:pos x="47" y="12"/>
              </a:cxn>
              <a:cxn ang="0">
                <a:pos x="60" y="7"/>
              </a:cxn>
              <a:cxn ang="0">
                <a:pos x="58" y="101"/>
              </a:cxn>
              <a:cxn ang="0">
                <a:pos x="82" y="82"/>
              </a:cxn>
              <a:cxn ang="0">
                <a:pos x="0" y="82"/>
              </a:cxn>
              <a:cxn ang="0">
                <a:pos x="58" y="101"/>
              </a:cxn>
            </a:cxnLst>
            <a:rect l="0" t="0" r="r" b="b"/>
            <a:pathLst>
              <a:path w="86" h="102">
                <a:moveTo>
                  <a:pt x="83" y="63"/>
                </a:moveTo>
                <a:cubicBezTo>
                  <a:pt x="81" y="71"/>
                  <a:pt x="52" y="76"/>
                  <a:pt x="52" y="76"/>
                </a:cubicBezTo>
                <a:cubicBezTo>
                  <a:pt x="51" y="25"/>
                  <a:pt x="51" y="25"/>
                  <a:pt x="51" y="25"/>
                </a:cubicBezTo>
                <a:cubicBezTo>
                  <a:pt x="51" y="25"/>
                  <a:pt x="86" y="51"/>
                  <a:pt x="83" y="63"/>
                </a:cubicBezTo>
                <a:close/>
                <a:moveTo>
                  <a:pt x="18" y="63"/>
                </a:moveTo>
                <a:cubicBezTo>
                  <a:pt x="20" y="71"/>
                  <a:pt x="48" y="76"/>
                  <a:pt x="48" y="76"/>
                </a:cubicBezTo>
                <a:cubicBezTo>
                  <a:pt x="49" y="15"/>
                  <a:pt x="49" y="15"/>
                  <a:pt x="49" y="15"/>
                </a:cubicBezTo>
                <a:cubicBezTo>
                  <a:pt x="49" y="15"/>
                  <a:pt x="14" y="49"/>
                  <a:pt x="18" y="63"/>
                </a:cubicBezTo>
                <a:close/>
                <a:moveTo>
                  <a:pt x="60" y="7"/>
                </a:moveTo>
                <a:cubicBezTo>
                  <a:pt x="47" y="0"/>
                  <a:pt x="47" y="0"/>
                  <a:pt x="47" y="0"/>
                </a:cubicBezTo>
                <a:cubicBezTo>
                  <a:pt x="47" y="12"/>
                  <a:pt x="47" y="12"/>
                  <a:pt x="47" y="12"/>
                </a:cubicBezTo>
                <a:lnTo>
                  <a:pt x="60" y="7"/>
                </a:lnTo>
                <a:close/>
                <a:moveTo>
                  <a:pt x="58" y="101"/>
                </a:moveTo>
                <a:cubicBezTo>
                  <a:pt x="75" y="100"/>
                  <a:pt x="82" y="82"/>
                  <a:pt x="82" y="82"/>
                </a:cubicBezTo>
                <a:cubicBezTo>
                  <a:pt x="0" y="82"/>
                  <a:pt x="0" y="82"/>
                  <a:pt x="0" y="82"/>
                </a:cubicBezTo>
                <a:cubicBezTo>
                  <a:pt x="2" y="90"/>
                  <a:pt x="40" y="102"/>
                  <a:pt x="58" y="10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endParaRPr lang="en-US" sz="3200"/>
          </a:p>
        </p:txBody>
      </p:sp>
      <p:sp>
        <p:nvSpPr>
          <p:cNvPr id="61" name="Oval 22"/>
          <p:cNvSpPr>
            <a:spLocks noChangeAspect="1"/>
          </p:cNvSpPr>
          <p:nvPr/>
        </p:nvSpPr>
        <p:spPr>
          <a:xfrm>
            <a:off x="10057617" y="2416896"/>
            <a:ext cx="180000" cy="180000"/>
          </a:xfrm>
          <a:prstGeom prst="ellipse">
            <a:avLst/>
          </a:prstGeom>
          <a:solidFill>
            <a:schemeClr val="accent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2" name="Oval 24"/>
          <p:cNvSpPr>
            <a:spLocks noChangeAspect="1"/>
          </p:cNvSpPr>
          <p:nvPr/>
        </p:nvSpPr>
        <p:spPr>
          <a:xfrm>
            <a:off x="10057617" y="2835924"/>
            <a:ext cx="180000" cy="180000"/>
          </a:xfrm>
          <a:prstGeom prst="ellipse">
            <a:avLst/>
          </a:pr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3" name="Oval 25"/>
          <p:cNvSpPr>
            <a:spLocks noChangeAspect="1"/>
          </p:cNvSpPr>
          <p:nvPr/>
        </p:nvSpPr>
        <p:spPr>
          <a:xfrm>
            <a:off x="10054067" y="3254952"/>
            <a:ext cx="180000" cy="180000"/>
          </a:xfrm>
          <a:prstGeom prst="ellipse">
            <a:avLst/>
          </a:prstGeom>
          <a:solidFill>
            <a:schemeClr val="accent3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4" name="Oval 26"/>
          <p:cNvSpPr>
            <a:spLocks noChangeAspect="1"/>
          </p:cNvSpPr>
          <p:nvPr/>
        </p:nvSpPr>
        <p:spPr>
          <a:xfrm>
            <a:off x="10054067" y="3673980"/>
            <a:ext cx="180000" cy="180000"/>
          </a:xfrm>
          <a:prstGeom prst="ellipse">
            <a:avLst/>
          </a:prstGeom>
          <a:solidFill>
            <a:schemeClr val="accent4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5" name="Oval 27"/>
          <p:cNvSpPr>
            <a:spLocks noChangeAspect="1"/>
          </p:cNvSpPr>
          <p:nvPr/>
        </p:nvSpPr>
        <p:spPr>
          <a:xfrm>
            <a:off x="10061711" y="4093008"/>
            <a:ext cx="180000" cy="180000"/>
          </a:xfrm>
          <a:prstGeom prst="ellipse">
            <a:avLst/>
          </a:prstGeom>
          <a:solidFill>
            <a:schemeClr val="accent5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1400">
              <a:solidFill>
                <a:schemeClr val="bg1">
                  <a:lumMod val="65000"/>
                </a:schemeClr>
              </a:solidFill>
              <a:latin typeface="Lato" panose="020F0502020204030203" pitchFamily="34" charset="0"/>
            </a:endParaRPr>
          </a:p>
        </p:txBody>
      </p:sp>
      <p:sp>
        <p:nvSpPr>
          <p:cNvPr id="66" name="Title 1"/>
          <p:cNvSpPr txBox="1"/>
          <p:nvPr/>
        </p:nvSpPr>
        <p:spPr>
          <a:xfrm>
            <a:off x="10309951" y="2318902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1">
                    <a:lumMod val="75000"/>
                  </a:schemeClr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</a:p>
        </p:txBody>
      </p:sp>
      <p:sp>
        <p:nvSpPr>
          <p:cNvPr id="67" name="Title 1"/>
          <p:cNvSpPr txBox="1"/>
          <p:nvPr/>
        </p:nvSpPr>
        <p:spPr>
          <a:xfrm>
            <a:off x="10309951" y="2731891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2"/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</a:p>
        </p:txBody>
      </p:sp>
      <p:sp>
        <p:nvSpPr>
          <p:cNvPr id="68" name="Title 1"/>
          <p:cNvSpPr txBox="1"/>
          <p:nvPr/>
        </p:nvSpPr>
        <p:spPr>
          <a:xfrm>
            <a:off x="10309950" y="3163173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3"/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</a:p>
        </p:txBody>
      </p:sp>
      <p:sp>
        <p:nvSpPr>
          <p:cNvPr id="69" name="Title 1"/>
          <p:cNvSpPr txBox="1"/>
          <p:nvPr/>
        </p:nvSpPr>
        <p:spPr>
          <a:xfrm>
            <a:off x="10309949" y="3566600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4"/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</a:p>
        </p:txBody>
      </p:sp>
      <p:sp>
        <p:nvSpPr>
          <p:cNvPr id="70" name="Title 1"/>
          <p:cNvSpPr txBox="1"/>
          <p:nvPr/>
        </p:nvSpPr>
        <p:spPr>
          <a:xfrm>
            <a:off x="10309949" y="3996291"/>
            <a:ext cx="1186649" cy="36355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zh-CN" altLang="en-US" sz="1200" dirty="0">
                <a:solidFill>
                  <a:schemeClr val="accent5"/>
                </a:solidFill>
                <a:latin typeface="Lato" panose="020F0502020204030203" pitchFamily="34" charset="0"/>
                <a:ea typeface="Roboto Light" panose="02000000000000000000" pitchFamily="2" charset="0"/>
              </a:rPr>
              <a:t>标题文本预设</a:t>
            </a:r>
          </a:p>
        </p:txBody>
      </p:sp>
      <p:sp>
        <p:nvSpPr>
          <p:cNvPr id="71" name="TextBox 34"/>
          <p:cNvSpPr txBox="1"/>
          <p:nvPr/>
        </p:nvSpPr>
        <p:spPr>
          <a:xfrm>
            <a:off x="4890590" y="5015146"/>
            <a:ext cx="6582273" cy="106508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Lato" panose="020F0502020204030203" pitchFamily="34" charset="0"/>
              </a:rPr>
              <a:t>此部分内容作为文字排版占位显示（建议使用主题字体）</a:t>
            </a:r>
          </a:p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bg1"/>
                </a:solidFill>
                <a:latin typeface="Lato" panose="020F0502020204030203" pitchFamily="34" charset="0"/>
              </a:rPr>
              <a:t>如需更改请在（设置形状格式）菜单下（文本选项）中调整</a:t>
            </a:r>
            <a:endParaRPr lang="en-US" sz="1100" dirty="0">
              <a:solidFill>
                <a:schemeClr val="bg1"/>
              </a:solidFill>
              <a:latin typeface="Lato" panose="020F0502020204030203" pitchFamily="34" charset="0"/>
            </a:endParaRPr>
          </a:p>
        </p:txBody>
      </p:sp>
      <p:graphicFrame>
        <p:nvGraphicFramePr>
          <p:cNvPr id="72" name="图示 71"/>
          <p:cNvGraphicFramePr/>
          <p:nvPr/>
        </p:nvGraphicFramePr>
        <p:xfrm>
          <a:off x="719667" y="1123950"/>
          <a:ext cx="3949627" cy="5747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17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sp>
        <p:nvSpPr>
          <p:cNvPr id="29" name="Arc 91"/>
          <p:cNvSpPr/>
          <p:nvPr/>
        </p:nvSpPr>
        <p:spPr>
          <a:xfrm rot="8100000">
            <a:off x="1787567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Arc 92"/>
          <p:cNvSpPr/>
          <p:nvPr/>
        </p:nvSpPr>
        <p:spPr>
          <a:xfrm rot="8100000">
            <a:off x="3889934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c 93"/>
          <p:cNvSpPr/>
          <p:nvPr/>
        </p:nvSpPr>
        <p:spPr>
          <a:xfrm rot="8100000">
            <a:off x="5992300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c 94"/>
          <p:cNvSpPr/>
          <p:nvPr/>
        </p:nvSpPr>
        <p:spPr>
          <a:xfrm rot="8100000">
            <a:off x="8094668" y="2092431"/>
            <a:ext cx="2314753" cy="2314754"/>
          </a:xfrm>
          <a:prstGeom prst="arc">
            <a:avLst/>
          </a:prstGeom>
          <a:ln w="28575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3" name="Group 95"/>
          <p:cNvGrpSpPr/>
          <p:nvPr/>
        </p:nvGrpSpPr>
        <p:grpSpPr>
          <a:xfrm>
            <a:off x="1059232" y="2064624"/>
            <a:ext cx="1669055" cy="1663920"/>
            <a:chOff x="2006600" y="1293622"/>
            <a:chExt cx="1320800" cy="1316736"/>
          </a:xfrm>
        </p:grpSpPr>
        <p:sp>
          <p:nvSpPr>
            <p:cNvPr id="34" name="Diamond 96"/>
            <p:cNvSpPr/>
            <p:nvPr/>
          </p:nvSpPr>
          <p:spPr>
            <a:xfrm rot="16200000">
              <a:off x="2008632" y="1291590"/>
              <a:ext cx="1316736" cy="1320800"/>
            </a:xfrm>
            <a:prstGeom prst="diamond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97"/>
            <p:cNvSpPr/>
            <p:nvPr/>
          </p:nvSpPr>
          <p:spPr>
            <a:xfrm>
              <a:off x="2312290" y="1597281"/>
              <a:ext cx="709418" cy="709418"/>
            </a:xfrm>
            <a:prstGeom prst="ellipse">
              <a:avLst/>
            </a:prstGeom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Oval 98"/>
          <p:cNvSpPr/>
          <p:nvPr/>
        </p:nvSpPr>
        <p:spPr>
          <a:xfrm>
            <a:off x="1640994" y="3776045"/>
            <a:ext cx="505533" cy="5055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1</a:t>
            </a:r>
          </a:p>
        </p:txBody>
      </p:sp>
      <p:grpSp>
        <p:nvGrpSpPr>
          <p:cNvPr id="37" name="Group 99"/>
          <p:cNvGrpSpPr/>
          <p:nvPr/>
        </p:nvGrpSpPr>
        <p:grpSpPr>
          <a:xfrm>
            <a:off x="3169155" y="2064624"/>
            <a:ext cx="1663919" cy="1663920"/>
            <a:chOff x="1993900" y="1293622"/>
            <a:chExt cx="1316736" cy="1316736"/>
          </a:xfrm>
        </p:grpSpPr>
        <p:sp>
          <p:nvSpPr>
            <p:cNvPr id="38" name="Diamond 100"/>
            <p:cNvSpPr/>
            <p:nvPr/>
          </p:nvSpPr>
          <p:spPr>
            <a:xfrm rot="16200000">
              <a:off x="1993900" y="1293622"/>
              <a:ext cx="1316736" cy="1316736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101"/>
            <p:cNvSpPr/>
            <p:nvPr/>
          </p:nvSpPr>
          <p:spPr>
            <a:xfrm>
              <a:off x="2295652" y="1595373"/>
              <a:ext cx="713232" cy="713232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Oval 102"/>
          <p:cNvSpPr/>
          <p:nvPr/>
        </p:nvSpPr>
        <p:spPr>
          <a:xfrm>
            <a:off x="3743361" y="3776045"/>
            <a:ext cx="505533" cy="5055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  <p:grpSp>
        <p:nvGrpSpPr>
          <p:cNvPr id="41" name="Group 103"/>
          <p:cNvGrpSpPr/>
          <p:nvPr/>
        </p:nvGrpSpPr>
        <p:grpSpPr>
          <a:xfrm>
            <a:off x="5251067" y="2064624"/>
            <a:ext cx="1663919" cy="1663920"/>
            <a:chOff x="2057400" y="1293622"/>
            <a:chExt cx="1316736" cy="1316736"/>
          </a:xfrm>
        </p:grpSpPr>
        <p:sp>
          <p:nvSpPr>
            <p:cNvPr id="42" name="Diamond 106"/>
            <p:cNvSpPr/>
            <p:nvPr/>
          </p:nvSpPr>
          <p:spPr>
            <a:xfrm rot="16200000">
              <a:off x="2057400" y="1293622"/>
              <a:ext cx="1316736" cy="1316736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107"/>
            <p:cNvSpPr/>
            <p:nvPr/>
          </p:nvSpPr>
          <p:spPr>
            <a:xfrm>
              <a:off x="2359152" y="1595373"/>
              <a:ext cx="713232" cy="713232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Oval 108"/>
          <p:cNvSpPr/>
          <p:nvPr/>
        </p:nvSpPr>
        <p:spPr>
          <a:xfrm>
            <a:off x="5845727" y="3776045"/>
            <a:ext cx="505533" cy="5055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grpSp>
        <p:nvGrpSpPr>
          <p:cNvPr id="45" name="Group 109"/>
          <p:cNvGrpSpPr/>
          <p:nvPr/>
        </p:nvGrpSpPr>
        <p:grpSpPr>
          <a:xfrm>
            <a:off x="7363915" y="2064624"/>
            <a:ext cx="1663919" cy="1663920"/>
            <a:chOff x="2044700" y="1293622"/>
            <a:chExt cx="1316736" cy="1316736"/>
          </a:xfrm>
        </p:grpSpPr>
        <p:sp>
          <p:nvSpPr>
            <p:cNvPr id="46" name="Diamond 110"/>
            <p:cNvSpPr/>
            <p:nvPr/>
          </p:nvSpPr>
          <p:spPr>
            <a:xfrm rot="16200000">
              <a:off x="2044700" y="1293622"/>
              <a:ext cx="1316736" cy="1316736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166"/>
            <p:cNvSpPr/>
            <p:nvPr/>
          </p:nvSpPr>
          <p:spPr>
            <a:xfrm>
              <a:off x="2346452" y="1595373"/>
              <a:ext cx="713232" cy="713232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Oval 167"/>
          <p:cNvSpPr/>
          <p:nvPr/>
        </p:nvSpPr>
        <p:spPr>
          <a:xfrm>
            <a:off x="7948095" y="3776045"/>
            <a:ext cx="505533" cy="5055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grpSp>
        <p:nvGrpSpPr>
          <p:cNvPr id="73" name="Group 168"/>
          <p:cNvGrpSpPr/>
          <p:nvPr/>
        </p:nvGrpSpPr>
        <p:grpSpPr>
          <a:xfrm>
            <a:off x="9466283" y="2064624"/>
            <a:ext cx="1663919" cy="1663920"/>
            <a:chOff x="2032000" y="1293622"/>
            <a:chExt cx="1316736" cy="1316736"/>
          </a:xfrm>
        </p:grpSpPr>
        <p:sp>
          <p:nvSpPr>
            <p:cNvPr id="74" name="Diamond 169"/>
            <p:cNvSpPr/>
            <p:nvPr/>
          </p:nvSpPr>
          <p:spPr>
            <a:xfrm rot="16200000">
              <a:off x="2032000" y="1293622"/>
              <a:ext cx="1316736" cy="1316736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Oval 170"/>
            <p:cNvSpPr/>
            <p:nvPr/>
          </p:nvSpPr>
          <p:spPr>
            <a:xfrm>
              <a:off x="2333752" y="1595374"/>
              <a:ext cx="713232" cy="713232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6" name="Oval 171"/>
          <p:cNvSpPr/>
          <p:nvPr/>
        </p:nvSpPr>
        <p:spPr>
          <a:xfrm>
            <a:off x="10050462" y="3776045"/>
            <a:ext cx="505533" cy="5055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77" name="Freeform 116"/>
          <p:cNvSpPr>
            <a:spLocks noEditPoints="1"/>
          </p:cNvSpPr>
          <p:nvPr/>
        </p:nvSpPr>
        <p:spPr bwMode="auto">
          <a:xfrm>
            <a:off x="1651330" y="2701078"/>
            <a:ext cx="484864" cy="391014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8" name="Freeform 66"/>
          <p:cNvSpPr>
            <a:spLocks noEditPoints="1"/>
          </p:cNvSpPr>
          <p:nvPr/>
        </p:nvSpPr>
        <p:spPr bwMode="auto">
          <a:xfrm>
            <a:off x="3779845" y="2690717"/>
            <a:ext cx="442542" cy="411734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79" name="Freeform 105"/>
          <p:cNvSpPr>
            <a:spLocks noEditPoints="1"/>
          </p:cNvSpPr>
          <p:nvPr/>
        </p:nvSpPr>
        <p:spPr bwMode="auto">
          <a:xfrm>
            <a:off x="5861759" y="2678517"/>
            <a:ext cx="442542" cy="43613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0" name="Freeform 57"/>
          <p:cNvSpPr>
            <a:spLocks noEditPoints="1"/>
          </p:cNvSpPr>
          <p:nvPr/>
        </p:nvSpPr>
        <p:spPr bwMode="auto">
          <a:xfrm>
            <a:off x="7962141" y="2662850"/>
            <a:ext cx="467472" cy="467472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sp>
        <p:nvSpPr>
          <p:cNvPr id="81" name="Freeform 152"/>
          <p:cNvSpPr>
            <a:spLocks noEditPoints="1"/>
          </p:cNvSpPr>
          <p:nvPr/>
        </p:nvSpPr>
        <p:spPr bwMode="auto">
          <a:xfrm>
            <a:off x="10073425" y="2688824"/>
            <a:ext cx="449634" cy="41552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/>
          </a:p>
        </p:txBody>
      </p:sp>
      <p:grpSp>
        <p:nvGrpSpPr>
          <p:cNvPr id="82" name="组合 81"/>
          <p:cNvGrpSpPr/>
          <p:nvPr/>
        </p:nvGrpSpPr>
        <p:grpSpPr>
          <a:xfrm>
            <a:off x="916144" y="4281578"/>
            <a:ext cx="1955227" cy="1198815"/>
            <a:chOff x="1703512" y="4797152"/>
            <a:chExt cx="1726132" cy="1058349"/>
          </a:xfrm>
        </p:grpSpPr>
        <p:sp>
          <p:nvSpPr>
            <p:cNvPr id="83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1"/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1"/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4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4878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5" name="组合 84"/>
          <p:cNvGrpSpPr/>
          <p:nvPr/>
        </p:nvGrpSpPr>
        <p:grpSpPr>
          <a:xfrm>
            <a:off x="3018513" y="4281578"/>
            <a:ext cx="1955227" cy="1198815"/>
            <a:chOff x="1703512" y="4797152"/>
            <a:chExt cx="1726132" cy="1058349"/>
          </a:xfrm>
        </p:grpSpPr>
        <p:sp>
          <p:nvSpPr>
            <p:cNvPr id="86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87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4878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8" name="组合 87"/>
          <p:cNvGrpSpPr/>
          <p:nvPr/>
        </p:nvGrpSpPr>
        <p:grpSpPr>
          <a:xfrm>
            <a:off x="5120883" y="4281578"/>
            <a:ext cx="1955227" cy="1223872"/>
            <a:chOff x="1703512" y="4797152"/>
            <a:chExt cx="1726132" cy="1080470"/>
          </a:xfrm>
        </p:grpSpPr>
        <p:sp>
          <p:nvSpPr>
            <p:cNvPr id="89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0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1" name="组合 90"/>
          <p:cNvGrpSpPr/>
          <p:nvPr/>
        </p:nvGrpSpPr>
        <p:grpSpPr>
          <a:xfrm>
            <a:off x="7223247" y="4281578"/>
            <a:ext cx="1955227" cy="1198815"/>
            <a:chOff x="1703512" y="4797152"/>
            <a:chExt cx="1726132" cy="1058349"/>
          </a:xfrm>
        </p:grpSpPr>
        <p:sp>
          <p:nvSpPr>
            <p:cNvPr id="92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3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487891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4" name="组合 93"/>
          <p:cNvGrpSpPr/>
          <p:nvPr/>
        </p:nvGrpSpPr>
        <p:grpSpPr>
          <a:xfrm>
            <a:off x="9320629" y="4281578"/>
            <a:ext cx="1955227" cy="1223872"/>
            <a:chOff x="1703512" y="4797152"/>
            <a:chExt cx="1726132" cy="1080470"/>
          </a:xfrm>
        </p:grpSpPr>
        <p:sp>
          <p:nvSpPr>
            <p:cNvPr id="95" name="Rectangle 3"/>
            <p:cNvSpPr txBox="1">
              <a:spLocks noChangeArrowheads="1"/>
            </p:cNvSpPr>
            <p:nvPr/>
          </p:nvSpPr>
          <p:spPr bwMode="auto">
            <a:xfrm>
              <a:off x="1703512" y="4797152"/>
              <a:ext cx="1726132" cy="570458"/>
            </a:xfrm>
            <a:prstGeom prst="rect">
              <a:avLst/>
            </a:prstGeom>
            <a:noFill/>
          </p:spPr>
          <p:txBody>
            <a:bodyPr wrap="square" lIns="90000" tIns="46800" rIns="90000" bIns="46800" anchor="b" anchorCtr="1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5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5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96" name="Rectangle 3"/>
            <p:cNvSpPr txBox="1">
              <a:spLocks noChangeArrowheads="1"/>
            </p:cNvSpPr>
            <p:nvPr/>
          </p:nvSpPr>
          <p:spPr bwMode="auto">
            <a:xfrm>
              <a:off x="1703512" y="5367610"/>
              <a:ext cx="1726132" cy="510012"/>
            </a:xfrm>
            <a:prstGeom prst="rect">
              <a:avLst/>
            </a:prstGeom>
            <a:noFill/>
          </p:spPr>
          <p:txBody>
            <a:bodyPr wrap="square" lIns="90000" tIns="46800" rIns="90000" bIns="46800">
              <a:sp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此部分内容作为文字排版占位</a:t>
              </a:r>
              <a:endParaRPr lang="en-US" altLang="zh-CN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  <a:p>
              <a:pPr latinLnBrk="0">
                <a:lnSpc>
                  <a:spcPct val="150000"/>
                </a:lnSpc>
              </a:pPr>
              <a:r>
                <a:rPr lang="zh-CN" altLang="en-US" sz="9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  <a:ea typeface="微软雅黑" panose="020B0503020204020204" pitchFamily="34" charset="-122"/>
                </a:rPr>
                <a:t>显示 （建议使用主题字体）</a:t>
              </a:r>
              <a:endParaRPr lang="en-US" altLang="ko-KR" sz="9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18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5" name="Rectangle 9"/>
          <p:cNvSpPr/>
          <p:nvPr/>
        </p:nvSpPr>
        <p:spPr>
          <a:xfrm>
            <a:off x="0" y="0"/>
            <a:ext cx="12192000" cy="3429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45"/>
          <p:cNvSpPr/>
          <p:nvPr/>
        </p:nvSpPr>
        <p:spPr bwMode="auto">
          <a:xfrm>
            <a:off x="3049101" y="4819353"/>
            <a:ext cx="3069469" cy="135419"/>
          </a:xfrm>
          <a:custGeom>
            <a:avLst/>
            <a:gdLst>
              <a:gd name="T0" fmla="*/ 0 w 885"/>
              <a:gd name="T1" fmla="*/ 16 h 39"/>
              <a:gd name="T2" fmla="*/ 78 w 885"/>
              <a:gd name="T3" fmla="*/ 39 h 39"/>
              <a:gd name="T4" fmla="*/ 885 w 885"/>
              <a:gd name="T5" fmla="*/ 39 h 39"/>
              <a:gd name="T6" fmla="*/ 885 w 885"/>
              <a:gd name="T7" fmla="*/ 0 h 39"/>
              <a:gd name="T8" fmla="*/ 0 w 885"/>
              <a:gd name="T9" fmla="*/ 0 h 39"/>
              <a:gd name="T10" fmla="*/ 0 w 885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5" h="39">
                <a:moveTo>
                  <a:pt x="0" y="16"/>
                </a:moveTo>
                <a:cubicBezTo>
                  <a:pt x="0" y="23"/>
                  <a:pt x="30" y="39"/>
                  <a:pt x="78" y="39"/>
                </a:cubicBezTo>
                <a:cubicBezTo>
                  <a:pt x="126" y="39"/>
                  <a:pt x="885" y="39"/>
                  <a:pt x="885" y="39"/>
                </a:cubicBezTo>
                <a:cubicBezTo>
                  <a:pt x="885" y="0"/>
                  <a:pt x="885" y="0"/>
                  <a:pt x="885" y="0"/>
                </a:cubicBezTo>
                <a:cubicBezTo>
                  <a:pt x="0" y="0"/>
                  <a:pt x="0" y="0"/>
                  <a:pt x="0" y="0"/>
                </a:cubicBezTo>
                <a:lnTo>
                  <a:pt x="0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7" name="Freeform 46"/>
          <p:cNvSpPr/>
          <p:nvPr/>
        </p:nvSpPr>
        <p:spPr bwMode="auto">
          <a:xfrm>
            <a:off x="6073429" y="4819353"/>
            <a:ext cx="3069469" cy="135419"/>
          </a:xfrm>
          <a:custGeom>
            <a:avLst/>
            <a:gdLst>
              <a:gd name="T0" fmla="*/ 884 w 884"/>
              <a:gd name="T1" fmla="*/ 16 h 39"/>
              <a:gd name="T2" fmla="*/ 806 w 884"/>
              <a:gd name="T3" fmla="*/ 39 h 39"/>
              <a:gd name="T4" fmla="*/ 0 w 884"/>
              <a:gd name="T5" fmla="*/ 39 h 39"/>
              <a:gd name="T6" fmla="*/ 0 w 884"/>
              <a:gd name="T7" fmla="*/ 0 h 39"/>
              <a:gd name="T8" fmla="*/ 884 w 884"/>
              <a:gd name="T9" fmla="*/ 0 h 39"/>
              <a:gd name="T10" fmla="*/ 884 w 884"/>
              <a:gd name="T11" fmla="*/ 16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84" h="39">
                <a:moveTo>
                  <a:pt x="884" y="16"/>
                </a:moveTo>
                <a:cubicBezTo>
                  <a:pt x="884" y="23"/>
                  <a:pt x="854" y="39"/>
                  <a:pt x="806" y="39"/>
                </a:cubicBezTo>
                <a:cubicBezTo>
                  <a:pt x="758" y="39"/>
                  <a:pt x="0" y="39"/>
                  <a:pt x="0" y="39"/>
                </a:cubicBezTo>
                <a:cubicBezTo>
                  <a:pt x="0" y="0"/>
                  <a:pt x="0" y="0"/>
                  <a:pt x="0" y="0"/>
                </a:cubicBezTo>
                <a:cubicBezTo>
                  <a:pt x="884" y="0"/>
                  <a:pt x="884" y="0"/>
                  <a:pt x="884" y="0"/>
                </a:cubicBezTo>
                <a:lnTo>
                  <a:pt x="884" y="16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8" name="Freeform 47"/>
          <p:cNvSpPr/>
          <p:nvPr/>
        </p:nvSpPr>
        <p:spPr bwMode="auto">
          <a:xfrm>
            <a:off x="3649799" y="1447800"/>
            <a:ext cx="4937539" cy="3381971"/>
          </a:xfrm>
          <a:custGeom>
            <a:avLst/>
            <a:gdLst>
              <a:gd name="T0" fmla="*/ 1378 w 1423"/>
              <a:gd name="T1" fmla="*/ 0 h 974"/>
              <a:gd name="T2" fmla="*/ 45 w 1423"/>
              <a:gd name="T3" fmla="*/ 0 h 974"/>
              <a:gd name="T4" fmla="*/ 0 w 1423"/>
              <a:gd name="T5" fmla="*/ 45 h 974"/>
              <a:gd name="T6" fmla="*/ 0 w 1423"/>
              <a:gd name="T7" fmla="*/ 218 h 974"/>
              <a:gd name="T8" fmla="*/ 0 w 1423"/>
              <a:gd name="T9" fmla="*/ 929 h 974"/>
              <a:gd name="T10" fmla="*/ 45 w 1423"/>
              <a:gd name="T11" fmla="*/ 974 h 974"/>
              <a:gd name="T12" fmla="*/ 1378 w 1423"/>
              <a:gd name="T13" fmla="*/ 974 h 974"/>
              <a:gd name="T14" fmla="*/ 1423 w 1423"/>
              <a:gd name="T15" fmla="*/ 929 h 974"/>
              <a:gd name="T16" fmla="*/ 1423 w 1423"/>
              <a:gd name="T17" fmla="*/ 45 h 974"/>
              <a:gd name="T18" fmla="*/ 1378 w 1423"/>
              <a:gd name="T19" fmla="*/ 0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23" h="974">
                <a:moveTo>
                  <a:pt x="1378" y="0"/>
                </a:moveTo>
                <a:cubicBezTo>
                  <a:pt x="45" y="0"/>
                  <a:pt x="45" y="0"/>
                  <a:pt x="45" y="0"/>
                </a:cubicBezTo>
                <a:cubicBezTo>
                  <a:pt x="20" y="0"/>
                  <a:pt x="0" y="20"/>
                  <a:pt x="0" y="45"/>
                </a:cubicBezTo>
                <a:cubicBezTo>
                  <a:pt x="0" y="218"/>
                  <a:pt x="0" y="218"/>
                  <a:pt x="0" y="218"/>
                </a:cubicBezTo>
                <a:cubicBezTo>
                  <a:pt x="0" y="929"/>
                  <a:pt x="0" y="929"/>
                  <a:pt x="0" y="929"/>
                </a:cubicBezTo>
                <a:cubicBezTo>
                  <a:pt x="0" y="954"/>
                  <a:pt x="20" y="974"/>
                  <a:pt x="45" y="974"/>
                </a:cubicBezTo>
                <a:cubicBezTo>
                  <a:pt x="1378" y="974"/>
                  <a:pt x="1378" y="974"/>
                  <a:pt x="1378" y="974"/>
                </a:cubicBezTo>
                <a:cubicBezTo>
                  <a:pt x="1403" y="974"/>
                  <a:pt x="1423" y="954"/>
                  <a:pt x="1423" y="929"/>
                </a:cubicBezTo>
                <a:cubicBezTo>
                  <a:pt x="1423" y="45"/>
                  <a:pt x="1423" y="45"/>
                  <a:pt x="1423" y="45"/>
                </a:cubicBezTo>
                <a:cubicBezTo>
                  <a:pt x="1423" y="20"/>
                  <a:pt x="1403" y="0"/>
                  <a:pt x="1378" y="0"/>
                </a:cubicBezTo>
                <a:close/>
              </a:path>
            </a:pathLst>
          </a:custGeom>
          <a:solidFill>
            <a:srgbClr val="D2D3D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9" name="Freeform 48"/>
          <p:cNvSpPr/>
          <p:nvPr/>
        </p:nvSpPr>
        <p:spPr bwMode="auto">
          <a:xfrm>
            <a:off x="3667161" y="1465160"/>
            <a:ext cx="4906290" cy="3347249"/>
          </a:xfrm>
          <a:custGeom>
            <a:avLst/>
            <a:gdLst>
              <a:gd name="T0" fmla="*/ 40 w 1414"/>
              <a:gd name="T1" fmla="*/ 964 h 964"/>
              <a:gd name="T2" fmla="*/ 0 w 1414"/>
              <a:gd name="T3" fmla="*/ 924 h 964"/>
              <a:gd name="T4" fmla="*/ 0 w 1414"/>
              <a:gd name="T5" fmla="*/ 40 h 964"/>
              <a:gd name="T6" fmla="*/ 40 w 1414"/>
              <a:gd name="T7" fmla="*/ 0 h 964"/>
              <a:gd name="T8" fmla="*/ 1373 w 1414"/>
              <a:gd name="T9" fmla="*/ 0 h 964"/>
              <a:gd name="T10" fmla="*/ 1414 w 1414"/>
              <a:gd name="T11" fmla="*/ 40 h 964"/>
              <a:gd name="T12" fmla="*/ 1414 w 1414"/>
              <a:gd name="T13" fmla="*/ 924 h 964"/>
              <a:gd name="T14" fmla="*/ 1373 w 1414"/>
              <a:gd name="T15" fmla="*/ 964 h 964"/>
              <a:gd name="T16" fmla="*/ 40 w 1414"/>
              <a:gd name="T17" fmla="*/ 964 h 9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964">
                <a:moveTo>
                  <a:pt x="40" y="964"/>
                </a:moveTo>
                <a:cubicBezTo>
                  <a:pt x="18" y="964"/>
                  <a:pt x="0" y="946"/>
                  <a:pt x="0" y="924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8"/>
                  <a:pt x="18" y="0"/>
                  <a:pt x="40" y="0"/>
                </a:cubicBezTo>
                <a:cubicBezTo>
                  <a:pt x="1373" y="0"/>
                  <a:pt x="1373" y="0"/>
                  <a:pt x="1373" y="0"/>
                </a:cubicBezTo>
                <a:cubicBezTo>
                  <a:pt x="1396" y="0"/>
                  <a:pt x="1414" y="18"/>
                  <a:pt x="1414" y="40"/>
                </a:cubicBezTo>
                <a:cubicBezTo>
                  <a:pt x="1414" y="924"/>
                  <a:pt x="1414" y="924"/>
                  <a:pt x="1414" y="924"/>
                </a:cubicBezTo>
                <a:cubicBezTo>
                  <a:pt x="1414" y="946"/>
                  <a:pt x="1396" y="964"/>
                  <a:pt x="1373" y="964"/>
                </a:cubicBezTo>
                <a:lnTo>
                  <a:pt x="40" y="964"/>
                </a:lnTo>
                <a:close/>
              </a:path>
            </a:pathLst>
          </a:custGeom>
          <a:solidFill>
            <a:srgbClr val="18181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0" name="Freeform 49"/>
          <p:cNvSpPr/>
          <p:nvPr/>
        </p:nvSpPr>
        <p:spPr bwMode="auto">
          <a:xfrm>
            <a:off x="3667161" y="4670048"/>
            <a:ext cx="4906290" cy="142363"/>
          </a:xfrm>
          <a:custGeom>
            <a:avLst/>
            <a:gdLst>
              <a:gd name="T0" fmla="*/ 1414 w 1414"/>
              <a:gd name="T1" fmla="*/ 0 h 41"/>
              <a:gd name="T2" fmla="*/ 1396 w 1414"/>
              <a:gd name="T3" fmla="*/ 9 h 41"/>
              <a:gd name="T4" fmla="*/ 18 w 1414"/>
              <a:gd name="T5" fmla="*/ 9 h 41"/>
              <a:gd name="T6" fmla="*/ 0 w 1414"/>
              <a:gd name="T7" fmla="*/ 0 h 41"/>
              <a:gd name="T8" fmla="*/ 0 w 1414"/>
              <a:gd name="T9" fmla="*/ 1 h 41"/>
              <a:gd name="T10" fmla="*/ 40 w 1414"/>
              <a:gd name="T11" fmla="*/ 41 h 41"/>
              <a:gd name="T12" fmla="*/ 1373 w 1414"/>
              <a:gd name="T13" fmla="*/ 41 h 41"/>
              <a:gd name="T14" fmla="*/ 1414 w 1414"/>
              <a:gd name="T15" fmla="*/ 1 h 41"/>
              <a:gd name="T16" fmla="*/ 1414 w 1414"/>
              <a:gd name="T17" fmla="*/ 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414" h="41">
                <a:moveTo>
                  <a:pt x="1414" y="0"/>
                </a:moveTo>
                <a:cubicBezTo>
                  <a:pt x="1409" y="6"/>
                  <a:pt x="1403" y="9"/>
                  <a:pt x="1396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0" y="9"/>
                  <a:pt x="4" y="6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23"/>
                  <a:pt x="18" y="41"/>
                  <a:pt x="40" y="41"/>
                </a:cubicBezTo>
                <a:cubicBezTo>
                  <a:pt x="1373" y="41"/>
                  <a:pt x="1373" y="41"/>
                  <a:pt x="1373" y="41"/>
                </a:cubicBezTo>
                <a:cubicBezTo>
                  <a:pt x="1396" y="41"/>
                  <a:pt x="1414" y="23"/>
                  <a:pt x="1414" y="1"/>
                </a:cubicBezTo>
                <a:lnTo>
                  <a:pt x="1414" y="0"/>
                </a:lnTo>
                <a:close/>
              </a:path>
            </a:pathLst>
          </a:cu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1" name="Rectangle 50"/>
          <p:cNvSpPr>
            <a:spLocks noChangeArrowheads="1"/>
          </p:cNvSpPr>
          <p:nvPr/>
        </p:nvSpPr>
        <p:spPr bwMode="auto">
          <a:xfrm>
            <a:off x="3049101" y="4763797"/>
            <a:ext cx="6093799" cy="111112"/>
          </a:xfrm>
          <a:prstGeom prst="rect">
            <a:avLst/>
          </a:prstGeom>
          <a:solidFill>
            <a:srgbClr val="D2D6D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2" name="Freeform 51"/>
          <p:cNvSpPr/>
          <p:nvPr/>
        </p:nvSpPr>
        <p:spPr bwMode="auto">
          <a:xfrm>
            <a:off x="5656759" y="4763797"/>
            <a:ext cx="875007" cy="62500"/>
          </a:xfrm>
          <a:custGeom>
            <a:avLst/>
            <a:gdLst>
              <a:gd name="T0" fmla="*/ 0 w 252"/>
              <a:gd name="T1" fmla="*/ 0 h 18"/>
              <a:gd name="T2" fmla="*/ 22 w 252"/>
              <a:gd name="T3" fmla="*/ 18 h 18"/>
              <a:gd name="T4" fmla="*/ 230 w 252"/>
              <a:gd name="T5" fmla="*/ 18 h 18"/>
              <a:gd name="T6" fmla="*/ 252 w 252"/>
              <a:gd name="T7" fmla="*/ 0 h 18"/>
              <a:gd name="T8" fmla="*/ 0 w 252"/>
              <a:gd name="T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2" h="18">
                <a:moveTo>
                  <a:pt x="0" y="0"/>
                </a:moveTo>
                <a:cubicBezTo>
                  <a:pt x="2" y="10"/>
                  <a:pt x="11" y="18"/>
                  <a:pt x="22" y="18"/>
                </a:cubicBezTo>
                <a:cubicBezTo>
                  <a:pt x="230" y="18"/>
                  <a:pt x="230" y="18"/>
                  <a:pt x="230" y="18"/>
                </a:cubicBezTo>
                <a:cubicBezTo>
                  <a:pt x="241" y="18"/>
                  <a:pt x="250" y="10"/>
                  <a:pt x="252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B3B4B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3" name="Rectangle 52"/>
          <p:cNvSpPr>
            <a:spLocks noChangeArrowheads="1"/>
          </p:cNvSpPr>
          <p:nvPr/>
        </p:nvSpPr>
        <p:spPr bwMode="auto">
          <a:xfrm>
            <a:off x="3830356" y="1676968"/>
            <a:ext cx="4579898" cy="2892385"/>
          </a:xfrm>
          <a:prstGeom prst="rect">
            <a:avLst/>
          </a:prstGeom>
          <a:solidFill>
            <a:srgbClr val="0C0D1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4" name="Rectangle 53"/>
          <p:cNvSpPr>
            <a:spLocks noChangeArrowheads="1"/>
          </p:cNvSpPr>
          <p:nvPr/>
        </p:nvSpPr>
        <p:spPr bwMode="auto">
          <a:xfrm>
            <a:off x="3844245" y="1694329"/>
            <a:ext cx="4548647" cy="2861134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5" name="Oval 54"/>
          <p:cNvSpPr>
            <a:spLocks noChangeArrowheads="1"/>
          </p:cNvSpPr>
          <p:nvPr/>
        </p:nvSpPr>
        <p:spPr bwMode="auto">
          <a:xfrm>
            <a:off x="6090792" y="1555439"/>
            <a:ext cx="52085" cy="52085"/>
          </a:xfrm>
          <a:prstGeom prst="ellipse">
            <a:avLst/>
          </a:prstGeom>
          <a:solidFill>
            <a:srgbClr val="2C2C2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6" name="Oval 55"/>
          <p:cNvSpPr>
            <a:spLocks noChangeArrowheads="1"/>
          </p:cNvSpPr>
          <p:nvPr/>
        </p:nvSpPr>
        <p:spPr bwMode="auto">
          <a:xfrm>
            <a:off x="6090792" y="1551967"/>
            <a:ext cx="52085" cy="48611"/>
          </a:xfrm>
          <a:prstGeom prst="ellipse">
            <a:avLst/>
          </a:prstGeom>
          <a:solidFill>
            <a:srgbClr val="0A0A0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7" name="Oval 56"/>
          <p:cNvSpPr>
            <a:spLocks noChangeArrowheads="1"/>
          </p:cNvSpPr>
          <p:nvPr/>
        </p:nvSpPr>
        <p:spPr bwMode="auto">
          <a:xfrm>
            <a:off x="6101207" y="1558912"/>
            <a:ext cx="31251" cy="34722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8" name="Oval 57"/>
          <p:cNvSpPr>
            <a:spLocks noChangeArrowheads="1"/>
          </p:cNvSpPr>
          <p:nvPr/>
        </p:nvSpPr>
        <p:spPr bwMode="auto">
          <a:xfrm>
            <a:off x="6108152" y="1569328"/>
            <a:ext cx="17362" cy="17362"/>
          </a:xfrm>
          <a:prstGeom prst="ellipse">
            <a:avLst/>
          </a:prstGeom>
          <a:solidFill>
            <a:srgbClr val="2C99B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19" name="Freeform 58"/>
          <p:cNvSpPr/>
          <p:nvPr/>
        </p:nvSpPr>
        <p:spPr bwMode="auto">
          <a:xfrm>
            <a:off x="6115096" y="1572801"/>
            <a:ext cx="3473" cy="6944"/>
          </a:xfrm>
          <a:custGeom>
            <a:avLst/>
            <a:gdLst>
              <a:gd name="T0" fmla="*/ 1 w 1"/>
              <a:gd name="T1" fmla="*/ 1 h 2"/>
              <a:gd name="T2" fmla="*/ 1 w 1"/>
              <a:gd name="T3" fmla="*/ 2 h 2"/>
              <a:gd name="T4" fmla="*/ 0 w 1"/>
              <a:gd name="T5" fmla="*/ 1 h 2"/>
              <a:gd name="T6" fmla="*/ 1 w 1"/>
              <a:gd name="T7" fmla="*/ 0 h 2"/>
              <a:gd name="T8" fmla="*/ 1 w 1"/>
              <a:gd name="T9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1" y="1"/>
                </a:moveTo>
                <a:lnTo>
                  <a:pt x="1" y="2"/>
                </a:lnTo>
                <a:lnTo>
                  <a:pt x="0" y="1"/>
                </a:lnTo>
                <a:lnTo>
                  <a:pt x="1" y="0"/>
                </a:lnTo>
                <a:lnTo>
                  <a:pt x="1" y="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20" name="Teardrop 3"/>
          <p:cNvSpPr/>
          <p:nvPr/>
        </p:nvSpPr>
        <p:spPr>
          <a:xfrm>
            <a:off x="952500" y="3867380"/>
            <a:ext cx="365937" cy="365937"/>
          </a:xfrm>
          <a:prstGeom prst="teardrop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1" name="Rectangle 32"/>
          <p:cNvSpPr/>
          <p:nvPr/>
        </p:nvSpPr>
        <p:spPr>
          <a:xfrm>
            <a:off x="1448004" y="3867380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2" name="Teardrop 33"/>
          <p:cNvSpPr/>
          <p:nvPr/>
        </p:nvSpPr>
        <p:spPr>
          <a:xfrm>
            <a:off x="952500" y="5066558"/>
            <a:ext cx="365937" cy="365937"/>
          </a:xfrm>
          <a:prstGeom prst="teardrop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Rectangle 34"/>
          <p:cNvSpPr/>
          <p:nvPr/>
        </p:nvSpPr>
        <p:spPr>
          <a:xfrm>
            <a:off x="1448004" y="5066558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4" name="Rectangle 35"/>
          <p:cNvSpPr/>
          <p:nvPr/>
        </p:nvSpPr>
        <p:spPr>
          <a:xfrm>
            <a:off x="8911724" y="3867380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5" name="Rectangle 36"/>
          <p:cNvSpPr/>
          <p:nvPr/>
        </p:nvSpPr>
        <p:spPr>
          <a:xfrm>
            <a:off x="8911724" y="5066558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lang="zh-CN" altLang="en-US" sz="1400" b="1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+mn-ea"/>
            </a:endParaRPr>
          </a:p>
        </p:txBody>
      </p:sp>
      <p:sp>
        <p:nvSpPr>
          <p:cNvPr id="26" name="Teardrop 37"/>
          <p:cNvSpPr/>
          <p:nvPr/>
        </p:nvSpPr>
        <p:spPr>
          <a:xfrm>
            <a:off x="10880976" y="3866555"/>
            <a:ext cx="365937" cy="365937"/>
          </a:xfrm>
          <a:prstGeom prst="teardrop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7" name="Teardrop 38"/>
          <p:cNvSpPr/>
          <p:nvPr/>
        </p:nvSpPr>
        <p:spPr>
          <a:xfrm>
            <a:off x="10880976" y="5066557"/>
            <a:ext cx="365937" cy="365937"/>
          </a:xfrm>
          <a:prstGeom prst="teardrop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8" name="TextBox 39"/>
          <p:cNvSpPr txBox="1"/>
          <p:nvPr/>
        </p:nvSpPr>
        <p:spPr>
          <a:xfrm>
            <a:off x="719138" y="5625041"/>
            <a:ext cx="10753724" cy="49159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+mn-ea"/>
              </a:rPr>
              <a:t>此部分内容作为文字排版占位显示（建议使用主题字体）如需更改请在（设置形状格式）菜单下（文本选项）中调整</a:t>
            </a:r>
          </a:p>
        </p:txBody>
      </p:sp>
      <p:sp>
        <p:nvSpPr>
          <p:cNvPr id="29" name="Teardrop 40"/>
          <p:cNvSpPr/>
          <p:nvPr/>
        </p:nvSpPr>
        <p:spPr>
          <a:xfrm>
            <a:off x="952500" y="905465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0" name="Rectangle 41"/>
          <p:cNvSpPr/>
          <p:nvPr/>
        </p:nvSpPr>
        <p:spPr>
          <a:xfrm>
            <a:off x="1448004" y="905465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1" name="Teardrop 42"/>
          <p:cNvSpPr/>
          <p:nvPr/>
        </p:nvSpPr>
        <p:spPr>
          <a:xfrm>
            <a:off x="952500" y="2104643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2" name="Rectangle 43"/>
          <p:cNvSpPr/>
          <p:nvPr/>
        </p:nvSpPr>
        <p:spPr>
          <a:xfrm>
            <a:off x="1448004" y="2104643"/>
            <a:ext cx="1884821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r>
              <a:rPr lang="zh-CN" altLang="en-US" sz="1400" b="1">
                <a:solidFill>
                  <a:schemeClr val="bg1"/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Rectangle 44"/>
          <p:cNvSpPr/>
          <p:nvPr/>
        </p:nvSpPr>
        <p:spPr>
          <a:xfrm>
            <a:off x="8904311" y="905606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Rectangle 45"/>
          <p:cNvSpPr/>
          <p:nvPr/>
        </p:nvSpPr>
        <p:spPr>
          <a:xfrm>
            <a:off x="8904311" y="2104784"/>
            <a:ext cx="1891435" cy="307777"/>
          </a:xfrm>
          <a:prstGeom prst="rect">
            <a:avLst/>
          </a:prstGeom>
        </p:spPr>
        <p:txBody>
          <a:bodyPr wrap="square">
            <a:normAutofit/>
          </a:bodyPr>
          <a:lstStyle/>
          <a:p>
            <a:pPr algn="r"/>
            <a:r>
              <a:rPr lang="zh-CN" altLang="en-US" sz="1400" b="1">
                <a:solidFill>
                  <a:schemeClr val="bg1"/>
                </a:solidFill>
                <a:latin typeface="+mn-ea"/>
              </a:rPr>
              <a:t>标题文本预设</a:t>
            </a:r>
            <a:endParaRPr lang="en-US" sz="14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5" name="Teardrop 46"/>
          <p:cNvSpPr/>
          <p:nvPr/>
        </p:nvSpPr>
        <p:spPr>
          <a:xfrm>
            <a:off x="10873563" y="904781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6" name="Teardrop 47"/>
          <p:cNvSpPr/>
          <p:nvPr/>
        </p:nvSpPr>
        <p:spPr>
          <a:xfrm>
            <a:off x="10873563" y="2104783"/>
            <a:ext cx="365937" cy="365937"/>
          </a:xfrm>
          <a:prstGeom prst="teardrop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b="1" dirty="0">
              <a:solidFill>
                <a:schemeClr val="tx1">
                  <a:lumMod val="65000"/>
                  <a:lumOff val="35000"/>
                </a:schemeClr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37" name="图示 36"/>
          <p:cNvGraphicFramePr/>
          <p:nvPr/>
        </p:nvGraphicFramePr>
        <p:xfrm>
          <a:off x="3813048" y="1690855"/>
          <a:ext cx="4597206" cy="2878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19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grpSp>
        <p:nvGrpSpPr>
          <p:cNvPr id="49" name="组合 48"/>
          <p:cNvGrpSpPr/>
          <p:nvPr/>
        </p:nvGrpSpPr>
        <p:grpSpPr>
          <a:xfrm>
            <a:off x="742950" y="1442368"/>
            <a:ext cx="10706100" cy="3158995"/>
            <a:chOff x="742950" y="1962192"/>
            <a:chExt cx="10706100" cy="3158995"/>
          </a:xfrm>
        </p:grpSpPr>
        <p:cxnSp>
          <p:nvCxnSpPr>
            <p:cNvPr id="50" name="Straight Connector 40"/>
            <p:cNvCxnSpPr/>
            <p:nvPr/>
          </p:nvCxnSpPr>
          <p:spPr>
            <a:xfrm>
              <a:off x="1790307" y="2674539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39"/>
            <p:cNvCxnSpPr/>
            <p:nvPr/>
          </p:nvCxnSpPr>
          <p:spPr>
            <a:xfrm>
              <a:off x="1790307" y="2074935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41"/>
            <p:cNvCxnSpPr/>
            <p:nvPr/>
          </p:nvCxnSpPr>
          <p:spPr>
            <a:xfrm>
              <a:off x="1790307" y="3274145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42"/>
            <p:cNvCxnSpPr/>
            <p:nvPr/>
          </p:nvCxnSpPr>
          <p:spPr>
            <a:xfrm>
              <a:off x="1790307" y="3873751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43"/>
            <p:cNvCxnSpPr/>
            <p:nvPr/>
          </p:nvCxnSpPr>
          <p:spPr>
            <a:xfrm>
              <a:off x="1790307" y="4473356"/>
              <a:ext cx="9658743" cy="0"/>
            </a:xfrm>
            <a:prstGeom prst="line">
              <a:avLst/>
            </a:prstGeom>
            <a:ln w="6350" cmpd="sng">
              <a:solidFill>
                <a:schemeClr val="tx1">
                  <a:alpha val="20000"/>
                </a:schemeClr>
              </a:solidFill>
              <a:prstDash val="sysDash"/>
              <a:headEnd type="none"/>
              <a:tailEnd type="none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Rounded Rectangle 3"/>
            <p:cNvSpPr/>
            <p:nvPr/>
          </p:nvSpPr>
          <p:spPr>
            <a:xfrm>
              <a:off x="2190681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6" name="Rounded Rectangle 4"/>
            <p:cNvSpPr/>
            <p:nvPr/>
          </p:nvSpPr>
          <p:spPr>
            <a:xfrm>
              <a:off x="2190681" y="3851734"/>
              <a:ext cx="491694" cy="8161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18%</a:t>
              </a:r>
            </a:p>
          </p:txBody>
        </p:sp>
        <p:sp>
          <p:nvSpPr>
            <p:cNvPr id="57" name="Rounded Rectangle 5"/>
            <p:cNvSpPr/>
            <p:nvPr/>
          </p:nvSpPr>
          <p:spPr>
            <a:xfrm>
              <a:off x="3243240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58" name="Rounded Rectangle 6"/>
            <p:cNvSpPr/>
            <p:nvPr/>
          </p:nvSpPr>
          <p:spPr>
            <a:xfrm>
              <a:off x="3243240" y="3398651"/>
              <a:ext cx="491694" cy="1269198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59" name="Rounded Rectangle 7"/>
            <p:cNvSpPr/>
            <p:nvPr/>
          </p:nvSpPr>
          <p:spPr>
            <a:xfrm>
              <a:off x="4295799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0" name="Rounded Rectangle 8"/>
            <p:cNvSpPr/>
            <p:nvPr/>
          </p:nvSpPr>
          <p:spPr>
            <a:xfrm>
              <a:off x="4295799" y="3536570"/>
              <a:ext cx="491694" cy="1131279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61" name="Rounded Rectangle 9"/>
            <p:cNvSpPr/>
            <p:nvPr/>
          </p:nvSpPr>
          <p:spPr>
            <a:xfrm>
              <a:off x="5348358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2" name="Rounded Rectangle 10"/>
            <p:cNvSpPr/>
            <p:nvPr/>
          </p:nvSpPr>
          <p:spPr>
            <a:xfrm>
              <a:off x="5348358" y="2908516"/>
              <a:ext cx="491694" cy="1759334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68%</a:t>
              </a:r>
            </a:p>
          </p:txBody>
        </p:sp>
        <p:sp>
          <p:nvSpPr>
            <p:cNvPr id="63" name="Rounded Rectangle 11"/>
            <p:cNvSpPr/>
            <p:nvPr/>
          </p:nvSpPr>
          <p:spPr>
            <a:xfrm>
              <a:off x="6400917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4" name="Rounded Rectangle 12"/>
            <p:cNvSpPr/>
            <p:nvPr/>
          </p:nvSpPr>
          <p:spPr>
            <a:xfrm>
              <a:off x="6400917" y="3097384"/>
              <a:ext cx="491694" cy="1570466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62%</a:t>
              </a:r>
            </a:p>
          </p:txBody>
        </p:sp>
        <p:sp>
          <p:nvSpPr>
            <p:cNvPr id="65" name="Rounded Rectangle 13"/>
            <p:cNvSpPr/>
            <p:nvPr/>
          </p:nvSpPr>
          <p:spPr>
            <a:xfrm>
              <a:off x="7453476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6" name="Rounded Rectangle 14"/>
            <p:cNvSpPr/>
            <p:nvPr/>
          </p:nvSpPr>
          <p:spPr>
            <a:xfrm>
              <a:off x="7453476" y="2690238"/>
              <a:ext cx="491694" cy="197761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67" name="Rounded Rectangle 15"/>
            <p:cNvSpPr/>
            <p:nvPr/>
          </p:nvSpPr>
          <p:spPr>
            <a:xfrm>
              <a:off x="8506035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8" name="Rounded Rectangle 16"/>
            <p:cNvSpPr/>
            <p:nvPr/>
          </p:nvSpPr>
          <p:spPr>
            <a:xfrm>
              <a:off x="8506035" y="3097384"/>
              <a:ext cx="491694" cy="1570466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64%</a:t>
              </a:r>
            </a:p>
          </p:txBody>
        </p:sp>
        <p:sp>
          <p:nvSpPr>
            <p:cNvPr id="69" name="Rounded Rectangle 17"/>
            <p:cNvSpPr/>
            <p:nvPr/>
          </p:nvSpPr>
          <p:spPr>
            <a:xfrm>
              <a:off x="9558598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70" name="Rounded Rectangle 18"/>
            <p:cNvSpPr/>
            <p:nvPr/>
          </p:nvSpPr>
          <p:spPr>
            <a:xfrm>
              <a:off x="9558598" y="2225504"/>
              <a:ext cx="491694" cy="2442345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94%</a:t>
              </a:r>
            </a:p>
          </p:txBody>
        </p:sp>
        <p:sp>
          <p:nvSpPr>
            <p:cNvPr id="71" name="Rectangle 21"/>
            <p:cNvSpPr/>
            <p:nvPr/>
          </p:nvSpPr>
          <p:spPr>
            <a:xfrm>
              <a:off x="955860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2018</a:t>
              </a:r>
            </a:p>
          </p:txBody>
        </p:sp>
        <p:sp>
          <p:nvSpPr>
            <p:cNvPr id="72" name="Rectangle 22"/>
            <p:cNvSpPr/>
            <p:nvPr/>
          </p:nvSpPr>
          <p:spPr>
            <a:xfrm>
              <a:off x="8506036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2017</a:t>
              </a:r>
            </a:p>
          </p:txBody>
        </p:sp>
        <p:sp>
          <p:nvSpPr>
            <p:cNvPr id="97" name="Rectangle 23"/>
            <p:cNvSpPr/>
            <p:nvPr/>
          </p:nvSpPr>
          <p:spPr>
            <a:xfrm>
              <a:off x="745887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2016</a:t>
              </a:r>
            </a:p>
          </p:txBody>
        </p:sp>
        <p:sp>
          <p:nvSpPr>
            <p:cNvPr id="98" name="Rectangle 24"/>
            <p:cNvSpPr/>
            <p:nvPr/>
          </p:nvSpPr>
          <p:spPr>
            <a:xfrm>
              <a:off x="640091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2015</a:t>
              </a:r>
            </a:p>
          </p:txBody>
        </p:sp>
        <p:sp>
          <p:nvSpPr>
            <p:cNvPr id="99" name="Rectangle 25"/>
            <p:cNvSpPr/>
            <p:nvPr/>
          </p:nvSpPr>
          <p:spPr>
            <a:xfrm>
              <a:off x="5342964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2014</a:t>
              </a:r>
            </a:p>
          </p:txBody>
        </p:sp>
        <p:sp>
          <p:nvSpPr>
            <p:cNvPr id="100" name="Rectangle 26"/>
            <p:cNvSpPr/>
            <p:nvPr/>
          </p:nvSpPr>
          <p:spPr>
            <a:xfrm>
              <a:off x="4285010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2013</a:t>
              </a:r>
            </a:p>
          </p:txBody>
        </p:sp>
        <p:sp>
          <p:nvSpPr>
            <p:cNvPr id="101" name="Rectangle 27"/>
            <p:cNvSpPr/>
            <p:nvPr/>
          </p:nvSpPr>
          <p:spPr>
            <a:xfrm>
              <a:off x="3227057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2012</a:t>
              </a:r>
            </a:p>
          </p:txBody>
        </p:sp>
        <p:sp>
          <p:nvSpPr>
            <p:cNvPr id="102" name="Rectangle 28"/>
            <p:cNvSpPr/>
            <p:nvPr/>
          </p:nvSpPr>
          <p:spPr>
            <a:xfrm>
              <a:off x="2206385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2011</a:t>
              </a:r>
            </a:p>
          </p:txBody>
        </p:sp>
        <p:sp>
          <p:nvSpPr>
            <p:cNvPr id="103" name="Rectangle 29"/>
            <p:cNvSpPr/>
            <p:nvPr/>
          </p:nvSpPr>
          <p:spPr>
            <a:xfrm>
              <a:off x="742950" y="1962192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100%</a:t>
              </a:r>
            </a:p>
          </p:txBody>
        </p:sp>
        <p:sp>
          <p:nvSpPr>
            <p:cNvPr id="104" name="Rectangle 30"/>
            <p:cNvSpPr/>
            <p:nvPr/>
          </p:nvSpPr>
          <p:spPr>
            <a:xfrm>
              <a:off x="742950" y="2560350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75%</a:t>
              </a:r>
            </a:p>
          </p:txBody>
        </p:sp>
        <p:sp>
          <p:nvSpPr>
            <p:cNvPr id="105" name="Rectangle 31"/>
            <p:cNvSpPr/>
            <p:nvPr/>
          </p:nvSpPr>
          <p:spPr>
            <a:xfrm>
              <a:off x="742950" y="3158508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106" name="Rectangle 32"/>
            <p:cNvSpPr/>
            <p:nvPr/>
          </p:nvSpPr>
          <p:spPr>
            <a:xfrm>
              <a:off x="742950" y="4354827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0%</a:t>
              </a:r>
            </a:p>
          </p:txBody>
        </p:sp>
        <p:sp>
          <p:nvSpPr>
            <p:cNvPr id="107" name="Rectangle 33"/>
            <p:cNvSpPr/>
            <p:nvPr/>
          </p:nvSpPr>
          <p:spPr>
            <a:xfrm>
              <a:off x="742950" y="3756668"/>
              <a:ext cx="912661" cy="253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25%</a:t>
              </a:r>
            </a:p>
          </p:txBody>
        </p:sp>
        <p:sp>
          <p:nvSpPr>
            <p:cNvPr id="108" name="Rounded Rectangle 35"/>
            <p:cNvSpPr/>
            <p:nvPr/>
          </p:nvSpPr>
          <p:spPr>
            <a:xfrm>
              <a:off x="10611162" y="2074935"/>
              <a:ext cx="491694" cy="2592915"/>
            </a:xfrm>
            <a:prstGeom prst="roundRect">
              <a:avLst/>
            </a:prstGeom>
            <a:solidFill>
              <a:schemeClr val="bg1">
                <a:lumMod val="75000"/>
                <a:alpha val="50000"/>
              </a:schemeClr>
            </a:solidFill>
            <a:ln w="793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109" name="Rounded Rectangle 36"/>
            <p:cNvSpPr/>
            <p:nvPr/>
          </p:nvSpPr>
          <p:spPr>
            <a:xfrm>
              <a:off x="10611162" y="2690238"/>
              <a:ext cx="491694" cy="197761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91440" bIns="91440" rtlCol="0" anchor="b" anchorCtr="0"/>
            <a:lstStyle/>
            <a:p>
              <a:pPr algn="ctr"/>
              <a:r>
                <a:rPr lang="en-US" sz="1500" dirty="0">
                  <a:solidFill>
                    <a:srgbClr val="FFFFFF"/>
                  </a:solidFill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110" name="Rectangle 37"/>
            <p:cNvSpPr/>
            <p:nvPr/>
          </p:nvSpPr>
          <p:spPr>
            <a:xfrm>
              <a:off x="10611163" y="4801658"/>
              <a:ext cx="491695" cy="319529"/>
            </a:xfrm>
            <a:prstGeom prst="rect">
              <a:avLst/>
            </a:prstGeom>
          </p:spPr>
          <p:txBody>
            <a:bodyPr wrap="none">
              <a:noAutofit/>
            </a:bodyPr>
            <a:lstStyle/>
            <a:p>
              <a:pPr algn="ctr">
                <a:lnSpc>
                  <a:spcPct val="95000"/>
                </a:lnSpc>
              </a:pPr>
              <a:r>
                <a:rPr lang="en-US" sz="1100" dirty="0">
                  <a:cs typeface="+mn-ea"/>
                  <a:sym typeface="+mn-lt"/>
                </a:rPr>
                <a:t>2019</a:t>
              </a:r>
            </a:p>
          </p:txBody>
        </p:sp>
      </p:grpSp>
      <p:grpSp>
        <p:nvGrpSpPr>
          <p:cNvPr id="111" name="组合 110"/>
          <p:cNvGrpSpPr/>
          <p:nvPr/>
        </p:nvGrpSpPr>
        <p:grpSpPr>
          <a:xfrm>
            <a:off x="813040" y="5258792"/>
            <a:ext cx="10565918" cy="723852"/>
            <a:chOff x="813040" y="5157192"/>
            <a:chExt cx="10565918" cy="723852"/>
          </a:xfrm>
        </p:grpSpPr>
        <p:grpSp>
          <p:nvGrpSpPr>
            <p:cNvPr id="112" name="组合 111"/>
            <p:cNvGrpSpPr/>
            <p:nvPr/>
          </p:nvGrpSpPr>
          <p:grpSpPr>
            <a:xfrm>
              <a:off x="813040" y="5157192"/>
              <a:ext cx="2195579" cy="723852"/>
              <a:chOff x="1454811" y="2057192"/>
              <a:chExt cx="2191036" cy="723852"/>
            </a:xfrm>
          </p:grpSpPr>
          <p:sp>
            <p:nvSpPr>
              <p:cNvPr id="122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lnSpcReduction="10000"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23" name="矩形 122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1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3" name="组合 112"/>
            <p:cNvGrpSpPr/>
            <p:nvPr/>
          </p:nvGrpSpPr>
          <p:grpSpPr>
            <a:xfrm>
              <a:off x="3603153" y="5157192"/>
              <a:ext cx="2195579" cy="723852"/>
              <a:chOff x="1454811" y="2057192"/>
              <a:chExt cx="2191036" cy="723852"/>
            </a:xfrm>
          </p:grpSpPr>
          <p:sp>
            <p:nvSpPr>
              <p:cNvPr id="120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lnSpcReduction="10000"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21" name="矩形 120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2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2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4" name="组合 113"/>
            <p:cNvGrpSpPr/>
            <p:nvPr/>
          </p:nvGrpSpPr>
          <p:grpSpPr>
            <a:xfrm>
              <a:off x="6393266" y="5157192"/>
              <a:ext cx="2195579" cy="723852"/>
              <a:chOff x="1454811" y="2057192"/>
              <a:chExt cx="2191036" cy="723852"/>
            </a:xfrm>
          </p:grpSpPr>
          <p:sp>
            <p:nvSpPr>
              <p:cNvPr id="118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lnSpcReduction="10000"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19" name="矩形 118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3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3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115" name="组合 114"/>
            <p:cNvGrpSpPr/>
            <p:nvPr/>
          </p:nvGrpSpPr>
          <p:grpSpPr>
            <a:xfrm>
              <a:off x="9183379" y="5157192"/>
              <a:ext cx="2195579" cy="723852"/>
              <a:chOff x="1454811" y="2057192"/>
              <a:chExt cx="2191036" cy="723852"/>
            </a:xfrm>
          </p:grpSpPr>
          <p:sp>
            <p:nvSpPr>
              <p:cNvPr id="116" name="TextBox 5"/>
              <p:cNvSpPr txBox="1"/>
              <p:nvPr/>
            </p:nvSpPr>
            <p:spPr>
              <a:xfrm>
                <a:off x="1454811" y="2303413"/>
                <a:ext cx="2191036" cy="4776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rmAutofit lnSpcReduction="10000"/>
              </a:bodyPr>
              <a:lstStyle/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 dirty="0">
                    <a:cs typeface="+mn-ea"/>
                    <a:sym typeface="+mn-lt"/>
                  </a:rPr>
                  <a:t>此部分内容作为文字排版占位显示</a:t>
                </a:r>
              </a:p>
              <a:p>
                <a:pPr algn="ctr" defTabSz="914400">
                  <a:lnSpc>
                    <a:spcPct val="150000"/>
                  </a:lnSpc>
                  <a:spcBef>
                    <a:spcPct val="0"/>
                  </a:spcBef>
                  <a:defRPr/>
                </a:pPr>
                <a:r>
                  <a:rPr lang="zh-CN" altLang="en-US" sz="1100">
                    <a:cs typeface="+mn-ea"/>
                    <a:sym typeface="+mn-lt"/>
                  </a:rPr>
                  <a:t>（建议使用主题字体）</a:t>
                </a:r>
                <a:endParaRPr lang="en-US" altLang="zh-CN" sz="1100" dirty="0">
                  <a:cs typeface="+mn-ea"/>
                  <a:sym typeface="+mn-lt"/>
                </a:endParaRPr>
              </a:p>
            </p:txBody>
          </p:sp>
          <p:sp>
            <p:nvSpPr>
              <p:cNvPr id="117" name="矩形 116"/>
              <p:cNvSpPr/>
              <p:nvPr/>
            </p:nvSpPr>
            <p:spPr>
              <a:xfrm>
                <a:off x="1454811" y="2057192"/>
                <a:ext cx="2191036" cy="246221"/>
              </a:xfrm>
              <a:prstGeom prst="rect">
                <a:avLst/>
              </a:prstGeom>
            </p:spPr>
            <p:txBody>
              <a:bodyPr wrap="square" lIns="0" tIns="0" rIns="0" bIns="0">
                <a:normAutofit/>
              </a:bodyPr>
              <a:lstStyle/>
              <a:p>
                <a:pPr lvl="0" algn="ctr" defTabSz="914400">
                  <a:spcBef>
                    <a:spcPct val="0"/>
                  </a:spcBef>
                  <a:defRPr/>
                </a:pPr>
                <a:r>
                  <a:rPr lang="zh-CN" altLang="en-US" sz="1600" b="1" dirty="0">
                    <a:solidFill>
                      <a:schemeClr val="accent4"/>
                    </a:solidFill>
                    <a:cs typeface="+mn-ea"/>
                    <a:sym typeface="+mn-lt"/>
                  </a:rPr>
                  <a:t>标题文本预设</a:t>
                </a:r>
                <a:endParaRPr lang="en-US" altLang="zh-CN" sz="1600" b="1" dirty="0">
                  <a:solidFill>
                    <a:schemeClr val="accent4"/>
                  </a:solidFill>
                  <a:cs typeface="+mn-ea"/>
                  <a:sym typeface="+mn-lt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 bwMode="auto">
          <a:xfrm>
            <a:off x="4762" y="1919093"/>
            <a:ext cx="2730880" cy="360040"/>
          </a:xfrm>
          <a:prstGeom prst="parallelogram">
            <a:avLst>
              <a:gd name="adj" fmla="val 76283"/>
            </a:avLst>
          </a:prstGeom>
          <a:solidFill>
            <a:schemeClr val="accent1">
              <a:lumMod val="50000"/>
            </a:schemeClr>
          </a:solidFill>
          <a:ln w="19050">
            <a:noFill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endParaRPr lang="zh-CN" altLang="en-US" sz="1200" b="1" dirty="0">
              <a:solidFill>
                <a:schemeClr val="bg1">
                  <a:lumMod val="100000"/>
                </a:schemeClr>
              </a:solidFill>
              <a:cs typeface="+mn-ea"/>
              <a:sym typeface="+mn-lt"/>
            </a:endParaRPr>
          </a:p>
        </p:txBody>
      </p:sp>
      <p:graphicFrame>
        <p:nvGraphicFramePr>
          <p:cNvPr id="5" name="图示 4"/>
          <p:cNvGraphicFramePr/>
          <p:nvPr/>
        </p:nvGraphicFramePr>
        <p:xfrm>
          <a:off x="0" y="0"/>
          <a:ext cx="12192000" cy="20305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2" name="矩形 31"/>
          <p:cNvSpPr/>
          <p:nvPr/>
        </p:nvSpPr>
        <p:spPr>
          <a:xfrm>
            <a:off x="0" y="-13014"/>
            <a:ext cx="12192000" cy="2036321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0" y="1523049"/>
            <a:ext cx="2459596" cy="756084"/>
          </a:xfrm>
          <a:prstGeom prst="rect">
            <a:avLst/>
          </a:prstGeom>
          <a:solidFill>
            <a:schemeClr val="accent1">
              <a:lumMod val="75000"/>
            </a:schemeClr>
          </a:solidFill>
          <a:ln w="19050">
            <a:noFill/>
            <a:round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zh-CN" altLang="en-US" sz="2400" b="1" dirty="0">
                <a:solidFill>
                  <a:schemeClr val="bg1">
                    <a:lumMod val="100000"/>
                  </a:schemeClr>
                </a:solidFill>
                <a:cs typeface="+mn-ea"/>
                <a:sym typeface="+mn-lt"/>
              </a:rPr>
              <a:t>目   录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639616" y="2037374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chemeClr val="accent1">
                    <a:lumMod val="75000"/>
                  </a:schemeClr>
                </a:solidFill>
              </a:rPr>
              <a:t>CONTENT</a:t>
            </a:r>
            <a:endParaRPr lang="zh-CN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 bwMode="auto">
          <a:xfrm>
            <a:off x="2731089" y="2759852"/>
            <a:ext cx="684076" cy="684076"/>
          </a:xfrm>
          <a:prstGeom prst="rect">
            <a:avLst/>
          </a:prstGeom>
          <a:solidFill>
            <a:schemeClr val="accent1"/>
          </a:solidFill>
          <a:ln w="28575" cap="flat" cmpd="sng" algn="ctr">
            <a:solidFill>
              <a:schemeClr val="accent1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1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3415165" y="2748288"/>
            <a:ext cx="2587220" cy="782232"/>
            <a:chOff x="1906687" y="1630469"/>
            <a:chExt cx="2587220" cy="782232"/>
          </a:xfrm>
        </p:grpSpPr>
        <p:sp>
          <p:nvSpPr>
            <p:cNvPr id="10" name="Rectangle 73"/>
            <p:cNvSpPr/>
            <p:nvPr/>
          </p:nvSpPr>
          <p:spPr>
            <a:xfrm>
              <a:off x="1906687" y="1630469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11" name="Rectangle 73"/>
            <p:cNvSpPr/>
            <p:nvPr/>
          </p:nvSpPr>
          <p:spPr>
            <a:xfrm>
              <a:off x="1906687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3415166" y="3841508"/>
            <a:ext cx="2587220" cy="782232"/>
            <a:chOff x="1906687" y="3419006"/>
            <a:chExt cx="2587220" cy="782232"/>
          </a:xfrm>
        </p:grpSpPr>
        <p:sp>
          <p:nvSpPr>
            <p:cNvPr id="13" name="Rectangle 73"/>
            <p:cNvSpPr/>
            <p:nvPr/>
          </p:nvSpPr>
          <p:spPr>
            <a:xfrm>
              <a:off x="1906687" y="3419006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3"/>
                </a:solidFill>
                <a:cs typeface="+mn-ea"/>
                <a:sym typeface="+mn-lt"/>
              </a:endParaRPr>
            </a:p>
          </p:txBody>
        </p:sp>
        <p:sp>
          <p:nvSpPr>
            <p:cNvPr id="14" name="Rectangle 73"/>
            <p:cNvSpPr/>
            <p:nvPr/>
          </p:nvSpPr>
          <p:spPr>
            <a:xfrm>
              <a:off x="1906687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415166" y="4934729"/>
            <a:ext cx="2587220" cy="782232"/>
            <a:chOff x="1906687" y="5023032"/>
            <a:chExt cx="2587220" cy="782232"/>
          </a:xfrm>
        </p:grpSpPr>
        <p:sp>
          <p:nvSpPr>
            <p:cNvPr id="16" name="Rectangle 73"/>
            <p:cNvSpPr/>
            <p:nvPr/>
          </p:nvSpPr>
          <p:spPr>
            <a:xfrm>
              <a:off x="1906687" y="5023032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5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5"/>
                </a:solidFill>
                <a:cs typeface="+mn-ea"/>
                <a:sym typeface="+mn-lt"/>
              </a:endParaRPr>
            </a:p>
          </p:txBody>
        </p:sp>
        <p:sp>
          <p:nvSpPr>
            <p:cNvPr id="17" name="Rectangle 73"/>
            <p:cNvSpPr/>
            <p:nvPr/>
          </p:nvSpPr>
          <p:spPr>
            <a:xfrm>
              <a:off x="1906687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055713" y="2748288"/>
            <a:ext cx="2587220" cy="782232"/>
            <a:chOff x="8241018" y="1630469"/>
            <a:chExt cx="2587220" cy="782232"/>
          </a:xfrm>
        </p:grpSpPr>
        <p:sp>
          <p:nvSpPr>
            <p:cNvPr id="19" name="Rectangle 73"/>
            <p:cNvSpPr/>
            <p:nvPr/>
          </p:nvSpPr>
          <p:spPr>
            <a:xfrm>
              <a:off x="8241018" y="1630469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2"/>
                </a:solidFill>
                <a:cs typeface="+mn-ea"/>
                <a:sym typeface="+mn-lt"/>
              </a:endParaRPr>
            </a:p>
          </p:txBody>
        </p:sp>
        <p:sp>
          <p:nvSpPr>
            <p:cNvPr id="20" name="Rectangle 73"/>
            <p:cNvSpPr/>
            <p:nvPr/>
          </p:nvSpPr>
          <p:spPr>
            <a:xfrm>
              <a:off x="8241018" y="1876690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8055714" y="3841508"/>
            <a:ext cx="2587220" cy="782232"/>
            <a:chOff x="8241018" y="3419006"/>
            <a:chExt cx="2587220" cy="782232"/>
          </a:xfrm>
        </p:grpSpPr>
        <p:sp>
          <p:nvSpPr>
            <p:cNvPr id="22" name="Rectangle 73"/>
            <p:cNvSpPr/>
            <p:nvPr/>
          </p:nvSpPr>
          <p:spPr>
            <a:xfrm>
              <a:off x="8241018" y="3419006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4"/>
                </a:solidFill>
                <a:cs typeface="+mn-ea"/>
                <a:sym typeface="+mn-lt"/>
              </a:endParaRPr>
            </a:p>
          </p:txBody>
        </p:sp>
        <p:sp>
          <p:nvSpPr>
            <p:cNvPr id="23" name="Rectangle 73"/>
            <p:cNvSpPr/>
            <p:nvPr/>
          </p:nvSpPr>
          <p:spPr>
            <a:xfrm>
              <a:off x="8241018" y="3665227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055714" y="4934729"/>
            <a:ext cx="2587220" cy="782232"/>
            <a:chOff x="8241018" y="5023032"/>
            <a:chExt cx="2587220" cy="782232"/>
          </a:xfrm>
        </p:grpSpPr>
        <p:sp>
          <p:nvSpPr>
            <p:cNvPr id="25" name="Rectangle 73"/>
            <p:cNvSpPr/>
            <p:nvPr/>
          </p:nvSpPr>
          <p:spPr>
            <a:xfrm>
              <a:off x="8241018" y="5023032"/>
              <a:ext cx="2587220" cy="24622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6"/>
                  </a:solidFill>
                  <a:cs typeface="+mn-ea"/>
                  <a:sym typeface="+mn-lt"/>
                </a:rPr>
                <a:t>标题文本预设</a:t>
              </a:r>
              <a:endParaRPr lang="en-US" sz="1600" b="1" dirty="0">
                <a:solidFill>
                  <a:schemeClr val="accent6"/>
                </a:solidFill>
                <a:cs typeface="+mn-ea"/>
                <a:sym typeface="+mn-lt"/>
              </a:endParaRPr>
            </a:p>
          </p:txBody>
        </p:sp>
        <p:sp>
          <p:nvSpPr>
            <p:cNvPr id="26" name="Rectangle 73"/>
            <p:cNvSpPr/>
            <p:nvPr/>
          </p:nvSpPr>
          <p:spPr>
            <a:xfrm>
              <a:off x="8241018" y="5269253"/>
              <a:ext cx="2587220" cy="536011"/>
            </a:xfrm>
            <a:prstGeom prst="rect">
              <a:avLst/>
            </a:prstGeom>
          </p:spPr>
          <p:txBody>
            <a:bodyPr wrap="square" lIns="144000" tIns="0" rIns="144000" bIns="0">
              <a:norm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  <a:endParaRPr 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endParaRPr>
            </a:p>
          </p:txBody>
        </p:sp>
      </p:grpSp>
      <p:sp>
        <p:nvSpPr>
          <p:cNvPr id="27" name="矩形 26"/>
          <p:cNvSpPr/>
          <p:nvPr/>
        </p:nvSpPr>
        <p:spPr bwMode="auto">
          <a:xfrm>
            <a:off x="2731089" y="3841508"/>
            <a:ext cx="684076" cy="684076"/>
          </a:xfrm>
          <a:prstGeom prst="rect">
            <a:avLst/>
          </a:prstGeom>
          <a:solidFill>
            <a:schemeClr val="accent3"/>
          </a:solidFill>
          <a:ln w="28575" cap="flat" cmpd="sng" algn="ctr">
            <a:solidFill>
              <a:schemeClr val="accent3">
                <a:lumMod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3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8" name="矩形 27"/>
          <p:cNvSpPr/>
          <p:nvPr/>
        </p:nvSpPr>
        <p:spPr bwMode="auto">
          <a:xfrm>
            <a:off x="2731089" y="4923165"/>
            <a:ext cx="684076" cy="684076"/>
          </a:xfrm>
          <a:prstGeom prst="rect">
            <a:avLst/>
          </a:prstGeom>
          <a:solidFill>
            <a:schemeClr val="accent5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5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29" name="矩形 28"/>
          <p:cNvSpPr/>
          <p:nvPr/>
        </p:nvSpPr>
        <p:spPr bwMode="auto">
          <a:xfrm>
            <a:off x="7371637" y="2759852"/>
            <a:ext cx="684076" cy="684076"/>
          </a:xfrm>
          <a:prstGeom prst="rect">
            <a:avLst/>
          </a:prstGeom>
          <a:solidFill>
            <a:schemeClr val="accent2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2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0" name="矩形 29"/>
          <p:cNvSpPr/>
          <p:nvPr/>
        </p:nvSpPr>
        <p:spPr bwMode="auto">
          <a:xfrm>
            <a:off x="7371637" y="3841508"/>
            <a:ext cx="684076" cy="684076"/>
          </a:xfrm>
          <a:prstGeom prst="rect">
            <a:avLst/>
          </a:prstGeom>
          <a:solidFill>
            <a:schemeClr val="accent4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4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  <p:sp>
        <p:nvSpPr>
          <p:cNvPr id="31" name="矩形 30"/>
          <p:cNvSpPr/>
          <p:nvPr/>
        </p:nvSpPr>
        <p:spPr bwMode="auto">
          <a:xfrm>
            <a:off x="7371637" y="4923165"/>
            <a:ext cx="684076" cy="684076"/>
          </a:xfrm>
          <a:prstGeom prst="rect">
            <a:avLst/>
          </a:prstGeom>
          <a:solidFill>
            <a:schemeClr val="accent6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noAutofit/>
          </a:bodyPr>
          <a:lstStyle/>
          <a:p>
            <a:pPr algn="ctr"/>
            <a:r>
              <a:rPr lang="en-US" altLang="zh-CN" sz="4000" b="1" dirty="0">
                <a:solidFill>
                  <a:schemeClr val="bg1">
                    <a:lumMod val="100000"/>
                  </a:schemeClr>
                </a:solidFill>
                <a:latin typeface="Impact" panose="020B0806030902050204" pitchFamily="34" charset="0"/>
                <a:cs typeface="+mn-ea"/>
                <a:sym typeface="+mn-lt"/>
              </a:rPr>
              <a:t>6</a:t>
            </a:r>
            <a:endParaRPr lang="zh-CN" altLang="en-US" sz="4000" b="1" dirty="0">
              <a:solidFill>
                <a:schemeClr val="bg1">
                  <a:lumMod val="100000"/>
                </a:schemeClr>
              </a:solidFill>
              <a:latin typeface="Impact" panose="020B0806030902050204" pitchFamily="34" charset="0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20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845053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椭圆 5"/>
          <p:cNvSpPr/>
          <p:nvPr/>
        </p:nvSpPr>
        <p:spPr>
          <a:xfrm>
            <a:off x="845054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7" name="椭圆 6"/>
          <p:cNvSpPr/>
          <p:nvPr/>
        </p:nvSpPr>
        <p:spPr>
          <a:xfrm>
            <a:off x="2415106" y="3405572"/>
            <a:ext cx="864096" cy="864096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3582064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椭圆 8"/>
          <p:cNvSpPr/>
          <p:nvPr/>
        </p:nvSpPr>
        <p:spPr>
          <a:xfrm>
            <a:off x="3582065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152117" y="3405572"/>
            <a:ext cx="864096" cy="864096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1" name="图示 10"/>
          <p:cNvGraphicFramePr/>
          <p:nvPr/>
        </p:nvGraphicFramePr>
        <p:xfrm>
          <a:off x="6319075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椭圆 11"/>
          <p:cNvSpPr/>
          <p:nvPr/>
        </p:nvSpPr>
        <p:spPr>
          <a:xfrm>
            <a:off x="6319076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7889128" y="3405572"/>
            <a:ext cx="864096" cy="864096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graphicFrame>
        <p:nvGraphicFramePr>
          <p:cNvPr id="14" name="图示 13"/>
          <p:cNvGraphicFramePr/>
          <p:nvPr/>
        </p:nvGraphicFramePr>
        <p:xfrm>
          <a:off x="9056086" y="1893404"/>
          <a:ext cx="2167999" cy="21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5" name="椭圆 14"/>
          <p:cNvSpPr/>
          <p:nvPr/>
        </p:nvSpPr>
        <p:spPr>
          <a:xfrm>
            <a:off x="9056087" y="1893403"/>
            <a:ext cx="2167998" cy="2145467"/>
          </a:xfrm>
          <a:prstGeom prst="ellipse">
            <a:avLst/>
          </a:prstGeom>
          <a:noFill/>
          <a:ln w="57150">
            <a:solidFill>
              <a:schemeClr val="accent4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0626139" y="3405572"/>
            <a:ext cx="864096" cy="864096"/>
          </a:xfrm>
          <a:prstGeom prst="ellipse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5354368" y="3607823"/>
            <a:ext cx="459594" cy="45959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Freeform 11"/>
          <p:cNvSpPr>
            <a:spLocks noEditPoints="1"/>
          </p:cNvSpPr>
          <p:nvPr/>
        </p:nvSpPr>
        <p:spPr bwMode="auto">
          <a:xfrm>
            <a:off x="8091379" y="3607823"/>
            <a:ext cx="459594" cy="45959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9" name="Freeform 65"/>
          <p:cNvSpPr>
            <a:spLocks noEditPoints="1"/>
          </p:cNvSpPr>
          <p:nvPr/>
        </p:nvSpPr>
        <p:spPr bwMode="auto">
          <a:xfrm>
            <a:off x="2617357" y="3607823"/>
            <a:ext cx="459594" cy="45959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0" name="Freeform 87"/>
          <p:cNvSpPr>
            <a:spLocks noEditPoints="1"/>
          </p:cNvSpPr>
          <p:nvPr/>
        </p:nvSpPr>
        <p:spPr bwMode="auto">
          <a:xfrm>
            <a:off x="10828390" y="3607823"/>
            <a:ext cx="459594" cy="459594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68912" y="4604296"/>
            <a:ext cx="2520280" cy="938718"/>
            <a:chOff x="4299896" y="1559742"/>
            <a:chExt cx="3884336" cy="938718"/>
          </a:xfrm>
        </p:grpSpPr>
        <p:sp>
          <p:nvSpPr>
            <p:cNvPr id="22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3405923" y="4604296"/>
            <a:ext cx="2520280" cy="938718"/>
            <a:chOff x="4299896" y="1559742"/>
            <a:chExt cx="3884336" cy="938718"/>
          </a:xfrm>
        </p:grpSpPr>
        <p:sp>
          <p:nvSpPr>
            <p:cNvPr id="25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2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142934" y="4604296"/>
            <a:ext cx="2520280" cy="938718"/>
            <a:chOff x="4299896" y="1559742"/>
            <a:chExt cx="3884336" cy="938718"/>
          </a:xfrm>
        </p:grpSpPr>
        <p:sp>
          <p:nvSpPr>
            <p:cNvPr id="28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3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9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8879945" y="4604296"/>
            <a:ext cx="2520280" cy="938718"/>
            <a:chOff x="4299896" y="1559742"/>
            <a:chExt cx="3884336" cy="938718"/>
          </a:xfrm>
        </p:grpSpPr>
        <p:sp>
          <p:nvSpPr>
            <p:cNvPr id="31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4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32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21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三、标题文本预设</a:t>
            </a:r>
            <a:endParaRPr lang="zh-CN" altLang="en-US" dirty="0"/>
          </a:p>
        </p:txBody>
      </p:sp>
      <p:sp>
        <p:nvSpPr>
          <p:cNvPr id="6" name="Rounded Rectangle 13"/>
          <p:cNvSpPr/>
          <p:nvPr/>
        </p:nvSpPr>
        <p:spPr>
          <a:xfrm>
            <a:off x="714025" y="4231966"/>
            <a:ext cx="10763950" cy="456471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12"/>
          <p:cNvSpPr/>
          <p:nvPr/>
        </p:nvSpPr>
        <p:spPr>
          <a:xfrm rot="10800000">
            <a:off x="1280302" y="1818505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11"/>
          <p:cNvSpPr/>
          <p:nvPr/>
        </p:nvSpPr>
        <p:spPr>
          <a:xfrm>
            <a:off x="1280302" y="1818505"/>
            <a:ext cx="1798758" cy="14678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0" rIns="144000" bIns="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9" name="Group 106"/>
          <p:cNvGrpSpPr/>
          <p:nvPr/>
        </p:nvGrpSpPr>
        <p:grpSpPr>
          <a:xfrm>
            <a:off x="1299535" y="4282351"/>
            <a:ext cx="981257" cy="355715"/>
            <a:chOff x="836942" y="3317826"/>
            <a:chExt cx="764115" cy="276999"/>
          </a:xfrm>
        </p:grpSpPr>
        <p:sp>
          <p:nvSpPr>
            <p:cNvPr id="10" name="Oval 29"/>
            <p:cNvSpPr/>
            <p:nvPr/>
          </p:nvSpPr>
          <p:spPr>
            <a:xfrm>
              <a:off x="1381018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30"/>
            <p:cNvSpPr/>
            <p:nvPr/>
          </p:nvSpPr>
          <p:spPr>
            <a:xfrm>
              <a:off x="836942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2016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" name="Freeform 38"/>
          <p:cNvSpPr/>
          <p:nvPr/>
        </p:nvSpPr>
        <p:spPr>
          <a:xfrm rot="10800000">
            <a:off x="3218378" y="1818506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39"/>
          <p:cNvSpPr/>
          <p:nvPr/>
        </p:nvSpPr>
        <p:spPr>
          <a:xfrm>
            <a:off x="3218378" y="1818506"/>
            <a:ext cx="1798758" cy="14678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14" name="Group 107"/>
          <p:cNvGrpSpPr/>
          <p:nvPr/>
        </p:nvGrpSpPr>
        <p:grpSpPr>
          <a:xfrm>
            <a:off x="3277788" y="4282351"/>
            <a:ext cx="981255" cy="355715"/>
            <a:chOff x="2377425" y="3317826"/>
            <a:chExt cx="764114" cy="276999"/>
          </a:xfrm>
        </p:grpSpPr>
        <p:sp>
          <p:nvSpPr>
            <p:cNvPr id="15" name="Oval 36"/>
            <p:cNvSpPr/>
            <p:nvPr/>
          </p:nvSpPr>
          <p:spPr>
            <a:xfrm>
              <a:off x="2921500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37"/>
            <p:cNvSpPr/>
            <p:nvPr/>
          </p:nvSpPr>
          <p:spPr>
            <a:xfrm>
              <a:off x="2377425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201</a:t>
              </a:r>
              <a:r>
                <a:rPr lang="en-US" sz="1200" b="1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17" name="Freeform 45"/>
          <p:cNvSpPr/>
          <p:nvPr/>
        </p:nvSpPr>
        <p:spPr>
          <a:xfrm rot="10800000">
            <a:off x="5196624" y="1818506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46"/>
          <p:cNvSpPr/>
          <p:nvPr/>
        </p:nvSpPr>
        <p:spPr>
          <a:xfrm>
            <a:off x="5196624" y="1818506"/>
            <a:ext cx="1798758" cy="14678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19" name="Group 108"/>
          <p:cNvGrpSpPr/>
          <p:nvPr/>
        </p:nvGrpSpPr>
        <p:grpSpPr>
          <a:xfrm>
            <a:off x="5256031" y="4282351"/>
            <a:ext cx="981255" cy="355715"/>
            <a:chOff x="3917907" y="3317826"/>
            <a:chExt cx="764114" cy="276999"/>
          </a:xfrm>
        </p:grpSpPr>
        <p:sp>
          <p:nvSpPr>
            <p:cNvPr id="20" name="Oval 43"/>
            <p:cNvSpPr/>
            <p:nvPr/>
          </p:nvSpPr>
          <p:spPr>
            <a:xfrm>
              <a:off x="4461982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44"/>
            <p:cNvSpPr/>
            <p:nvPr/>
          </p:nvSpPr>
          <p:spPr>
            <a:xfrm>
              <a:off x="3917907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</a:t>
              </a:r>
              <a:r>
                <a:rPr lang="en-US" sz="1200" b="1" dirty="0">
                  <a:solidFill>
                    <a:schemeClr val="bg1"/>
                  </a:solidFill>
                </a:rPr>
                <a:t>20</a:t>
              </a:r>
            </a:p>
          </p:txBody>
        </p:sp>
      </p:grpSp>
      <p:sp>
        <p:nvSpPr>
          <p:cNvPr id="22" name="Freeform 52"/>
          <p:cNvSpPr/>
          <p:nvPr/>
        </p:nvSpPr>
        <p:spPr>
          <a:xfrm rot="10800000">
            <a:off x="9138515" y="1818506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53"/>
          <p:cNvSpPr/>
          <p:nvPr/>
        </p:nvSpPr>
        <p:spPr>
          <a:xfrm>
            <a:off x="9138515" y="1818506"/>
            <a:ext cx="1798758" cy="146781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24" name="Group 110"/>
          <p:cNvGrpSpPr/>
          <p:nvPr/>
        </p:nvGrpSpPr>
        <p:grpSpPr>
          <a:xfrm>
            <a:off x="9212524" y="4282351"/>
            <a:ext cx="981255" cy="355715"/>
            <a:chOff x="6998869" y="3317826"/>
            <a:chExt cx="764114" cy="276999"/>
          </a:xfrm>
        </p:grpSpPr>
        <p:sp>
          <p:nvSpPr>
            <p:cNvPr id="25" name="Oval 50"/>
            <p:cNvSpPr/>
            <p:nvPr/>
          </p:nvSpPr>
          <p:spPr>
            <a:xfrm>
              <a:off x="7542944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51"/>
            <p:cNvSpPr/>
            <p:nvPr/>
          </p:nvSpPr>
          <p:spPr>
            <a:xfrm>
              <a:off x="6998869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</a:t>
              </a:r>
              <a:r>
                <a:rPr lang="en-US" sz="1200" b="1" dirty="0">
                  <a:solidFill>
                    <a:schemeClr val="bg1"/>
                  </a:solidFill>
                </a:rPr>
                <a:t>24</a:t>
              </a:r>
            </a:p>
          </p:txBody>
        </p:sp>
      </p:grpSp>
      <p:sp>
        <p:nvSpPr>
          <p:cNvPr id="27" name="Freeform 59"/>
          <p:cNvSpPr/>
          <p:nvPr/>
        </p:nvSpPr>
        <p:spPr>
          <a:xfrm rot="10800000">
            <a:off x="7174695" y="1818506"/>
            <a:ext cx="1798758" cy="2228745"/>
          </a:xfrm>
          <a:custGeom>
            <a:avLst/>
            <a:gdLst>
              <a:gd name="connsiteX0" fmla="*/ 1400710 w 1400710"/>
              <a:gd name="connsiteY0" fmla="*/ 1735546 h 1735546"/>
              <a:gd name="connsiteX1" fmla="*/ 0 w 1400710"/>
              <a:gd name="connsiteY1" fmla="*/ 1735546 h 1735546"/>
              <a:gd name="connsiteX2" fmla="*/ 0 w 1400710"/>
              <a:gd name="connsiteY2" fmla="*/ 219894 h 1735546"/>
              <a:gd name="connsiteX3" fmla="*/ 505360 w 1400710"/>
              <a:gd name="connsiteY3" fmla="*/ 219894 h 1735546"/>
              <a:gd name="connsiteX4" fmla="*/ 700355 w 1400710"/>
              <a:gd name="connsiteY4" fmla="*/ 0 h 1735546"/>
              <a:gd name="connsiteX5" fmla="*/ 895350 w 1400710"/>
              <a:gd name="connsiteY5" fmla="*/ 219894 h 1735546"/>
              <a:gd name="connsiteX6" fmla="*/ 1400710 w 1400710"/>
              <a:gd name="connsiteY6" fmla="*/ 219894 h 1735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00710" h="1735546">
                <a:moveTo>
                  <a:pt x="1400710" y="1735546"/>
                </a:moveTo>
                <a:lnTo>
                  <a:pt x="0" y="1735546"/>
                </a:lnTo>
                <a:lnTo>
                  <a:pt x="0" y="219894"/>
                </a:lnTo>
                <a:lnTo>
                  <a:pt x="505360" y="219894"/>
                </a:lnTo>
                <a:lnTo>
                  <a:pt x="700355" y="0"/>
                </a:lnTo>
                <a:lnTo>
                  <a:pt x="895350" y="219894"/>
                </a:lnTo>
                <a:lnTo>
                  <a:pt x="1400710" y="219894"/>
                </a:lnTo>
                <a:close/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  <p:sp>
        <p:nvSpPr>
          <p:cNvPr id="28" name="Rectangle 60"/>
          <p:cNvSpPr/>
          <p:nvPr/>
        </p:nvSpPr>
        <p:spPr>
          <a:xfrm>
            <a:off x="7174695" y="1818506"/>
            <a:ext cx="1798758" cy="14678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144000" rtlCol="0" anchor="ctr" anchorCtr="1"/>
          <a:lstStyle/>
          <a:p>
            <a:pPr algn="ctr">
              <a:lnSpc>
                <a:spcPct val="150000"/>
              </a:lnSpc>
            </a:pPr>
            <a:r>
              <a:rPr lang="zh-CN" altLang="en-US" sz="1000" dirty="0">
                <a:latin typeface="Calibri" panose="020F0502020204030204" pitchFamily="34" charset="0"/>
              </a:rPr>
              <a:t>此部分内容作为文字排版占位显示 （建议使用主题字体）</a:t>
            </a:r>
            <a:endParaRPr lang="en-US" altLang="ko-KR" sz="1000" dirty="0">
              <a:latin typeface="Calibri" panose="020F0502020204030204" pitchFamily="34" charset="0"/>
            </a:endParaRPr>
          </a:p>
        </p:txBody>
      </p:sp>
      <p:grpSp>
        <p:nvGrpSpPr>
          <p:cNvPr id="29" name="Group 109"/>
          <p:cNvGrpSpPr/>
          <p:nvPr/>
        </p:nvGrpSpPr>
        <p:grpSpPr>
          <a:xfrm>
            <a:off x="7234278" y="4282351"/>
            <a:ext cx="981255" cy="355715"/>
            <a:chOff x="5458389" y="3317826"/>
            <a:chExt cx="764114" cy="276999"/>
          </a:xfrm>
        </p:grpSpPr>
        <p:sp>
          <p:nvSpPr>
            <p:cNvPr id="30" name="Oval 57"/>
            <p:cNvSpPr/>
            <p:nvPr/>
          </p:nvSpPr>
          <p:spPr>
            <a:xfrm>
              <a:off x="6002464" y="3346306"/>
              <a:ext cx="220039" cy="220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58"/>
            <p:cNvSpPr/>
            <p:nvPr/>
          </p:nvSpPr>
          <p:spPr>
            <a:xfrm>
              <a:off x="5458389" y="3317826"/>
              <a:ext cx="524503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spcBef>
                  <a:spcPct val="20000"/>
                </a:spcBef>
                <a:defRPr/>
              </a:pPr>
              <a:r>
                <a:rPr lang="ar-SA" sz="1200" b="1" dirty="0">
                  <a:solidFill>
                    <a:schemeClr val="bg1"/>
                  </a:solidFill>
                </a:rPr>
                <a:t>20</a:t>
              </a:r>
              <a:r>
                <a:rPr lang="en-US" sz="1200" b="1" dirty="0">
                  <a:solidFill>
                    <a:schemeClr val="bg1"/>
                  </a:solidFill>
                </a:rPr>
                <a:t>22</a:t>
              </a:r>
            </a:p>
          </p:txBody>
        </p:sp>
      </p:grpSp>
      <p:sp>
        <p:nvSpPr>
          <p:cNvPr id="32" name="Rectangle 3"/>
          <p:cNvSpPr txBox="1">
            <a:spLocks noChangeArrowheads="1"/>
          </p:cNvSpPr>
          <p:nvPr/>
        </p:nvSpPr>
        <p:spPr bwMode="auto">
          <a:xfrm>
            <a:off x="1280302" y="3324251"/>
            <a:ext cx="1718412" cy="341158"/>
          </a:xfrm>
          <a:prstGeom prst="rect">
            <a:avLst/>
          </a:prstGeom>
          <a:noFill/>
        </p:spPr>
        <p:txBody>
          <a:bodyPr wrap="square" lIns="90000" tIns="46800" rIns="90000" bIns="46800">
            <a:sp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endParaRPr lang="en-US" altLang="ko-KR" sz="1400" dirty="0">
              <a:solidFill>
                <a:schemeClr val="accent1"/>
              </a:solidFill>
              <a:effectLst/>
              <a:latin typeface="Calibri" panose="020F0502020204030204" pitchFamily="34" charset="0"/>
              <a:ea typeface="Malgun Gothic" panose="020B0503020000020004" pitchFamily="50" charset="-127"/>
              <a:cs typeface="+mn-cs"/>
            </a:endParaRPr>
          </a:p>
        </p:txBody>
      </p:sp>
      <p:sp>
        <p:nvSpPr>
          <p:cNvPr id="33" name="Freeform 7"/>
          <p:cNvSpPr>
            <a:spLocks noEditPoints="1"/>
          </p:cNvSpPr>
          <p:nvPr/>
        </p:nvSpPr>
        <p:spPr bwMode="auto">
          <a:xfrm>
            <a:off x="7780644" y="4958716"/>
            <a:ext cx="584835" cy="58483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4" name="Freeform 16"/>
          <p:cNvSpPr>
            <a:spLocks noEditPoints="1"/>
          </p:cNvSpPr>
          <p:nvPr/>
        </p:nvSpPr>
        <p:spPr bwMode="auto">
          <a:xfrm>
            <a:off x="5801210" y="4958716"/>
            <a:ext cx="584835" cy="584835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5" name="Freeform 65"/>
          <p:cNvSpPr>
            <a:spLocks noEditPoints="1"/>
          </p:cNvSpPr>
          <p:nvPr/>
        </p:nvSpPr>
        <p:spPr bwMode="auto">
          <a:xfrm>
            <a:off x="3821776" y="4958716"/>
            <a:ext cx="584835" cy="584835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6" name="Freeform 11"/>
          <p:cNvSpPr>
            <a:spLocks noEditPoints="1"/>
          </p:cNvSpPr>
          <p:nvPr/>
        </p:nvSpPr>
        <p:spPr bwMode="auto">
          <a:xfrm>
            <a:off x="9760076" y="4958716"/>
            <a:ext cx="584835" cy="584835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7" name="Freeform 30"/>
          <p:cNvSpPr>
            <a:spLocks noEditPoints="1"/>
          </p:cNvSpPr>
          <p:nvPr/>
        </p:nvSpPr>
        <p:spPr bwMode="auto">
          <a:xfrm>
            <a:off x="1842342" y="4958716"/>
            <a:ext cx="584835" cy="584835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38" name="Rectangle 3"/>
          <p:cNvSpPr txBox="1">
            <a:spLocks noChangeArrowheads="1"/>
          </p:cNvSpPr>
          <p:nvPr/>
        </p:nvSpPr>
        <p:spPr bwMode="auto">
          <a:xfrm>
            <a:off x="1280301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1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sp>
        <p:nvSpPr>
          <p:cNvPr id="39" name="Rectangle 3"/>
          <p:cNvSpPr txBox="1">
            <a:spLocks noChangeArrowheads="1"/>
          </p:cNvSpPr>
          <p:nvPr/>
        </p:nvSpPr>
        <p:spPr bwMode="auto">
          <a:xfrm>
            <a:off x="3218376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2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sp>
        <p:nvSpPr>
          <p:cNvPr id="40" name="Rectangle 3"/>
          <p:cNvSpPr txBox="1">
            <a:spLocks noChangeArrowheads="1"/>
          </p:cNvSpPr>
          <p:nvPr/>
        </p:nvSpPr>
        <p:spPr bwMode="auto">
          <a:xfrm>
            <a:off x="5190368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3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sp>
        <p:nvSpPr>
          <p:cNvPr id="41" name="Rectangle 3"/>
          <p:cNvSpPr txBox="1">
            <a:spLocks noChangeArrowheads="1"/>
          </p:cNvSpPr>
          <p:nvPr/>
        </p:nvSpPr>
        <p:spPr bwMode="auto">
          <a:xfrm>
            <a:off x="7174694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4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9153114" y="3286317"/>
            <a:ext cx="1798759" cy="473968"/>
          </a:xfrm>
          <a:prstGeom prst="rect">
            <a:avLst/>
          </a:prstGeom>
          <a:noFill/>
        </p:spPr>
        <p:txBody>
          <a:bodyPr wrap="square" lIns="90000" tIns="46800" rIns="90000" bIns="46800" anchor="ctr" anchorCtr="1">
            <a:normAutofit/>
          </a:bodyPr>
          <a:lstStyle>
            <a:lvl1pPr algn="ctr">
              <a:spcBef>
                <a:spcPct val="0"/>
              </a:spcBef>
              <a:buNone/>
              <a:defRPr lang="ko-KR" altLang="en-US" sz="4400" b="1" baseline="0" dirty="0">
                <a:solidFill>
                  <a:schemeClr val="bg1"/>
                </a:solidFill>
                <a:effectLst>
                  <a:outerShdw blurRad="12700" dist="25400" dir="5400000" algn="t" rotWithShape="0">
                    <a:prstClr val="black">
                      <a:alpha val="5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pPr latinLnBrk="0">
              <a:spcBef>
                <a:spcPts val="0"/>
              </a:spcBef>
            </a:pPr>
            <a:r>
              <a:rPr lang="zh-CN" altLang="en-US" sz="1400" dirty="0">
                <a:solidFill>
                  <a:schemeClr val="accent5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rPr>
              <a:t>标题文本预设</a:t>
            </a:r>
            <a:endParaRPr lang="en-US" altLang="ko-KR" sz="1400" dirty="0">
              <a:solidFill>
                <a:schemeClr val="accent5">
                  <a:lumMod val="100000"/>
                </a:schemeClr>
              </a:solidFill>
              <a:effectLst/>
              <a:latin typeface="+mj-ea"/>
              <a:ea typeface="+mj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22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第四部分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23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sp>
        <p:nvSpPr>
          <p:cNvPr id="5" name="타원 4"/>
          <p:cNvSpPr/>
          <p:nvPr/>
        </p:nvSpPr>
        <p:spPr>
          <a:xfrm>
            <a:off x="1540052" y="2246855"/>
            <a:ext cx="1457094" cy="1457094"/>
          </a:xfrm>
          <a:prstGeom prst="ellipse">
            <a:avLst/>
          </a:prstGeom>
          <a:solidFill>
            <a:schemeClr val="accent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6" name="그룹 42"/>
          <p:cNvGrpSpPr/>
          <p:nvPr/>
        </p:nvGrpSpPr>
        <p:grpSpPr>
          <a:xfrm>
            <a:off x="1739731" y="2960233"/>
            <a:ext cx="1057735" cy="474330"/>
            <a:chOff x="1290570" y="3143837"/>
            <a:chExt cx="1090252" cy="488912"/>
          </a:xfrm>
        </p:grpSpPr>
        <p:sp>
          <p:nvSpPr>
            <p:cNvPr id="7" name="Rectangle 3"/>
            <p:cNvSpPr txBox="1">
              <a:spLocks noChangeArrowheads="1"/>
            </p:cNvSpPr>
            <p:nvPr/>
          </p:nvSpPr>
          <p:spPr bwMode="auto">
            <a:xfrm>
              <a:off x="1290570" y="3143837"/>
              <a:ext cx="1090252" cy="2165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8" name="Rectangle 3"/>
            <p:cNvSpPr txBox="1">
              <a:spLocks noChangeArrowheads="1"/>
            </p:cNvSpPr>
            <p:nvPr/>
          </p:nvSpPr>
          <p:spPr bwMode="auto">
            <a:xfrm>
              <a:off x="1290570" y="3344091"/>
              <a:ext cx="1090252" cy="288658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600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2014</a:t>
              </a:r>
            </a:p>
          </p:txBody>
        </p:sp>
      </p:grpSp>
      <p:sp>
        <p:nvSpPr>
          <p:cNvPr id="9" name="타원 7"/>
          <p:cNvSpPr/>
          <p:nvPr/>
        </p:nvSpPr>
        <p:spPr>
          <a:xfrm>
            <a:off x="3105774" y="2538386"/>
            <a:ext cx="1852413" cy="1852413"/>
          </a:xfrm>
          <a:prstGeom prst="ellipse">
            <a:avLst/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0" name="그룹 43"/>
          <p:cNvGrpSpPr/>
          <p:nvPr/>
        </p:nvGrpSpPr>
        <p:grpSpPr>
          <a:xfrm>
            <a:off x="3503114" y="3389577"/>
            <a:ext cx="1057735" cy="557520"/>
            <a:chOff x="1290570" y="3125814"/>
            <a:chExt cx="1090252" cy="574659"/>
          </a:xfrm>
        </p:grpSpPr>
        <p:sp>
          <p:nvSpPr>
            <p:cNvPr id="11" name="Rectangle 3"/>
            <p:cNvSpPr txBox="1">
              <a:spLocks noChangeArrowheads="1"/>
            </p:cNvSpPr>
            <p:nvPr/>
          </p:nvSpPr>
          <p:spPr bwMode="auto">
            <a:xfrm>
              <a:off x="1290570" y="3125814"/>
              <a:ext cx="1090252" cy="25261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4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2" name="Rectangle 3"/>
            <p:cNvSpPr txBox="1">
              <a:spLocks noChangeArrowheads="1"/>
            </p:cNvSpPr>
            <p:nvPr/>
          </p:nvSpPr>
          <p:spPr bwMode="auto">
            <a:xfrm>
              <a:off x="1290570" y="3358572"/>
              <a:ext cx="1090252" cy="34190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800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2015</a:t>
              </a:r>
              <a:endParaRPr kumimoji="1" lang="en-US" sz="1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13" name="타원 8"/>
          <p:cNvSpPr/>
          <p:nvPr/>
        </p:nvSpPr>
        <p:spPr>
          <a:xfrm>
            <a:off x="5066816" y="2207647"/>
            <a:ext cx="1535509" cy="1535507"/>
          </a:xfrm>
          <a:prstGeom prst="ellipse">
            <a:avLst/>
          </a:prstGeom>
          <a:solidFill>
            <a:schemeClr val="accent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4" name="그룹 46"/>
          <p:cNvGrpSpPr/>
          <p:nvPr/>
        </p:nvGrpSpPr>
        <p:grpSpPr>
          <a:xfrm>
            <a:off x="5305703" y="2937791"/>
            <a:ext cx="1057735" cy="481733"/>
            <a:chOff x="1290570" y="3143836"/>
            <a:chExt cx="1090252" cy="496542"/>
          </a:xfrm>
        </p:grpSpPr>
        <p:sp>
          <p:nvSpPr>
            <p:cNvPr id="15" name="Rectangle 3"/>
            <p:cNvSpPr txBox="1">
              <a:spLocks noChangeArrowheads="1"/>
            </p:cNvSpPr>
            <p:nvPr/>
          </p:nvSpPr>
          <p:spPr bwMode="auto">
            <a:xfrm>
              <a:off x="1290570" y="3143836"/>
              <a:ext cx="1090252" cy="2165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16" name="Rectangle 3"/>
            <p:cNvSpPr txBox="1">
              <a:spLocks noChangeArrowheads="1"/>
            </p:cNvSpPr>
            <p:nvPr/>
          </p:nvSpPr>
          <p:spPr bwMode="auto">
            <a:xfrm>
              <a:off x="1290570" y="3336467"/>
              <a:ext cx="1090252" cy="3039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600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2016</a:t>
              </a:r>
              <a:endParaRPr kumimoji="1"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17" name="타원 9"/>
          <p:cNvSpPr/>
          <p:nvPr/>
        </p:nvSpPr>
        <p:spPr>
          <a:xfrm>
            <a:off x="6710954" y="2752883"/>
            <a:ext cx="1483233" cy="1483232"/>
          </a:xfrm>
          <a:prstGeom prst="ellipse">
            <a:avLst/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18" name="그룹 49"/>
          <p:cNvGrpSpPr/>
          <p:nvPr/>
        </p:nvGrpSpPr>
        <p:grpSpPr>
          <a:xfrm>
            <a:off x="6923702" y="3456889"/>
            <a:ext cx="1057735" cy="481733"/>
            <a:chOff x="1290570" y="3143836"/>
            <a:chExt cx="1090252" cy="496542"/>
          </a:xfrm>
        </p:grpSpPr>
        <p:sp>
          <p:nvSpPr>
            <p:cNvPr id="19" name="Rectangle 3"/>
            <p:cNvSpPr txBox="1">
              <a:spLocks noChangeArrowheads="1"/>
            </p:cNvSpPr>
            <p:nvPr/>
          </p:nvSpPr>
          <p:spPr bwMode="auto">
            <a:xfrm>
              <a:off x="1290570" y="3143836"/>
              <a:ext cx="1090252" cy="2165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0" name="Rectangle 3"/>
            <p:cNvSpPr txBox="1">
              <a:spLocks noChangeArrowheads="1"/>
            </p:cNvSpPr>
            <p:nvPr/>
          </p:nvSpPr>
          <p:spPr bwMode="auto">
            <a:xfrm>
              <a:off x="1290570" y="3336467"/>
              <a:ext cx="1090252" cy="303911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600" b="1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2017</a:t>
              </a:r>
              <a:endParaRPr kumimoji="1" 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sp>
        <p:nvSpPr>
          <p:cNvPr id="21" name="타원 10"/>
          <p:cNvSpPr/>
          <p:nvPr/>
        </p:nvSpPr>
        <p:spPr>
          <a:xfrm>
            <a:off x="8302815" y="2058041"/>
            <a:ext cx="1681125" cy="1681125"/>
          </a:xfrm>
          <a:prstGeom prst="ellipse">
            <a:avLst/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pSp>
        <p:nvGrpSpPr>
          <p:cNvPr id="22" name="그룹 52"/>
          <p:cNvGrpSpPr/>
          <p:nvPr/>
        </p:nvGrpSpPr>
        <p:grpSpPr>
          <a:xfrm>
            <a:off x="8616848" y="2860995"/>
            <a:ext cx="1057735" cy="474334"/>
            <a:chOff x="1290570" y="3143836"/>
            <a:chExt cx="1090252" cy="488916"/>
          </a:xfrm>
        </p:grpSpPr>
        <p:sp>
          <p:nvSpPr>
            <p:cNvPr id="23" name="Rectangle 3"/>
            <p:cNvSpPr txBox="1">
              <a:spLocks noChangeArrowheads="1"/>
            </p:cNvSpPr>
            <p:nvPr/>
          </p:nvSpPr>
          <p:spPr bwMode="auto">
            <a:xfrm>
              <a:off x="1290570" y="3143836"/>
              <a:ext cx="1090252" cy="216566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endParaRPr kumimoji="1" lang="en-US" sz="12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4" name="Rectangle 3"/>
            <p:cNvSpPr txBox="1">
              <a:spLocks noChangeArrowheads="1"/>
            </p:cNvSpPr>
            <p:nvPr/>
          </p:nvSpPr>
          <p:spPr bwMode="auto">
            <a:xfrm>
              <a:off x="1290570" y="3344093"/>
              <a:ext cx="1090252" cy="288659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  <a:scene3d>
                <a:camera prst="orthographicFront"/>
                <a:lightRig rig="threePt" dir="t"/>
              </a:scene3d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ctr">
                <a:lnSpc>
                  <a:spcPct val="110000"/>
                </a:lnSpc>
                <a:defRPr/>
              </a:pPr>
              <a:r>
                <a:rPr kumimoji="1" lang="en-US" sz="1600" b="1" dirty="0">
                  <a:solidFill>
                    <a:schemeClr val="bg1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2018</a:t>
              </a:r>
            </a:p>
          </p:txBody>
        </p:sp>
      </p:grpSp>
      <p:cxnSp>
        <p:nvCxnSpPr>
          <p:cNvPr id="25" name="직선 연결선 12"/>
          <p:cNvCxnSpPr/>
          <p:nvPr/>
        </p:nvCxnSpPr>
        <p:spPr>
          <a:xfrm>
            <a:off x="2431703" y="4293829"/>
            <a:ext cx="1763382" cy="938274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13"/>
          <p:cNvCxnSpPr/>
          <p:nvPr/>
        </p:nvCxnSpPr>
        <p:spPr>
          <a:xfrm flipV="1">
            <a:off x="4218381" y="4151902"/>
            <a:ext cx="1695171" cy="107578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직선 연결선 16"/>
          <p:cNvCxnSpPr/>
          <p:nvPr/>
        </p:nvCxnSpPr>
        <p:spPr>
          <a:xfrm>
            <a:off x="5951520" y="4203952"/>
            <a:ext cx="1568365" cy="79286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18"/>
          <p:cNvCxnSpPr/>
          <p:nvPr/>
        </p:nvCxnSpPr>
        <p:spPr>
          <a:xfrm flipV="1">
            <a:off x="7554392" y="4283824"/>
            <a:ext cx="1611861" cy="695645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타원 20"/>
          <p:cNvSpPr/>
          <p:nvPr/>
        </p:nvSpPr>
        <p:spPr>
          <a:xfrm>
            <a:off x="2304597" y="4146528"/>
            <a:ext cx="193150" cy="19315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0" name="타원 22"/>
          <p:cNvSpPr/>
          <p:nvPr/>
        </p:nvSpPr>
        <p:spPr>
          <a:xfrm>
            <a:off x="4098510" y="5112311"/>
            <a:ext cx="193150" cy="19315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1" name="타원 23"/>
          <p:cNvSpPr/>
          <p:nvPr/>
        </p:nvSpPr>
        <p:spPr>
          <a:xfrm>
            <a:off x="5818868" y="4088194"/>
            <a:ext cx="193150" cy="19315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2" name="타원 24"/>
          <p:cNvSpPr/>
          <p:nvPr/>
        </p:nvSpPr>
        <p:spPr>
          <a:xfrm>
            <a:off x="7418744" y="4878969"/>
            <a:ext cx="193150" cy="19315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3" name="타원 27"/>
          <p:cNvSpPr/>
          <p:nvPr/>
        </p:nvSpPr>
        <p:spPr>
          <a:xfrm>
            <a:off x="9092157" y="4159494"/>
            <a:ext cx="193150" cy="19315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>
              <a:latin typeface="Calibri" panose="020F0502020204030204" pitchFamily="34" charset="0"/>
            </a:endParaRPr>
          </a:p>
        </p:txBody>
      </p:sp>
      <p:sp>
        <p:nvSpPr>
          <p:cNvPr id="34" name="모서리가 둥근 직사각형 60"/>
          <p:cNvSpPr/>
          <p:nvPr/>
        </p:nvSpPr>
        <p:spPr>
          <a:xfrm>
            <a:off x="1637950" y="4989834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标题文本预设</a:t>
            </a:r>
          </a:p>
        </p:txBody>
      </p:sp>
      <p:sp>
        <p:nvSpPr>
          <p:cNvPr id="35" name="모서리가 둥근 직사각형 61"/>
          <p:cNvSpPr/>
          <p:nvPr/>
        </p:nvSpPr>
        <p:spPr>
          <a:xfrm>
            <a:off x="3431862" y="1420625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标题文本预设</a:t>
            </a:r>
          </a:p>
        </p:txBody>
      </p:sp>
      <p:sp>
        <p:nvSpPr>
          <p:cNvPr id="36" name="모서리가 둥근 직사각형 62"/>
          <p:cNvSpPr/>
          <p:nvPr/>
        </p:nvSpPr>
        <p:spPr>
          <a:xfrm>
            <a:off x="5152219" y="4989834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latin typeface="Calibri" panose="020F0502020204030204" pitchFamily="34" charset="0"/>
              </a:rPr>
              <a:t>标题文本预设</a:t>
            </a:r>
          </a:p>
        </p:txBody>
      </p:sp>
      <p:sp>
        <p:nvSpPr>
          <p:cNvPr id="37" name="모서리가 둥근 직사각형 63"/>
          <p:cNvSpPr/>
          <p:nvPr/>
        </p:nvSpPr>
        <p:spPr>
          <a:xfrm>
            <a:off x="6752096" y="1409701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标题文本预设</a:t>
            </a:r>
          </a:p>
        </p:txBody>
      </p:sp>
      <p:sp>
        <p:nvSpPr>
          <p:cNvPr id="38" name="모서리가 둥근 직사각형 64"/>
          <p:cNvSpPr/>
          <p:nvPr/>
        </p:nvSpPr>
        <p:spPr>
          <a:xfrm>
            <a:off x="8328933" y="4989834"/>
            <a:ext cx="1526444" cy="358414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>
                <a:solidFill>
                  <a:schemeClr val="bg1"/>
                </a:solidFill>
                <a:latin typeface="Calibri" panose="020F0502020204030204" pitchFamily="34" charset="0"/>
              </a:rPr>
              <a:t>标题文本预设</a:t>
            </a:r>
          </a:p>
        </p:txBody>
      </p:sp>
      <p:grpSp>
        <p:nvGrpSpPr>
          <p:cNvPr id="39" name="组合 38"/>
          <p:cNvGrpSpPr/>
          <p:nvPr/>
        </p:nvGrpSpPr>
        <p:grpSpPr>
          <a:xfrm>
            <a:off x="10092567" y="1660655"/>
            <a:ext cx="899699" cy="742600"/>
            <a:chOff x="9919792" y="1342351"/>
            <a:chExt cx="826453" cy="682144"/>
          </a:xfrm>
        </p:grpSpPr>
        <p:sp>
          <p:nvSpPr>
            <p:cNvPr id="40" name="Freeform 204"/>
            <p:cNvSpPr/>
            <p:nvPr/>
          </p:nvSpPr>
          <p:spPr bwMode="auto">
            <a:xfrm rot="21388595" flipH="1">
              <a:off x="10337397" y="1343465"/>
              <a:ext cx="407145" cy="299194"/>
            </a:xfrm>
            <a:custGeom>
              <a:avLst/>
              <a:gdLst>
                <a:gd name="T0" fmla="*/ 737 w 743"/>
                <a:gd name="T1" fmla="*/ 364 h 546"/>
                <a:gd name="T2" fmla="*/ 743 w 743"/>
                <a:gd name="T3" fmla="*/ 546 h 546"/>
                <a:gd name="T4" fmla="*/ 0 w 743"/>
                <a:gd name="T5" fmla="*/ 0 h 546"/>
                <a:gd name="T6" fmla="*/ 737 w 743"/>
                <a:gd name="T7" fmla="*/ 364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3" h="546">
                  <a:moveTo>
                    <a:pt x="737" y="364"/>
                  </a:moveTo>
                  <a:lnTo>
                    <a:pt x="743" y="546"/>
                  </a:lnTo>
                  <a:lnTo>
                    <a:pt x="0" y="0"/>
                  </a:lnTo>
                  <a:lnTo>
                    <a:pt x="737" y="364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41" name="Freeform 205"/>
            <p:cNvSpPr/>
            <p:nvPr/>
          </p:nvSpPr>
          <p:spPr bwMode="auto">
            <a:xfrm rot="21388595" flipH="1">
              <a:off x="10226484" y="1346877"/>
              <a:ext cx="515096" cy="199463"/>
            </a:xfrm>
            <a:custGeom>
              <a:avLst/>
              <a:gdLst>
                <a:gd name="T0" fmla="*/ 940 w 940"/>
                <a:gd name="T1" fmla="*/ 225 h 364"/>
                <a:gd name="T2" fmla="*/ 737 w 940"/>
                <a:gd name="T3" fmla="*/ 364 h 364"/>
                <a:gd name="T4" fmla="*/ 0 w 940"/>
                <a:gd name="T5" fmla="*/ 0 h 364"/>
                <a:gd name="T6" fmla="*/ 940 w 940"/>
                <a:gd name="T7" fmla="*/ 225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0" h="364">
                  <a:moveTo>
                    <a:pt x="940" y="225"/>
                  </a:moveTo>
                  <a:lnTo>
                    <a:pt x="737" y="364"/>
                  </a:lnTo>
                  <a:lnTo>
                    <a:pt x="0" y="0"/>
                  </a:lnTo>
                  <a:lnTo>
                    <a:pt x="940" y="225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42" name="Freeform 206"/>
            <p:cNvSpPr/>
            <p:nvPr/>
          </p:nvSpPr>
          <p:spPr bwMode="auto">
            <a:xfrm rot="21388595" flipH="1">
              <a:off x="10337397" y="1343465"/>
              <a:ext cx="407145" cy="299194"/>
            </a:xfrm>
            <a:custGeom>
              <a:avLst/>
              <a:gdLst>
                <a:gd name="T0" fmla="*/ 743 w 743"/>
                <a:gd name="T1" fmla="*/ 546 h 546"/>
                <a:gd name="T2" fmla="*/ 680 w 743"/>
                <a:gd name="T3" fmla="*/ 406 h 546"/>
                <a:gd name="T4" fmla="*/ 0 w 743"/>
                <a:gd name="T5" fmla="*/ 0 h 546"/>
                <a:gd name="T6" fmla="*/ 743 w 743"/>
                <a:gd name="T7" fmla="*/ 546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3" h="546">
                  <a:moveTo>
                    <a:pt x="743" y="546"/>
                  </a:moveTo>
                  <a:lnTo>
                    <a:pt x="680" y="406"/>
                  </a:lnTo>
                  <a:lnTo>
                    <a:pt x="0" y="0"/>
                  </a:lnTo>
                  <a:lnTo>
                    <a:pt x="743" y="54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43" name="Freeform 207"/>
            <p:cNvSpPr/>
            <p:nvPr/>
          </p:nvSpPr>
          <p:spPr bwMode="auto">
            <a:xfrm rot="21388595" flipH="1">
              <a:off x="10373622" y="1342351"/>
              <a:ext cx="372623" cy="355636"/>
            </a:xfrm>
            <a:custGeom>
              <a:avLst/>
              <a:gdLst>
                <a:gd name="T0" fmla="*/ 680 w 680"/>
                <a:gd name="T1" fmla="*/ 406 h 649"/>
                <a:gd name="T2" fmla="*/ 486 w 680"/>
                <a:gd name="T3" fmla="*/ 649 h 649"/>
                <a:gd name="T4" fmla="*/ 0 w 680"/>
                <a:gd name="T5" fmla="*/ 0 h 649"/>
                <a:gd name="T6" fmla="*/ 680 w 680"/>
                <a:gd name="T7" fmla="*/ 406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80" h="649">
                  <a:moveTo>
                    <a:pt x="680" y="406"/>
                  </a:moveTo>
                  <a:lnTo>
                    <a:pt x="486" y="649"/>
                  </a:lnTo>
                  <a:lnTo>
                    <a:pt x="0" y="0"/>
                  </a:lnTo>
                  <a:lnTo>
                    <a:pt x="680" y="40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grpSp>
          <p:nvGrpSpPr>
            <p:cNvPr id="44" name="Group 62"/>
            <p:cNvGrpSpPr/>
            <p:nvPr/>
          </p:nvGrpSpPr>
          <p:grpSpPr>
            <a:xfrm>
              <a:off x="10020149" y="1466592"/>
              <a:ext cx="435531" cy="527369"/>
              <a:chOff x="4922837" y="2636218"/>
              <a:chExt cx="712787" cy="863086"/>
            </a:xfrm>
            <a:solidFill>
              <a:schemeClr val="bg1">
                <a:lumMod val="75000"/>
              </a:schemeClr>
            </a:solidFill>
          </p:grpSpPr>
          <p:sp>
            <p:nvSpPr>
              <p:cNvPr id="46" name="Freeform 136"/>
              <p:cNvSpPr/>
              <p:nvPr/>
            </p:nvSpPr>
            <p:spPr bwMode="auto">
              <a:xfrm>
                <a:off x="5510211" y="3243717"/>
                <a:ext cx="41275" cy="42863"/>
              </a:xfrm>
              <a:custGeom>
                <a:avLst/>
                <a:gdLst>
                  <a:gd name="T0" fmla="*/ 19 w 26"/>
                  <a:gd name="T1" fmla="*/ 25 h 27"/>
                  <a:gd name="T2" fmla="*/ 19 w 26"/>
                  <a:gd name="T3" fmla="*/ 25 h 27"/>
                  <a:gd name="T4" fmla="*/ 14 w 26"/>
                  <a:gd name="T5" fmla="*/ 27 h 27"/>
                  <a:gd name="T6" fmla="*/ 9 w 26"/>
                  <a:gd name="T7" fmla="*/ 26 h 27"/>
                  <a:gd name="T8" fmla="*/ 4 w 26"/>
                  <a:gd name="T9" fmla="*/ 24 h 27"/>
                  <a:gd name="T10" fmla="*/ 1 w 26"/>
                  <a:gd name="T11" fmla="*/ 20 h 27"/>
                  <a:gd name="T12" fmla="*/ 1 w 26"/>
                  <a:gd name="T13" fmla="*/ 20 h 27"/>
                  <a:gd name="T14" fmla="*/ 0 w 26"/>
                  <a:gd name="T15" fmla="*/ 15 h 27"/>
                  <a:gd name="T16" fmla="*/ 0 w 26"/>
                  <a:gd name="T17" fmla="*/ 10 h 27"/>
                  <a:gd name="T18" fmla="*/ 3 w 26"/>
                  <a:gd name="T19" fmla="*/ 5 h 27"/>
                  <a:gd name="T20" fmla="*/ 7 w 26"/>
                  <a:gd name="T21" fmla="*/ 2 h 27"/>
                  <a:gd name="T22" fmla="*/ 7 w 26"/>
                  <a:gd name="T23" fmla="*/ 2 h 27"/>
                  <a:gd name="T24" fmla="*/ 12 w 26"/>
                  <a:gd name="T25" fmla="*/ 0 h 27"/>
                  <a:gd name="T26" fmla="*/ 17 w 26"/>
                  <a:gd name="T27" fmla="*/ 1 h 27"/>
                  <a:gd name="T28" fmla="*/ 21 w 26"/>
                  <a:gd name="T29" fmla="*/ 3 h 27"/>
                  <a:gd name="T30" fmla="*/ 25 w 26"/>
                  <a:gd name="T31" fmla="*/ 7 h 27"/>
                  <a:gd name="T32" fmla="*/ 25 w 26"/>
                  <a:gd name="T33" fmla="*/ 7 h 27"/>
                  <a:gd name="T34" fmla="*/ 26 w 26"/>
                  <a:gd name="T35" fmla="*/ 12 h 27"/>
                  <a:gd name="T36" fmla="*/ 25 w 26"/>
                  <a:gd name="T37" fmla="*/ 18 h 27"/>
                  <a:gd name="T38" fmla="*/ 23 w 26"/>
                  <a:gd name="T39" fmla="*/ 22 h 27"/>
                  <a:gd name="T40" fmla="*/ 19 w 26"/>
                  <a:gd name="T41" fmla="*/ 25 h 27"/>
                  <a:gd name="T42" fmla="*/ 19 w 26"/>
                  <a:gd name="T43" fmla="*/ 2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6" h="27">
                    <a:moveTo>
                      <a:pt x="19" y="25"/>
                    </a:moveTo>
                    <a:lnTo>
                      <a:pt x="19" y="25"/>
                    </a:lnTo>
                    <a:lnTo>
                      <a:pt x="14" y="27"/>
                    </a:lnTo>
                    <a:lnTo>
                      <a:pt x="9" y="26"/>
                    </a:lnTo>
                    <a:lnTo>
                      <a:pt x="4" y="24"/>
                    </a:lnTo>
                    <a:lnTo>
                      <a:pt x="1" y="20"/>
                    </a:lnTo>
                    <a:lnTo>
                      <a:pt x="1" y="20"/>
                    </a:lnTo>
                    <a:lnTo>
                      <a:pt x="0" y="15"/>
                    </a:lnTo>
                    <a:lnTo>
                      <a:pt x="0" y="10"/>
                    </a:lnTo>
                    <a:lnTo>
                      <a:pt x="3" y="5"/>
                    </a:lnTo>
                    <a:lnTo>
                      <a:pt x="7" y="2"/>
                    </a:lnTo>
                    <a:lnTo>
                      <a:pt x="7" y="2"/>
                    </a:lnTo>
                    <a:lnTo>
                      <a:pt x="12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7"/>
                    </a:lnTo>
                    <a:lnTo>
                      <a:pt x="26" y="12"/>
                    </a:lnTo>
                    <a:lnTo>
                      <a:pt x="25" y="18"/>
                    </a:lnTo>
                    <a:lnTo>
                      <a:pt x="23" y="22"/>
                    </a:lnTo>
                    <a:lnTo>
                      <a:pt x="19" y="25"/>
                    </a:lnTo>
                    <a:lnTo>
                      <a:pt x="19" y="25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  <p:sp>
            <p:nvSpPr>
              <p:cNvPr id="47" name="Freeform 138"/>
              <p:cNvSpPr/>
              <p:nvPr/>
            </p:nvSpPr>
            <p:spPr bwMode="auto">
              <a:xfrm>
                <a:off x="5332411" y="3410404"/>
                <a:ext cx="92075" cy="88900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  <p:sp>
            <p:nvSpPr>
              <p:cNvPr id="48" name="Freeform 141"/>
              <p:cNvSpPr/>
              <p:nvPr/>
            </p:nvSpPr>
            <p:spPr bwMode="auto">
              <a:xfrm>
                <a:off x="5522911" y="3370717"/>
                <a:ext cx="112713" cy="112713"/>
              </a:xfrm>
              <a:custGeom>
                <a:avLst/>
                <a:gdLst>
                  <a:gd name="T0" fmla="*/ 36 w 71"/>
                  <a:gd name="T1" fmla="*/ 0 h 71"/>
                  <a:gd name="T2" fmla="*/ 43 w 71"/>
                  <a:gd name="T3" fmla="*/ 29 h 71"/>
                  <a:gd name="T4" fmla="*/ 71 w 71"/>
                  <a:gd name="T5" fmla="*/ 36 h 71"/>
                  <a:gd name="T6" fmla="*/ 43 w 71"/>
                  <a:gd name="T7" fmla="*/ 43 h 71"/>
                  <a:gd name="T8" fmla="*/ 36 w 71"/>
                  <a:gd name="T9" fmla="*/ 71 h 71"/>
                  <a:gd name="T10" fmla="*/ 29 w 71"/>
                  <a:gd name="T11" fmla="*/ 43 h 71"/>
                  <a:gd name="T12" fmla="*/ 0 w 71"/>
                  <a:gd name="T13" fmla="*/ 36 h 71"/>
                  <a:gd name="T14" fmla="*/ 29 w 71"/>
                  <a:gd name="T15" fmla="*/ 29 h 71"/>
                  <a:gd name="T16" fmla="*/ 36 w 71"/>
                  <a:gd name="T17" fmla="*/ 0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71">
                    <a:moveTo>
                      <a:pt x="36" y="0"/>
                    </a:moveTo>
                    <a:lnTo>
                      <a:pt x="43" y="29"/>
                    </a:lnTo>
                    <a:lnTo>
                      <a:pt x="71" y="36"/>
                    </a:lnTo>
                    <a:lnTo>
                      <a:pt x="43" y="43"/>
                    </a:lnTo>
                    <a:lnTo>
                      <a:pt x="36" y="71"/>
                    </a:lnTo>
                    <a:lnTo>
                      <a:pt x="29" y="43"/>
                    </a:lnTo>
                    <a:lnTo>
                      <a:pt x="0" y="36"/>
                    </a:lnTo>
                    <a:lnTo>
                      <a:pt x="29" y="29"/>
                    </a:lnTo>
                    <a:lnTo>
                      <a:pt x="36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  <p:sp>
            <p:nvSpPr>
              <p:cNvPr id="49" name="Freeform 138"/>
              <p:cNvSpPr/>
              <p:nvPr/>
            </p:nvSpPr>
            <p:spPr bwMode="auto">
              <a:xfrm>
                <a:off x="4967287" y="2636218"/>
                <a:ext cx="71812" cy="69336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  <p:sp>
            <p:nvSpPr>
              <p:cNvPr id="50" name="Freeform 138"/>
              <p:cNvSpPr/>
              <p:nvPr/>
            </p:nvSpPr>
            <p:spPr bwMode="auto">
              <a:xfrm>
                <a:off x="4922837" y="2818584"/>
                <a:ext cx="47352" cy="45719"/>
              </a:xfrm>
              <a:custGeom>
                <a:avLst/>
                <a:gdLst>
                  <a:gd name="T0" fmla="*/ 42 w 58"/>
                  <a:gd name="T1" fmla="*/ 53 h 56"/>
                  <a:gd name="T2" fmla="*/ 42 w 58"/>
                  <a:gd name="T3" fmla="*/ 53 h 56"/>
                  <a:gd name="T4" fmla="*/ 37 w 58"/>
                  <a:gd name="T5" fmla="*/ 55 h 56"/>
                  <a:gd name="T6" fmla="*/ 31 w 58"/>
                  <a:gd name="T7" fmla="*/ 56 h 56"/>
                  <a:gd name="T8" fmla="*/ 26 w 58"/>
                  <a:gd name="T9" fmla="*/ 56 h 56"/>
                  <a:gd name="T10" fmla="*/ 21 w 58"/>
                  <a:gd name="T11" fmla="*/ 55 h 56"/>
                  <a:gd name="T12" fmla="*/ 15 w 58"/>
                  <a:gd name="T13" fmla="*/ 53 h 56"/>
                  <a:gd name="T14" fmla="*/ 10 w 58"/>
                  <a:gd name="T15" fmla="*/ 50 h 56"/>
                  <a:gd name="T16" fmla="*/ 6 w 58"/>
                  <a:gd name="T17" fmla="*/ 46 h 56"/>
                  <a:gd name="T18" fmla="*/ 3 w 58"/>
                  <a:gd name="T19" fmla="*/ 41 h 56"/>
                  <a:gd name="T20" fmla="*/ 3 w 58"/>
                  <a:gd name="T21" fmla="*/ 41 h 56"/>
                  <a:gd name="T22" fmla="*/ 1 w 58"/>
                  <a:gd name="T23" fmla="*/ 36 h 56"/>
                  <a:gd name="T24" fmla="*/ 0 w 58"/>
                  <a:gd name="T25" fmla="*/ 30 h 56"/>
                  <a:gd name="T26" fmla="*/ 0 w 58"/>
                  <a:gd name="T27" fmla="*/ 25 h 56"/>
                  <a:gd name="T28" fmla="*/ 1 w 58"/>
                  <a:gd name="T29" fmla="*/ 19 h 56"/>
                  <a:gd name="T30" fmla="*/ 3 w 58"/>
                  <a:gd name="T31" fmla="*/ 14 h 56"/>
                  <a:gd name="T32" fmla="*/ 6 w 58"/>
                  <a:gd name="T33" fmla="*/ 10 h 56"/>
                  <a:gd name="T34" fmla="*/ 10 w 58"/>
                  <a:gd name="T35" fmla="*/ 6 h 56"/>
                  <a:gd name="T36" fmla="*/ 15 w 58"/>
                  <a:gd name="T37" fmla="*/ 3 h 56"/>
                  <a:gd name="T38" fmla="*/ 15 w 58"/>
                  <a:gd name="T39" fmla="*/ 3 h 56"/>
                  <a:gd name="T40" fmla="*/ 22 w 58"/>
                  <a:gd name="T41" fmla="*/ 1 h 56"/>
                  <a:gd name="T42" fmla="*/ 27 w 58"/>
                  <a:gd name="T43" fmla="*/ 0 h 56"/>
                  <a:gd name="T44" fmla="*/ 32 w 58"/>
                  <a:gd name="T45" fmla="*/ 0 h 56"/>
                  <a:gd name="T46" fmla="*/ 38 w 58"/>
                  <a:gd name="T47" fmla="*/ 1 h 56"/>
                  <a:gd name="T48" fmla="*/ 43 w 58"/>
                  <a:gd name="T49" fmla="*/ 3 h 56"/>
                  <a:gd name="T50" fmla="*/ 47 w 58"/>
                  <a:gd name="T51" fmla="*/ 6 h 56"/>
                  <a:gd name="T52" fmla="*/ 51 w 58"/>
                  <a:gd name="T53" fmla="*/ 10 h 56"/>
                  <a:gd name="T54" fmla="*/ 54 w 58"/>
                  <a:gd name="T55" fmla="*/ 15 h 56"/>
                  <a:gd name="T56" fmla="*/ 54 w 58"/>
                  <a:gd name="T57" fmla="*/ 15 h 56"/>
                  <a:gd name="T58" fmla="*/ 57 w 58"/>
                  <a:gd name="T59" fmla="*/ 20 h 56"/>
                  <a:gd name="T60" fmla="*/ 58 w 58"/>
                  <a:gd name="T61" fmla="*/ 26 h 56"/>
                  <a:gd name="T62" fmla="*/ 57 w 58"/>
                  <a:gd name="T63" fmla="*/ 31 h 56"/>
                  <a:gd name="T64" fmla="*/ 56 w 58"/>
                  <a:gd name="T65" fmla="*/ 37 h 56"/>
                  <a:gd name="T66" fmla="*/ 54 w 58"/>
                  <a:gd name="T67" fmla="*/ 42 h 56"/>
                  <a:gd name="T68" fmla="*/ 51 w 58"/>
                  <a:gd name="T69" fmla="*/ 46 h 56"/>
                  <a:gd name="T70" fmla="*/ 47 w 58"/>
                  <a:gd name="T71" fmla="*/ 50 h 56"/>
                  <a:gd name="T72" fmla="*/ 42 w 58"/>
                  <a:gd name="T73" fmla="*/ 53 h 56"/>
                  <a:gd name="T74" fmla="*/ 42 w 58"/>
                  <a:gd name="T75" fmla="*/ 53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8" h="56">
                    <a:moveTo>
                      <a:pt x="42" y="53"/>
                    </a:moveTo>
                    <a:lnTo>
                      <a:pt x="42" y="53"/>
                    </a:lnTo>
                    <a:lnTo>
                      <a:pt x="37" y="55"/>
                    </a:lnTo>
                    <a:lnTo>
                      <a:pt x="31" y="56"/>
                    </a:lnTo>
                    <a:lnTo>
                      <a:pt x="26" y="56"/>
                    </a:lnTo>
                    <a:lnTo>
                      <a:pt x="21" y="55"/>
                    </a:lnTo>
                    <a:lnTo>
                      <a:pt x="15" y="53"/>
                    </a:lnTo>
                    <a:lnTo>
                      <a:pt x="10" y="50"/>
                    </a:lnTo>
                    <a:lnTo>
                      <a:pt x="6" y="46"/>
                    </a:lnTo>
                    <a:lnTo>
                      <a:pt x="3" y="41"/>
                    </a:lnTo>
                    <a:lnTo>
                      <a:pt x="3" y="41"/>
                    </a:lnTo>
                    <a:lnTo>
                      <a:pt x="1" y="36"/>
                    </a:lnTo>
                    <a:lnTo>
                      <a:pt x="0" y="30"/>
                    </a:lnTo>
                    <a:lnTo>
                      <a:pt x="0" y="25"/>
                    </a:lnTo>
                    <a:lnTo>
                      <a:pt x="1" y="19"/>
                    </a:lnTo>
                    <a:lnTo>
                      <a:pt x="3" y="14"/>
                    </a:lnTo>
                    <a:lnTo>
                      <a:pt x="6" y="10"/>
                    </a:lnTo>
                    <a:lnTo>
                      <a:pt x="10" y="6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22" y="1"/>
                    </a:lnTo>
                    <a:lnTo>
                      <a:pt x="27" y="0"/>
                    </a:lnTo>
                    <a:lnTo>
                      <a:pt x="32" y="0"/>
                    </a:lnTo>
                    <a:lnTo>
                      <a:pt x="38" y="1"/>
                    </a:lnTo>
                    <a:lnTo>
                      <a:pt x="43" y="3"/>
                    </a:lnTo>
                    <a:lnTo>
                      <a:pt x="47" y="6"/>
                    </a:lnTo>
                    <a:lnTo>
                      <a:pt x="51" y="10"/>
                    </a:lnTo>
                    <a:lnTo>
                      <a:pt x="54" y="15"/>
                    </a:lnTo>
                    <a:lnTo>
                      <a:pt x="54" y="15"/>
                    </a:lnTo>
                    <a:lnTo>
                      <a:pt x="57" y="20"/>
                    </a:lnTo>
                    <a:lnTo>
                      <a:pt x="58" y="26"/>
                    </a:lnTo>
                    <a:lnTo>
                      <a:pt x="57" y="31"/>
                    </a:lnTo>
                    <a:lnTo>
                      <a:pt x="56" y="37"/>
                    </a:lnTo>
                    <a:lnTo>
                      <a:pt x="54" y="42"/>
                    </a:lnTo>
                    <a:lnTo>
                      <a:pt x="51" y="46"/>
                    </a:lnTo>
                    <a:lnTo>
                      <a:pt x="47" y="50"/>
                    </a:lnTo>
                    <a:lnTo>
                      <a:pt x="42" y="53"/>
                    </a:lnTo>
                    <a:lnTo>
                      <a:pt x="42" y="5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ko-KR" altLang="en-US" sz="1400"/>
              </a:p>
            </p:txBody>
          </p:sp>
        </p:grpSp>
        <p:sp>
          <p:nvSpPr>
            <p:cNvPr id="45" name="Freeform 185"/>
            <p:cNvSpPr>
              <a:spLocks noEditPoints="1"/>
            </p:cNvSpPr>
            <p:nvPr/>
          </p:nvSpPr>
          <p:spPr bwMode="auto">
            <a:xfrm rot="1126275">
              <a:off x="9919792" y="1576666"/>
              <a:ext cx="354213" cy="447829"/>
            </a:xfrm>
            <a:custGeom>
              <a:avLst/>
              <a:gdLst>
                <a:gd name="T0" fmla="*/ 61 w 420"/>
                <a:gd name="T1" fmla="*/ 499 h 531"/>
                <a:gd name="T2" fmla="*/ 81 w 420"/>
                <a:gd name="T3" fmla="*/ 514 h 531"/>
                <a:gd name="T4" fmla="*/ 84 w 420"/>
                <a:gd name="T5" fmla="*/ 461 h 531"/>
                <a:gd name="T6" fmla="*/ 124 w 420"/>
                <a:gd name="T7" fmla="*/ 432 h 531"/>
                <a:gd name="T8" fmla="*/ 107 w 420"/>
                <a:gd name="T9" fmla="*/ 473 h 531"/>
                <a:gd name="T10" fmla="*/ 113 w 420"/>
                <a:gd name="T11" fmla="*/ 381 h 531"/>
                <a:gd name="T12" fmla="*/ 138 w 420"/>
                <a:gd name="T13" fmla="*/ 387 h 531"/>
                <a:gd name="T14" fmla="*/ 121 w 420"/>
                <a:gd name="T15" fmla="*/ 337 h 531"/>
                <a:gd name="T16" fmla="*/ 107 w 420"/>
                <a:gd name="T17" fmla="*/ 312 h 531"/>
                <a:gd name="T18" fmla="*/ 98 w 420"/>
                <a:gd name="T19" fmla="*/ 282 h 531"/>
                <a:gd name="T20" fmla="*/ 136 w 420"/>
                <a:gd name="T21" fmla="*/ 296 h 531"/>
                <a:gd name="T22" fmla="*/ 148 w 420"/>
                <a:gd name="T23" fmla="*/ 320 h 531"/>
                <a:gd name="T24" fmla="*/ 180 w 420"/>
                <a:gd name="T25" fmla="*/ 324 h 531"/>
                <a:gd name="T26" fmla="*/ 180 w 420"/>
                <a:gd name="T27" fmla="*/ 299 h 531"/>
                <a:gd name="T28" fmla="*/ 180 w 420"/>
                <a:gd name="T29" fmla="*/ 324 h 531"/>
                <a:gd name="T30" fmla="*/ 222 w 420"/>
                <a:gd name="T31" fmla="*/ 294 h 531"/>
                <a:gd name="T32" fmla="*/ 271 w 420"/>
                <a:gd name="T33" fmla="*/ 303 h 531"/>
                <a:gd name="T34" fmla="*/ 228 w 420"/>
                <a:gd name="T35" fmla="*/ 319 h 531"/>
                <a:gd name="T36" fmla="*/ 54 w 420"/>
                <a:gd name="T37" fmla="*/ 288 h 531"/>
                <a:gd name="T38" fmla="*/ 45 w 420"/>
                <a:gd name="T39" fmla="*/ 249 h 531"/>
                <a:gd name="T40" fmla="*/ 67 w 420"/>
                <a:gd name="T41" fmla="*/ 267 h 531"/>
                <a:gd name="T42" fmla="*/ 279 w 420"/>
                <a:gd name="T43" fmla="*/ 268 h 531"/>
                <a:gd name="T44" fmla="*/ 301 w 420"/>
                <a:gd name="T45" fmla="*/ 249 h 531"/>
                <a:gd name="T46" fmla="*/ 319 w 420"/>
                <a:gd name="T47" fmla="*/ 266 h 531"/>
                <a:gd name="T48" fmla="*/ 294 w 420"/>
                <a:gd name="T49" fmla="*/ 289 h 531"/>
                <a:gd name="T50" fmla="*/ 113 w 420"/>
                <a:gd name="T51" fmla="*/ 234 h 531"/>
                <a:gd name="T52" fmla="*/ 143 w 420"/>
                <a:gd name="T53" fmla="*/ 246 h 531"/>
                <a:gd name="T54" fmla="*/ 10 w 420"/>
                <a:gd name="T55" fmla="*/ 244 h 531"/>
                <a:gd name="T56" fmla="*/ 0 w 420"/>
                <a:gd name="T57" fmla="*/ 208 h 531"/>
                <a:gd name="T58" fmla="*/ 26 w 420"/>
                <a:gd name="T59" fmla="*/ 200 h 531"/>
                <a:gd name="T60" fmla="*/ 26 w 420"/>
                <a:gd name="T61" fmla="*/ 214 h 531"/>
                <a:gd name="T62" fmla="*/ 10 w 420"/>
                <a:gd name="T63" fmla="*/ 244 h 531"/>
                <a:gd name="T64" fmla="*/ 324 w 420"/>
                <a:gd name="T65" fmla="*/ 214 h 531"/>
                <a:gd name="T66" fmla="*/ 359 w 420"/>
                <a:gd name="T67" fmla="*/ 193 h 531"/>
                <a:gd name="T68" fmla="*/ 347 w 420"/>
                <a:gd name="T69" fmla="*/ 225 h 531"/>
                <a:gd name="T70" fmla="*/ 104 w 420"/>
                <a:gd name="T71" fmla="*/ 213 h 531"/>
                <a:gd name="T72" fmla="*/ 84 w 420"/>
                <a:gd name="T73" fmla="*/ 190 h 531"/>
                <a:gd name="T74" fmla="*/ 101 w 420"/>
                <a:gd name="T75" fmla="*/ 171 h 531"/>
                <a:gd name="T76" fmla="*/ 121 w 420"/>
                <a:gd name="T77" fmla="*/ 193 h 531"/>
                <a:gd name="T78" fmla="*/ 16 w 420"/>
                <a:gd name="T79" fmla="*/ 167 h 531"/>
                <a:gd name="T80" fmla="*/ 33 w 420"/>
                <a:gd name="T81" fmla="*/ 155 h 531"/>
                <a:gd name="T82" fmla="*/ 59 w 420"/>
                <a:gd name="T83" fmla="*/ 151 h 531"/>
                <a:gd name="T84" fmla="*/ 53 w 420"/>
                <a:gd name="T85" fmla="*/ 176 h 531"/>
                <a:gd name="T86" fmla="*/ 34 w 420"/>
                <a:gd name="T87" fmla="*/ 184 h 531"/>
                <a:gd name="T88" fmla="*/ 340 w 420"/>
                <a:gd name="T89" fmla="*/ 146 h 531"/>
                <a:gd name="T90" fmla="*/ 365 w 420"/>
                <a:gd name="T91" fmla="*/ 128 h 531"/>
                <a:gd name="T92" fmla="*/ 364 w 420"/>
                <a:gd name="T93" fmla="*/ 166 h 531"/>
                <a:gd name="T94" fmla="*/ 343 w 420"/>
                <a:gd name="T95" fmla="*/ 84 h 531"/>
                <a:gd name="T96" fmla="*/ 375 w 420"/>
                <a:gd name="T97" fmla="*/ 62 h 531"/>
                <a:gd name="T98" fmla="*/ 368 w 420"/>
                <a:gd name="T99" fmla="*/ 88 h 531"/>
                <a:gd name="T100" fmla="*/ 368 w 420"/>
                <a:gd name="T101" fmla="*/ 27 h 531"/>
                <a:gd name="T102" fmla="*/ 386 w 420"/>
                <a:gd name="T103" fmla="*/ 12 h 531"/>
                <a:gd name="T104" fmla="*/ 420 w 420"/>
                <a:gd name="T105" fmla="*/ 16 h 531"/>
                <a:gd name="T106" fmla="*/ 394 w 420"/>
                <a:gd name="T107" fmla="*/ 38 h 5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20" h="531">
                  <a:moveTo>
                    <a:pt x="68" y="531"/>
                  </a:moveTo>
                  <a:lnTo>
                    <a:pt x="49" y="515"/>
                  </a:lnTo>
                  <a:lnTo>
                    <a:pt x="49" y="515"/>
                  </a:lnTo>
                  <a:lnTo>
                    <a:pt x="61" y="499"/>
                  </a:lnTo>
                  <a:lnTo>
                    <a:pt x="72" y="482"/>
                  </a:lnTo>
                  <a:lnTo>
                    <a:pt x="94" y="495"/>
                  </a:lnTo>
                  <a:lnTo>
                    <a:pt x="94" y="495"/>
                  </a:lnTo>
                  <a:lnTo>
                    <a:pt x="81" y="514"/>
                  </a:lnTo>
                  <a:lnTo>
                    <a:pt x="68" y="531"/>
                  </a:lnTo>
                  <a:lnTo>
                    <a:pt x="68" y="531"/>
                  </a:lnTo>
                  <a:close/>
                  <a:moveTo>
                    <a:pt x="107" y="473"/>
                  </a:moveTo>
                  <a:lnTo>
                    <a:pt x="84" y="461"/>
                  </a:lnTo>
                  <a:lnTo>
                    <a:pt x="84" y="461"/>
                  </a:lnTo>
                  <a:lnTo>
                    <a:pt x="93" y="443"/>
                  </a:lnTo>
                  <a:lnTo>
                    <a:pt x="100" y="424"/>
                  </a:lnTo>
                  <a:lnTo>
                    <a:pt x="124" y="432"/>
                  </a:lnTo>
                  <a:lnTo>
                    <a:pt x="124" y="432"/>
                  </a:lnTo>
                  <a:lnTo>
                    <a:pt x="116" y="453"/>
                  </a:lnTo>
                  <a:lnTo>
                    <a:pt x="107" y="473"/>
                  </a:lnTo>
                  <a:lnTo>
                    <a:pt x="107" y="473"/>
                  </a:lnTo>
                  <a:close/>
                  <a:moveTo>
                    <a:pt x="132" y="408"/>
                  </a:moveTo>
                  <a:lnTo>
                    <a:pt x="108" y="400"/>
                  </a:lnTo>
                  <a:lnTo>
                    <a:pt x="108" y="400"/>
                  </a:lnTo>
                  <a:lnTo>
                    <a:pt x="113" y="381"/>
                  </a:lnTo>
                  <a:lnTo>
                    <a:pt x="117" y="361"/>
                  </a:lnTo>
                  <a:lnTo>
                    <a:pt x="142" y="365"/>
                  </a:lnTo>
                  <a:lnTo>
                    <a:pt x="142" y="365"/>
                  </a:lnTo>
                  <a:lnTo>
                    <a:pt x="138" y="387"/>
                  </a:lnTo>
                  <a:lnTo>
                    <a:pt x="132" y="408"/>
                  </a:lnTo>
                  <a:lnTo>
                    <a:pt x="132" y="408"/>
                  </a:lnTo>
                  <a:close/>
                  <a:moveTo>
                    <a:pt x="146" y="339"/>
                  </a:moveTo>
                  <a:lnTo>
                    <a:pt x="121" y="337"/>
                  </a:lnTo>
                  <a:lnTo>
                    <a:pt x="121" y="337"/>
                  </a:lnTo>
                  <a:lnTo>
                    <a:pt x="122" y="317"/>
                  </a:lnTo>
                  <a:lnTo>
                    <a:pt x="122" y="317"/>
                  </a:lnTo>
                  <a:lnTo>
                    <a:pt x="107" y="312"/>
                  </a:lnTo>
                  <a:lnTo>
                    <a:pt x="107" y="312"/>
                  </a:lnTo>
                  <a:lnTo>
                    <a:pt x="88" y="306"/>
                  </a:lnTo>
                  <a:lnTo>
                    <a:pt x="98" y="282"/>
                  </a:lnTo>
                  <a:lnTo>
                    <a:pt x="98" y="282"/>
                  </a:lnTo>
                  <a:lnTo>
                    <a:pt x="114" y="288"/>
                  </a:lnTo>
                  <a:lnTo>
                    <a:pt x="114" y="288"/>
                  </a:lnTo>
                  <a:lnTo>
                    <a:pt x="136" y="294"/>
                  </a:lnTo>
                  <a:lnTo>
                    <a:pt x="136" y="296"/>
                  </a:lnTo>
                  <a:lnTo>
                    <a:pt x="148" y="296"/>
                  </a:lnTo>
                  <a:lnTo>
                    <a:pt x="148" y="301"/>
                  </a:lnTo>
                  <a:lnTo>
                    <a:pt x="148" y="301"/>
                  </a:lnTo>
                  <a:lnTo>
                    <a:pt x="148" y="320"/>
                  </a:lnTo>
                  <a:lnTo>
                    <a:pt x="146" y="339"/>
                  </a:lnTo>
                  <a:lnTo>
                    <a:pt x="146" y="339"/>
                  </a:lnTo>
                  <a:close/>
                  <a:moveTo>
                    <a:pt x="180" y="324"/>
                  </a:moveTo>
                  <a:lnTo>
                    <a:pt x="180" y="324"/>
                  </a:lnTo>
                  <a:lnTo>
                    <a:pt x="157" y="323"/>
                  </a:lnTo>
                  <a:lnTo>
                    <a:pt x="160" y="298"/>
                  </a:lnTo>
                  <a:lnTo>
                    <a:pt x="160" y="298"/>
                  </a:lnTo>
                  <a:lnTo>
                    <a:pt x="180" y="299"/>
                  </a:lnTo>
                  <a:lnTo>
                    <a:pt x="199" y="298"/>
                  </a:lnTo>
                  <a:lnTo>
                    <a:pt x="202" y="323"/>
                  </a:lnTo>
                  <a:lnTo>
                    <a:pt x="202" y="323"/>
                  </a:lnTo>
                  <a:lnTo>
                    <a:pt x="180" y="324"/>
                  </a:lnTo>
                  <a:lnTo>
                    <a:pt x="180" y="324"/>
                  </a:lnTo>
                  <a:close/>
                  <a:moveTo>
                    <a:pt x="228" y="319"/>
                  </a:moveTo>
                  <a:lnTo>
                    <a:pt x="222" y="294"/>
                  </a:lnTo>
                  <a:lnTo>
                    <a:pt x="222" y="294"/>
                  </a:lnTo>
                  <a:lnTo>
                    <a:pt x="241" y="288"/>
                  </a:lnTo>
                  <a:lnTo>
                    <a:pt x="259" y="281"/>
                  </a:lnTo>
                  <a:lnTo>
                    <a:pt x="271" y="303"/>
                  </a:lnTo>
                  <a:lnTo>
                    <a:pt x="271" y="303"/>
                  </a:lnTo>
                  <a:lnTo>
                    <a:pt x="261" y="308"/>
                  </a:lnTo>
                  <a:lnTo>
                    <a:pt x="250" y="312"/>
                  </a:lnTo>
                  <a:lnTo>
                    <a:pt x="239" y="316"/>
                  </a:lnTo>
                  <a:lnTo>
                    <a:pt x="228" y="319"/>
                  </a:lnTo>
                  <a:lnTo>
                    <a:pt x="228" y="319"/>
                  </a:lnTo>
                  <a:close/>
                  <a:moveTo>
                    <a:pt x="64" y="294"/>
                  </a:moveTo>
                  <a:lnTo>
                    <a:pt x="64" y="294"/>
                  </a:lnTo>
                  <a:lnTo>
                    <a:pt x="54" y="288"/>
                  </a:lnTo>
                  <a:lnTo>
                    <a:pt x="44" y="282"/>
                  </a:lnTo>
                  <a:lnTo>
                    <a:pt x="35" y="275"/>
                  </a:lnTo>
                  <a:lnTo>
                    <a:pt x="27" y="267"/>
                  </a:lnTo>
                  <a:lnTo>
                    <a:pt x="45" y="249"/>
                  </a:lnTo>
                  <a:lnTo>
                    <a:pt x="45" y="249"/>
                  </a:lnTo>
                  <a:lnTo>
                    <a:pt x="52" y="256"/>
                  </a:lnTo>
                  <a:lnTo>
                    <a:pt x="59" y="261"/>
                  </a:lnTo>
                  <a:lnTo>
                    <a:pt x="67" y="267"/>
                  </a:lnTo>
                  <a:lnTo>
                    <a:pt x="76" y="272"/>
                  </a:lnTo>
                  <a:lnTo>
                    <a:pt x="64" y="294"/>
                  </a:lnTo>
                  <a:close/>
                  <a:moveTo>
                    <a:pt x="294" y="289"/>
                  </a:moveTo>
                  <a:lnTo>
                    <a:pt x="279" y="268"/>
                  </a:lnTo>
                  <a:lnTo>
                    <a:pt x="279" y="268"/>
                  </a:lnTo>
                  <a:lnTo>
                    <a:pt x="287" y="263"/>
                  </a:lnTo>
                  <a:lnTo>
                    <a:pt x="294" y="256"/>
                  </a:lnTo>
                  <a:lnTo>
                    <a:pt x="301" y="249"/>
                  </a:lnTo>
                  <a:lnTo>
                    <a:pt x="307" y="242"/>
                  </a:lnTo>
                  <a:lnTo>
                    <a:pt x="327" y="258"/>
                  </a:lnTo>
                  <a:lnTo>
                    <a:pt x="327" y="258"/>
                  </a:lnTo>
                  <a:lnTo>
                    <a:pt x="319" y="266"/>
                  </a:lnTo>
                  <a:lnTo>
                    <a:pt x="311" y="274"/>
                  </a:lnTo>
                  <a:lnTo>
                    <a:pt x="303" y="282"/>
                  </a:lnTo>
                  <a:lnTo>
                    <a:pt x="294" y="289"/>
                  </a:lnTo>
                  <a:lnTo>
                    <a:pt x="294" y="289"/>
                  </a:lnTo>
                  <a:close/>
                  <a:moveTo>
                    <a:pt x="121" y="272"/>
                  </a:moveTo>
                  <a:lnTo>
                    <a:pt x="121" y="272"/>
                  </a:lnTo>
                  <a:lnTo>
                    <a:pt x="118" y="252"/>
                  </a:lnTo>
                  <a:lnTo>
                    <a:pt x="113" y="234"/>
                  </a:lnTo>
                  <a:lnTo>
                    <a:pt x="137" y="225"/>
                  </a:lnTo>
                  <a:lnTo>
                    <a:pt x="137" y="225"/>
                  </a:lnTo>
                  <a:lnTo>
                    <a:pt x="140" y="235"/>
                  </a:lnTo>
                  <a:lnTo>
                    <a:pt x="143" y="246"/>
                  </a:lnTo>
                  <a:lnTo>
                    <a:pt x="146" y="269"/>
                  </a:lnTo>
                  <a:lnTo>
                    <a:pt x="121" y="272"/>
                  </a:lnTo>
                  <a:close/>
                  <a:moveTo>
                    <a:pt x="10" y="244"/>
                  </a:moveTo>
                  <a:lnTo>
                    <a:pt x="10" y="244"/>
                  </a:lnTo>
                  <a:lnTo>
                    <a:pt x="6" y="235"/>
                  </a:lnTo>
                  <a:lnTo>
                    <a:pt x="3" y="226"/>
                  </a:lnTo>
                  <a:lnTo>
                    <a:pt x="1" y="217"/>
                  </a:lnTo>
                  <a:lnTo>
                    <a:pt x="0" y="208"/>
                  </a:lnTo>
                  <a:lnTo>
                    <a:pt x="0" y="208"/>
                  </a:lnTo>
                  <a:lnTo>
                    <a:pt x="0" y="201"/>
                  </a:lnTo>
                  <a:lnTo>
                    <a:pt x="1" y="195"/>
                  </a:lnTo>
                  <a:lnTo>
                    <a:pt x="26" y="200"/>
                  </a:lnTo>
                  <a:lnTo>
                    <a:pt x="26" y="200"/>
                  </a:lnTo>
                  <a:lnTo>
                    <a:pt x="25" y="208"/>
                  </a:lnTo>
                  <a:lnTo>
                    <a:pt x="25" y="208"/>
                  </a:lnTo>
                  <a:lnTo>
                    <a:pt x="26" y="214"/>
                  </a:lnTo>
                  <a:lnTo>
                    <a:pt x="27" y="220"/>
                  </a:lnTo>
                  <a:lnTo>
                    <a:pt x="29" y="226"/>
                  </a:lnTo>
                  <a:lnTo>
                    <a:pt x="32" y="232"/>
                  </a:lnTo>
                  <a:lnTo>
                    <a:pt x="10" y="244"/>
                  </a:lnTo>
                  <a:close/>
                  <a:moveTo>
                    <a:pt x="342" y="235"/>
                  </a:moveTo>
                  <a:lnTo>
                    <a:pt x="320" y="223"/>
                  </a:lnTo>
                  <a:lnTo>
                    <a:pt x="320" y="223"/>
                  </a:lnTo>
                  <a:lnTo>
                    <a:pt x="324" y="214"/>
                  </a:lnTo>
                  <a:lnTo>
                    <a:pt x="328" y="205"/>
                  </a:lnTo>
                  <a:lnTo>
                    <a:pt x="332" y="196"/>
                  </a:lnTo>
                  <a:lnTo>
                    <a:pt x="334" y="187"/>
                  </a:lnTo>
                  <a:lnTo>
                    <a:pt x="359" y="193"/>
                  </a:lnTo>
                  <a:lnTo>
                    <a:pt x="359" y="193"/>
                  </a:lnTo>
                  <a:lnTo>
                    <a:pt x="356" y="204"/>
                  </a:lnTo>
                  <a:lnTo>
                    <a:pt x="352" y="215"/>
                  </a:lnTo>
                  <a:lnTo>
                    <a:pt x="347" y="225"/>
                  </a:lnTo>
                  <a:lnTo>
                    <a:pt x="342" y="235"/>
                  </a:lnTo>
                  <a:lnTo>
                    <a:pt x="342" y="235"/>
                  </a:lnTo>
                  <a:close/>
                  <a:moveTo>
                    <a:pt x="104" y="213"/>
                  </a:moveTo>
                  <a:lnTo>
                    <a:pt x="104" y="213"/>
                  </a:lnTo>
                  <a:lnTo>
                    <a:pt x="100" y="208"/>
                  </a:lnTo>
                  <a:lnTo>
                    <a:pt x="100" y="208"/>
                  </a:lnTo>
                  <a:lnTo>
                    <a:pt x="90" y="195"/>
                  </a:lnTo>
                  <a:lnTo>
                    <a:pt x="84" y="190"/>
                  </a:lnTo>
                  <a:lnTo>
                    <a:pt x="79" y="186"/>
                  </a:lnTo>
                  <a:lnTo>
                    <a:pt x="94" y="165"/>
                  </a:lnTo>
                  <a:lnTo>
                    <a:pt x="94" y="165"/>
                  </a:lnTo>
                  <a:lnTo>
                    <a:pt x="101" y="171"/>
                  </a:lnTo>
                  <a:lnTo>
                    <a:pt x="108" y="177"/>
                  </a:lnTo>
                  <a:lnTo>
                    <a:pt x="114" y="185"/>
                  </a:lnTo>
                  <a:lnTo>
                    <a:pt x="121" y="193"/>
                  </a:lnTo>
                  <a:lnTo>
                    <a:pt x="121" y="193"/>
                  </a:lnTo>
                  <a:lnTo>
                    <a:pt x="125" y="200"/>
                  </a:lnTo>
                  <a:lnTo>
                    <a:pt x="104" y="213"/>
                  </a:lnTo>
                  <a:close/>
                  <a:moveTo>
                    <a:pt x="34" y="184"/>
                  </a:moveTo>
                  <a:lnTo>
                    <a:pt x="16" y="167"/>
                  </a:lnTo>
                  <a:lnTo>
                    <a:pt x="16" y="167"/>
                  </a:lnTo>
                  <a:lnTo>
                    <a:pt x="21" y="162"/>
                  </a:lnTo>
                  <a:lnTo>
                    <a:pt x="27" y="158"/>
                  </a:lnTo>
                  <a:lnTo>
                    <a:pt x="33" y="155"/>
                  </a:lnTo>
                  <a:lnTo>
                    <a:pt x="39" y="153"/>
                  </a:lnTo>
                  <a:lnTo>
                    <a:pt x="46" y="151"/>
                  </a:lnTo>
                  <a:lnTo>
                    <a:pt x="52" y="151"/>
                  </a:lnTo>
                  <a:lnTo>
                    <a:pt x="59" y="151"/>
                  </a:lnTo>
                  <a:lnTo>
                    <a:pt x="67" y="152"/>
                  </a:lnTo>
                  <a:lnTo>
                    <a:pt x="61" y="177"/>
                  </a:lnTo>
                  <a:lnTo>
                    <a:pt x="61" y="177"/>
                  </a:lnTo>
                  <a:lnTo>
                    <a:pt x="53" y="176"/>
                  </a:lnTo>
                  <a:lnTo>
                    <a:pt x="46" y="177"/>
                  </a:lnTo>
                  <a:lnTo>
                    <a:pt x="40" y="180"/>
                  </a:lnTo>
                  <a:lnTo>
                    <a:pt x="34" y="184"/>
                  </a:lnTo>
                  <a:lnTo>
                    <a:pt x="34" y="184"/>
                  </a:lnTo>
                  <a:close/>
                  <a:moveTo>
                    <a:pt x="364" y="166"/>
                  </a:moveTo>
                  <a:lnTo>
                    <a:pt x="339" y="164"/>
                  </a:lnTo>
                  <a:lnTo>
                    <a:pt x="339" y="164"/>
                  </a:lnTo>
                  <a:lnTo>
                    <a:pt x="340" y="146"/>
                  </a:lnTo>
                  <a:lnTo>
                    <a:pt x="340" y="128"/>
                  </a:lnTo>
                  <a:lnTo>
                    <a:pt x="340" y="123"/>
                  </a:lnTo>
                  <a:lnTo>
                    <a:pt x="365" y="123"/>
                  </a:lnTo>
                  <a:lnTo>
                    <a:pt x="365" y="128"/>
                  </a:lnTo>
                  <a:lnTo>
                    <a:pt x="365" y="128"/>
                  </a:lnTo>
                  <a:lnTo>
                    <a:pt x="365" y="147"/>
                  </a:lnTo>
                  <a:lnTo>
                    <a:pt x="364" y="166"/>
                  </a:lnTo>
                  <a:lnTo>
                    <a:pt x="364" y="166"/>
                  </a:lnTo>
                  <a:close/>
                  <a:moveTo>
                    <a:pt x="366" y="98"/>
                  </a:moveTo>
                  <a:lnTo>
                    <a:pt x="341" y="97"/>
                  </a:lnTo>
                  <a:lnTo>
                    <a:pt x="341" y="97"/>
                  </a:lnTo>
                  <a:lnTo>
                    <a:pt x="343" y="84"/>
                  </a:lnTo>
                  <a:lnTo>
                    <a:pt x="345" y="72"/>
                  </a:lnTo>
                  <a:lnTo>
                    <a:pt x="348" y="61"/>
                  </a:lnTo>
                  <a:lnTo>
                    <a:pt x="352" y="51"/>
                  </a:lnTo>
                  <a:lnTo>
                    <a:pt x="375" y="62"/>
                  </a:lnTo>
                  <a:lnTo>
                    <a:pt x="375" y="62"/>
                  </a:lnTo>
                  <a:lnTo>
                    <a:pt x="372" y="70"/>
                  </a:lnTo>
                  <a:lnTo>
                    <a:pt x="369" y="78"/>
                  </a:lnTo>
                  <a:lnTo>
                    <a:pt x="368" y="88"/>
                  </a:lnTo>
                  <a:lnTo>
                    <a:pt x="366" y="98"/>
                  </a:lnTo>
                  <a:lnTo>
                    <a:pt x="366" y="98"/>
                  </a:lnTo>
                  <a:close/>
                  <a:moveTo>
                    <a:pt x="387" y="45"/>
                  </a:moveTo>
                  <a:lnTo>
                    <a:pt x="368" y="27"/>
                  </a:lnTo>
                  <a:lnTo>
                    <a:pt x="368" y="27"/>
                  </a:lnTo>
                  <a:lnTo>
                    <a:pt x="376" y="19"/>
                  </a:lnTo>
                  <a:lnTo>
                    <a:pt x="386" y="12"/>
                  </a:lnTo>
                  <a:lnTo>
                    <a:pt x="386" y="12"/>
                  </a:lnTo>
                  <a:lnTo>
                    <a:pt x="394" y="6"/>
                  </a:lnTo>
                  <a:lnTo>
                    <a:pt x="400" y="0"/>
                  </a:lnTo>
                  <a:lnTo>
                    <a:pt x="420" y="16"/>
                  </a:lnTo>
                  <a:lnTo>
                    <a:pt x="420" y="16"/>
                  </a:lnTo>
                  <a:lnTo>
                    <a:pt x="412" y="24"/>
                  </a:lnTo>
                  <a:lnTo>
                    <a:pt x="402" y="32"/>
                  </a:lnTo>
                  <a:lnTo>
                    <a:pt x="402" y="32"/>
                  </a:lnTo>
                  <a:lnTo>
                    <a:pt x="394" y="38"/>
                  </a:lnTo>
                  <a:lnTo>
                    <a:pt x="387" y="45"/>
                  </a:lnTo>
                  <a:lnTo>
                    <a:pt x="387" y="45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</p:grpSp>
      <p:grpSp>
        <p:nvGrpSpPr>
          <p:cNvPr id="51" name="Group 74"/>
          <p:cNvGrpSpPr/>
          <p:nvPr/>
        </p:nvGrpSpPr>
        <p:grpSpPr>
          <a:xfrm>
            <a:off x="1356235" y="3661484"/>
            <a:ext cx="345372" cy="504776"/>
            <a:chOff x="1279524" y="4223204"/>
            <a:chExt cx="330200" cy="482601"/>
          </a:xfrm>
          <a:solidFill>
            <a:schemeClr val="accent1"/>
          </a:solidFill>
        </p:grpSpPr>
        <p:sp>
          <p:nvSpPr>
            <p:cNvPr id="52" name="Freeform 195"/>
            <p:cNvSpPr/>
            <p:nvPr/>
          </p:nvSpPr>
          <p:spPr bwMode="auto">
            <a:xfrm>
              <a:off x="1279524" y="4223204"/>
              <a:ext cx="207963" cy="254000"/>
            </a:xfrm>
            <a:custGeom>
              <a:avLst/>
              <a:gdLst>
                <a:gd name="T0" fmla="*/ 131 w 131"/>
                <a:gd name="T1" fmla="*/ 94 h 160"/>
                <a:gd name="T2" fmla="*/ 131 w 131"/>
                <a:gd name="T3" fmla="*/ 92 h 160"/>
                <a:gd name="T4" fmla="*/ 131 w 131"/>
                <a:gd name="T5" fmla="*/ 0 h 160"/>
                <a:gd name="T6" fmla="*/ 124 w 131"/>
                <a:gd name="T7" fmla="*/ 3 h 160"/>
                <a:gd name="T8" fmla="*/ 49 w 131"/>
                <a:gd name="T9" fmla="*/ 35 h 160"/>
                <a:gd name="T10" fmla="*/ 42 w 131"/>
                <a:gd name="T11" fmla="*/ 111 h 160"/>
                <a:gd name="T12" fmla="*/ 35 w 131"/>
                <a:gd name="T13" fmla="*/ 110 h 160"/>
                <a:gd name="T14" fmla="*/ 28 w 131"/>
                <a:gd name="T15" fmla="*/ 110 h 160"/>
                <a:gd name="T16" fmla="*/ 17 w 131"/>
                <a:gd name="T17" fmla="*/ 114 h 160"/>
                <a:gd name="T18" fmla="*/ 8 w 131"/>
                <a:gd name="T19" fmla="*/ 121 h 160"/>
                <a:gd name="T20" fmla="*/ 2 w 131"/>
                <a:gd name="T21" fmla="*/ 130 h 160"/>
                <a:gd name="T22" fmla="*/ 0 w 131"/>
                <a:gd name="T23" fmla="*/ 140 h 160"/>
                <a:gd name="T24" fmla="*/ 1 w 131"/>
                <a:gd name="T25" fmla="*/ 144 h 160"/>
                <a:gd name="T26" fmla="*/ 5 w 131"/>
                <a:gd name="T27" fmla="*/ 152 h 160"/>
                <a:gd name="T28" fmla="*/ 13 w 131"/>
                <a:gd name="T29" fmla="*/ 158 h 160"/>
                <a:gd name="T30" fmla="*/ 23 w 131"/>
                <a:gd name="T31" fmla="*/ 160 h 160"/>
                <a:gd name="T32" fmla="*/ 29 w 131"/>
                <a:gd name="T33" fmla="*/ 159 h 160"/>
                <a:gd name="T34" fmla="*/ 39 w 131"/>
                <a:gd name="T35" fmla="*/ 155 h 160"/>
                <a:gd name="T36" fmla="*/ 48 w 131"/>
                <a:gd name="T37" fmla="*/ 148 h 160"/>
                <a:gd name="T38" fmla="*/ 54 w 131"/>
                <a:gd name="T39" fmla="*/ 140 h 160"/>
                <a:gd name="T40" fmla="*/ 56 w 131"/>
                <a:gd name="T41" fmla="*/ 130 h 160"/>
                <a:gd name="T42" fmla="*/ 56 w 131"/>
                <a:gd name="T43" fmla="*/ 127 h 160"/>
                <a:gd name="T44" fmla="*/ 117 w 131"/>
                <a:gd name="T45" fmla="*/ 30 h 160"/>
                <a:gd name="T46" fmla="*/ 117 w 131"/>
                <a:gd name="T47" fmla="*/ 73 h 160"/>
                <a:gd name="T48" fmla="*/ 103 w 131"/>
                <a:gd name="T49" fmla="*/ 72 h 160"/>
                <a:gd name="T50" fmla="*/ 97 w 131"/>
                <a:gd name="T51" fmla="*/ 73 h 160"/>
                <a:gd name="T52" fmla="*/ 87 w 131"/>
                <a:gd name="T53" fmla="*/ 79 h 160"/>
                <a:gd name="T54" fmla="*/ 80 w 131"/>
                <a:gd name="T55" fmla="*/ 87 h 160"/>
                <a:gd name="T56" fmla="*/ 76 w 131"/>
                <a:gd name="T57" fmla="*/ 96 h 160"/>
                <a:gd name="T58" fmla="*/ 75 w 131"/>
                <a:gd name="T59" fmla="*/ 102 h 160"/>
                <a:gd name="T60" fmla="*/ 78 w 131"/>
                <a:gd name="T61" fmla="*/ 111 h 160"/>
                <a:gd name="T62" fmla="*/ 84 w 131"/>
                <a:gd name="T63" fmla="*/ 117 h 160"/>
                <a:gd name="T64" fmla="*/ 93 w 131"/>
                <a:gd name="T65" fmla="*/ 121 h 160"/>
                <a:gd name="T66" fmla="*/ 104 w 131"/>
                <a:gd name="T67" fmla="*/ 121 h 160"/>
                <a:gd name="T68" fmla="*/ 109 w 131"/>
                <a:gd name="T69" fmla="*/ 120 h 160"/>
                <a:gd name="T70" fmla="*/ 118 w 131"/>
                <a:gd name="T71" fmla="*/ 115 h 160"/>
                <a:gd name="T72" fmla="*/ 125 w 131"/>
                <a:gd name="T73" fmla="*/ 108 h 160"/>
                <a:gd name="T74" fmla="*/ 130 w 131"/>
                <a:gd name="T75" fmla="*/ 99 h 160"/>
                <a:gd name="T76" fmla="*/ 131 w 131"/>
                <a:gd name="T77" fmla="*/ 95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31" h="160">
                  <a:moveTo>
                    <a:pt x="131" y="94"/>
                  </a:moveTo>
                  <a:lnTo>
                    <a:pt x="131" y="94"/>
                  </a:lnTo>
                  <a:lnTo>
                    <a:pt x="131" y="92"/>
                  </a:lnTo>
                  <a:lnTo>
                    <a:pt x="131" y="92"/>
                  </a:lnTo>
                  <a:lnTo>
                    <a:pt x="131" y="9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24" y="3"/>
                  </a:lnTo>
                  <a:lnTo>
                    <a:pt x="49" y="34"/>
                  </a:lnTo>
                  <a:lnTo>
                    <a:pt x="49" y="35"/>
                  </a:lnTo>
                  <a:lnTo>
                    <a:pt x="42" y="37"/>
                  </a:lnTo>
                  <a:lnTo>
                    <a:pt x="42" y="111"/>
                  </a:lnTo>
                  <a:lnTo>
                    <a:pt x="42" y="111"/>
                  </a:lnTo>
                  <a:lnTo>
                    <a:pt x="35" y="110"/>
                  </a:lnTo>
                  <a:lnTo>
                    <a:pt x="28" y="110"/>
                  </a:lnTo>
                  <a:lnTo>
                    <a:pt x="28" y="110"/>
                  </a:lnTo>
                  <a:lnTo>
                    <a:pt x="22" y="111"/>
                  </a:lnTo>
                  <a:lnTo>
                    <a:pt x="17" y="114"/>
                  </a:lnTo>
                  <a:lnTo>
                    <a:pt x="12" y="117"/>
                  </a:lnTo>
                  <a:lnTo>
                    <a:pt x="8" y="121"/>
                  </a:lnTo>
                  <a:lnTo>
                    <a:pt x="5" y="125"/>
                  </a:lnTo>
                  <a:lnTo>
                    <a:pt x="2" y="130"/>
                  </a:lnTo>
                  <a:lnTo>
                    <a:pt x="1" y="134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1" y="144"/>
                  </a:lnTo>
                  <a:lnTo>
                    <a:pt x="3" y="149"/>
                  </a:lnTo>
                  <a:lnTo>
                    <a:pt x="5" y="152"/>
                  </a:lnTo>
                  <a:lnTo>
                    <a:pt x="9" y="155"/>
                  </a:lnTo>
                  <a:lnTo>
                    <a:pt x="13" y="158"/>
                  </a:lnTo>
                  <a:lnTo>
                    <a:pt x="18" y="159"/>
                  </a:lnTo>
                  <a:lnTo>
                    <a:pt x="23" y="160"/>
                  </a:lnTo>
                  <a:lnTo>
                    <a:pt x="29" y="159"/>
                  </a:lnTo>
                  <a:lnTo>
                    <a:pt x="29" y="159"/>
                  </a:lnTo>
                  <a:lnTo>
                    <a:pt x="34" y="158"/>
                  </a:lnTo>
                  <a:lnTo>
                    <a:pt x="39" y="155"/>
                  </a:lnTo>
                  <a:lnTo>
                    <a:pt x="44" y="152"/>
                  </a:lnTo>
                  <a:lnTo>
                    <a:pt x="48" y="148"/>
                  </a:lnTo>
                  <a:lnTo>
                    <a:pt x="51" y="144"/>
                  </a:lnTo>
                  <a:lnTo>
                    <a:pt x="54" y="140"/>
                  </a:lnTo>
                  <a:lnTo>
                    <a:pt x="55" y="135"/>
                  </a:lnTo>
                  <a:lnTo>
                    <a:pt x="56" y="130"/>
                  </a:lnTo>
                  <a:lnTo>
                    <a:pt x="56" y="130"/>
                  </a:lnTo>
                  <a:lnTo>
                    <a:pt x="56" y="127"/>
                  </a:lnTo>
                  <a:lnTo>
                    <a:pt x="56" y="58"/>
                  </a:lnTo>
                  <a:lnTo>
                    <a:pt x="117" y="30"/>
                  </a:lnTo>
                  <a:lnTo>
                    <a:pt x="117" y="73"/>
                  </a:lnTo>
                  <a:lnTo>
                    <a:pt x="117" y="73"/>
                  </a:lnTo>
                  <a:lnTo>
                    <a:pt x="110" y="72"/>
                  </a:lnTo>
                  <a:lnTo>
                    <a:pt x="103" y="72"/>
                  </a:lnTo>
                  <a:lnTo>
                    <a:pt x="103" y="72"/>
                  </a:lnTo>
                  <a:lnTo>
                    <a:pt x="97" y="73"/>
                  </a:lnTo>
                  <a:lnTo>
                    <a:pt x="92" y="76"/>
                  </a:lnTo>
                  <a:lnTo>
                    <a:pt x="87" y="79"/>
                  </a:lnTo>
                  <a:lnTo>
                    <a:pt x="83" y="83"/>
                  </a:lnTo>
                  <a:lnTo>
                    <a:pt x="80" y="87"/>
                  </a:lnTo>
                  <a:lnTo>
                    <a:pt x="77" y="92"/>
                  </a:lnTo>
                  <a:lnTo>
                    <a:pt x="76" y="96"/>
                  </a:lnTo>
                  <a:lnTo>
                    <a:pt x="75" y="102"/>
                  </a:lnTo>
                  <a:lnTo>
                    <a:pt x="75" y="102"/>
                  </a:lnTo>
                  <a:lnTo>
                    <a:pt x="76" y="106"/>
                  </a:lnTo>
                  <a:lnTo>
                    <a:pt x="78" y="111"/>
                  </a:lnTo>
                  <a:lnTo>
                    <a:pt x="80" y="114"/>
                  </a:lnTo>
                  <a:lnTo>
                    <a:pt x="84" y="117"/>
                  </a:lnTo>
                  <a:lnTo>
                    <a:pt x="88" y="120"/>
                  </a:lnTo>
                  <a:lnTo>
                    <a:pt x="93" y="121"/>
                  </a:lnTo>
                  <a:lnTo>
                    <a:pt x="98" y="122"/>
                  </a:lnTo>
                  <a:lnTo>
                    <a:pt x="104" y="121"/>
                  </a:lnTo>
                  <a:lnTo>
                    <a:pt x="104" y="121"/>
                  </a:lnTo>
                  <a:lnTo>
                    <a:pt x="109" y="120"/>
                  </a:lnTo>
                  <a:lnTo>
                    <a:pt x="114" y="118"/>
                  </a:lnTo>
                  <a:lnTo>
                    <a:pt x="118" y="115"/>
                  </a:lnTo>
                  <a:lnTo>
                    <a:pt x="122" y="112"/>
                  </a:lnTo>
                  <a:lnTo>
                    <a:pt x="125" y="108"/>
                  </a:lnTo>
                  <a:lnTo>
                    <a:pt x="128" y="104"/>
                  </a:lnTo>
                  <a:lnTo>
                    <a:pt x="130" y="99"/>
                  </a:lnTo>
                  <a:lnTo>
                    <a:pt x="131" y="95"/>
                  </a:lnTo>
                  <a:lnTo>
                    <a:pt x="131" y="95"/>
                  </a:lnTo>
                  <a:lnTo>
                    <a:pt x="131" y="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53" name="Freeform 196"/>
            <p:cNvSpPr/>
            <p:nvPr/>
          </p:nvSpPr>
          <p:spPr bwMode="auto">
            <a:xfrm>
              <a:off x="1490661" y="4501017"/>
              <a:ext cx="119063" cy="204788"/>
            </a:xfrm>
            <a:custGeom>
              <a:avLst/>
              <a:gdLst>
                <a:gd name="T0" fmla="*/ 70 w 75"/>
                <a:gd name="T1" fmla="*/ 18 h 129"/>
                <a:gd name="T2" fmla="*/ 61 w 75"/>
                <a:gd name="T3" fmla="*/ 12 h 129"/>
                <a:gd name="T4" fmla="*/ 49 w 75"/>
                <a:gd name="T5" fmla="*/ 10 h 129"/>
                <a:gd name="T6" fmla="*/ 24 w 75"/>
                <a:gd name="T7" fmla="*/ 9 h 129"/>
                <a:gd name="T8" fmla="*/ 16 w 75"/>
                <a:gd name="T9" fmla="*/ 7 h 129"/>
                <a:gd name="T10" fmla="*/ 0 w 75"/>
                <a:gd name="T11" fmla="*/ 0 h 129"/>
                <a:gd name="T12" fmla="*/ 41 w 75"/>
                <a:gd name="T13" fmla="*/ 82 h 129"/>
                <a:gd name="T14" fmla="*/ 30 w 75"/>
                <a:gd name="T15" fmla="*/ 85 h 129"/>
                <a:gd name="T16" fmla="*/ 19 w 75"/>
                <a:gd name="T17" fmla="*/ 93 h 129"/>
                <a:gd name="T18" fmla="*/ 16 w 75"/>
                <a:gd name="T19" fmla="*/ 97 h 129"/>
                <a:gd name="T20" fmla="*/ 12 w 75"/>
                <a:gd name="T21" fmla="*/ 106 h 129"/>
                <a:gd name="T22" fmla="*/ 12 w 75"/>
                <a:gd name="T23" fmla="*/ 115 h 129"/>
                <a:gd name="T24" fmla="*/ 15 w 75"/>
                <a:gd name="T25" fmla="*/ 122 h 129"/>
                <a:gd name="T26" fmla="*/ 17 w 75"/>
                <a:gd name="T27" fmla="*/ 125 h 129"/>
                <a:gd name="T28" fmla="*/ 24 w 75"/>
                <a:gd name="T29" fmla="*/ 128 h 129"/>
                <a:gd name="T30" fmla="*/ 32 w 75"/>
                <a:gd name="T31" fmla="*/ 128 h 129"/>
                <a:gd name="T32" fmla="*/ 41 w 75"/>
                <a:gd name="T33" fmla="*/ 124 h 129"/>
                <a:gd name="T34" fmla="*/ 48 w 75"/>
                <a:gd name="T35" fmla="*/ 117 h 129"/>
                <a:gd name="T36" fmla="*/ 51 w 75"/>
                <a:gd name="T37" fmla="*/ 114 h 129"/>
                <a:gd name="T38" fmla="*/ 56 w 75"/>
                <a:gd name="T39" fmla="*/ 102 h 129"/>
                <a:gd name="T40" fmla="*/ 55 w 75"/>
                <a:gd name="T41" fmla="*/ 94 h 129"/>
                <a:gd name="T42" fmla="*/ 53 w 75"/>
                <a:gd name="T43" fmla="*/ 88 h 129"/>
                <a:gd name="T44" fmla="*/ 23 w 75"/>
                <a:gd name="T45" fmla="*/ 28 h 129"/>
                <a:gd name="T46" fmla="*/ 31 w 75"/>
                <a:gd name="T47" fmla="*/ 24 h 129"/>
                <a:gd name="T48" fmla="*/ 40 w 75"/>
                <a:gd name="T49" fmla="*/ 22 h 129"/>
                <a:gd name="T50" fmla="*/ 52 w 75"/>
                <a:gd name="T51" fmla="*/ 22 h 129"/>
                <a:gd name="T52" fmla="*/ 55 w 75"/>
                <a:gd name="T53" fmla="*/ 23 h 129"/>
                <a:gd name="T54" fmla="*/ 63 w 75"/>
                <a:gd name="T55" fmla="*/ 28 h 129"/>
                <a:gd name="T56" fmla="*/ 70 w 75"/>
                <a:gd name="T57" fmla="*/ 40 h 129"/>
                <a:gd name="T58" fmla="*/ 74 w 75"/>
                <a:gd name="T59" fmla="*/ 55 h 129"/>
                <a:gd name="T60" fmla="*/ 75 w 75"/>
                <a:gd name="T61" fmla="*/ 51 h 129"/>
                <a:gd name="T62" fmla="*/ 75 w 75"/>
                <a:gd name="T63" fmla="*/ 35 h 129"/>
                <a:gd name="T64" fmla="*/ 72 w 75"/>
                <a:gd name="T65" fmla="*/ 23 h 129"/>
                <a:gd name="T66" fmla="*/ 70 w 75"/>
                <a:gd name="T67" fmla="*/ 18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5" h="129">
                  <a:moveTo>
                    <a:pt x="70" y="18"/>
                  </a:moveTo>
                  <a:lnTo>
                    <a:pt x="70" y="18"/>
                  </a:lnTo>
                  <a:lnTo>
                    <a:pt x="66" y="15"/>
                  </a:lnTo>
                  <a:lnTo>
                    <a:pt x="61" y="12"/>
                  </a:lnTo>
                  <a:lnTo>
                    <a:pt x="55" y="11"/>
                  </a:lnTo>
                  <a:lnTo>
                    <a:pt x="49" y="10"/>
                  </a:lnTo>
                  <a:lnTo>
                    <a:pt x="36" y="10"/>
                  </a:lnTo>
                  <a:lnTo>
                    <a:pt x="24" y="9"/>
                  </a:lnTo>
                  <a:lnTo>
                    <a:pt x="24" y="9"/>
                  </a:lnTo>
                  <a:lnTo>
                    <a:pt x="16" y="7"/>
                  </a:lnTo>
                  <a:lnTo>
                    <a:pt x="8" y="4"/>
                  </a:lnTo>
                  <a:lnTo>
                    <a:pt x="0" y="0"/>
                  </a:lnTo>
                  <a:lnTo>
                    <a:pt x="41" y="82"/>
                  </a:lnTo>
                  <a:lnTo>
                    <a:pt x="41" y="82"/>
                  </a:lnTo>
                  <a:lnTo>
                    <a:pt x="35" y="83"/>
                  </a:lnTo>
                  <a:lnTo>
                    <a:pt x="30" y="85"/>
                  </a:lnTo>
                  <a:lnTo>
                    <a:pt x="24" y="88"/>
                  </a:lnTo>
                  <a:lnTo>
                    <a:pt x="19" y="93"/>
                  </a:lnTo>
                  <a:lnTo>
                    <a:pt x="19" y="93"/>
                  </a:lnTo>
                  <a:lnTo>
                    <a:pt x="16" y="97"/>
                  </a:lnTo>
                  <a:lnTo>
                    <a:pt x="14" y="102"/>
                  </a:lnTo>
                  <a:lnTo>
                    <a:pt x="12" y="106"/>
                  </a:lnTo>
                  <a:lnTo>
                    <a:pt x="12" y="111"/>
                  </a:lnTo>
                  <a:lnTo>
                    <a:pt x="12" y="115"/>
                  </a:lnTo>
                  <a:lnTo>
                    <a:pt x="13" y="119"/>
                  </a:lnTo>
                  <a:lnTo>
                    <a:pt x="15" y="122"/>
                  </a:lnTo>
                  <a:lnTo>
                    <a:pt x="17" y="125"/>
                  </a:lnTo>
                  <a:lnTo>
                    <a:pt x="17" y="125"/>
                  </a:lnTo>
                  <a:lnTo>
                    <a:pt x="21" y="127"/>
                  </a:lnTo>
                  <a:lnTo>
                    <a:pt x="24" y="128"/>
                  </a:lnTo>
                  <a:lnTo>
                    <a:pt x="28" y="129"/>
                  </a:lnTo>
                  <a:lnTo>
                    <a:pt x="32" y="128"/>
                  </a:lnTo>
                  <a:lnTo>
                    <a:pt x="37" y="126"/>
                  </a:lnTo>
                  <a:lnTo>
                    <a:pt x="41" y="124"/>
                  </a:lnTo>
                  <a:lnTo>
                    <a:pt x="45" y="121"/>
                  </a:lnTo>
                  <a:lnTo>
                    <a:pt x="48" y="117"/>
                  </a:lnTo>
                  <a:lnTo>
                    <a:pt x="48" y="117"/>
                  </a:lnTo>
                  <a:lnTo>
                    <a:pt x="51" y="114"/>
                  </a:lnTo>
                  <a:lnTo>
                    <a:pt x="53" y="110"/>
                  </a:lnTo>
                  <a:lnTo>
                    <a:pt x="56" y="102"/>
                  </a:lnTo>
                  <a:lnTo>
                    <a:pt x="56" y="98"/>
                  </a:lnTo>
                  <a:lnTo>
                    <a:pt x="55" y="94"/>
                  </a:lnTo>
                  <a:lnTo>
                    <a:pt x="54" y="91"/>
                  </a:lnTo>
                  <a:lnTo>
                    <a:pt x="53" y="88"/>
                  </a:lnTo>
                  <a:lnTo>
                    <a:pt x="23" y="28"/>
                  </a:lnTo>
                  <a:lnTo>
                    <a:pt x="23" y="28"/>
                  </a:lnTo>
                  <a:lnTo>
                    <a:pt x="25" y="27"/>
                  </a:lnTo>
                  <a:lnTo>
                    <a:pt x="31" y="24"/>
                  </a:lnTo>
                  <a:lnTo>
                    <a:pt x="35" y="23"/>
                  </a:lnTo>
                  <a:lnTo>
                    <a:pt x="40" y="22"/>
                  </a:lnTo>
                  <a:lnTo>
                    <a:pt x="45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55" y="23"/>
                  </a:lnTo>
                  <a:lnTo>
                    <a:pt x="58" y="24"/>
                  </a:lnTo>
                  <a:lnTo>
                    <a:pt x="63" y="28"/>
                  </a:lnTo>
                  <a:lnTo>
                    <a:pt x="67" y="34"/>
                  </a:lnTo>
                  <a:lnTo>
                    <a:pt x="70" y="40"/>
                  </a:lnTo>
                  <a:lnTo>
                    <a:pt x="73" y="51"/>
                  </a:lnTo>
                  <a:lnTo>
                    <a:pt x="74" y="55"/>
                  </a:lnTo>
                  <a:lnTo>
                    <a:pt x="74" y="55"/>
                  </a:lnTo>
                  <a:lnTo>
                    <a:pt x="75" y="51"/>
                  </a:lnTo>
                  <a:lnTo>
                    <a:pt x="75" y="41"/>
                  </a:lnTo>
                  <a:lnTo>
                    <a:pt x="75" y="35"/>
                  </a:lnTo>
                  <a:lnTo>
                    <a:pt x="74" y="29"/>
                  </a:lnTo>
                  <a:lnTo>
                    <a:pt x="72" y="23"/>
                  </a:lnTo>
                  <a:lnTo>
                    <a:pt x="70" y="18"/>
                  </a:lnTo>
                  <a:lnTo>
                    <a:pt x="7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</p:grpSp>
      <p:grpSp>
        <p:nvGrpSpPr>
          <p:cNvPr id="54" name="Group 75"/>
          <p:cNvGrpSpPr/>
          <p:nvPr/>
        </p:nvGrpSpPr>
        <p:grpSpPr>
          <a:xfrm>
            <a:off x="1199734" y="4285950"/>
            <a:ext cx="264704" cy="223126"/>
            <a:chOff x="5332411" y="3243717"/>
            <a:chExt cx="303213" cy="255587"/>
          </a:xfrm>
          <a:solidFill>
            <a:schemeClr val="accent2"/>
          </a:solidFill>
        </p:grpSpPr>
        <p:sp>
          <p:nvSpPr>
            <p:cNvPr id="55" name="Freeform 136"/>
            <p:cNvSpPr/>
            <p:nvPr/>
          </p:nvSpPr>
          <p:spPr bwMode="auto">
            <a:xfrm>
              <a:off x="5510211" y="3243717"/>
              <a:ext cx="41275" cy="42863"/>
            </a:xfrm>
            <a:custGeom>
              <a:avLst/>
              <a:gdLst>
                <a:gd name="T0" fmla="*/ 19 w 26"/>
                <a:gd name="T1" fmla="*/ 25 h 27"/>
                <a:gd name="T2" fmla="*/ 19 w 26"/>
                <a:gd name="T3" fmla="*/ 25 h 27"/>
                <a:gd name="T4" fmla="*/ 14 w 26"/>
                <a:gd name="T5" fmla="*/ 27 h 27"/>
                <a:gd name="T6" fmla="*/ 9 w 26"/>
                <a:gd name="T7" fmla="*/ 26 h 27"/>
                <a:gd name="T8" fmla="*/ 4 w 26"/>
                <a:gd name="T9" fmla="*/ 24 h 27"/>
                <a:gd name="T10" fmla="*/ 1 w 26"/>
                <a:gd name="T11" fmla="*/ 20 h 27"/>
                <a:gd name="T12" fmla="*/ 1 w 26"/>
                <a:gd name="T13" fmla="*/ 20 h 27"/>
                <a:gd name="T14" fmla="*/ 0 w 26"/>
                <a:gd name="T15" fmla="*/ 15 h 27"/>
                <a:gd name="T16" fmla="*/ 0 w 26"/>
                <a:gd name="T17" fmla="*/ 10 h 27"/>
                <a:gd name="T18" fmla="*/ 3 w 26"/>
                <a:gd name="T19" fmla="*/ 5 h 27"/>
                <a:gd name="T20" fmla="*/ 7 w 26"/>
                <a:gd name="T21" fmla="*/ 2 h 27"/>
                <a:gd name="T22" fmla="*/ 7 w 26"/>
                <a:gd name="T23" fmla="*/ 2 h 27"/>
                <a:gd name="T24" fmla="*/ 12 w 26"/>
                <a:gd name="T25" fmla="*/ 0 h 27"/>
                <a:gd name="T26" fmla="*/ 17 w 26"/>
                <a:gd name="T27" fmla="*/ 1 h 27"/>
                <a:gd name="T28" fmla="*/ 21 w 26"/>
                <a:gd name="T29" fmla="*/ 3 h 27"/>
                <a:gd name="T30" fmla="*/ 25 w 26"/>
                <a:gd name="T31" fmla="*/ 7 h 27"/>
                <a:gd name="T32" fmla="*/ 25 w 26"/>
                <a:gd name="T33" fmla="*/ 7 h 27"/>
                <a:gd name="T34" fmla="*/ 26 w 26"/>
                <a:gd name="T35" fmla="*/ 12 h 27"/>
                <a:gd name="T36" fmla="*/ 25 w 26"/>
                <a:gd name="T37" fmla="*/ 18 h 27"/>
                <a:gd name="T38" fmla="*/ 23 w 26"/>
                <a:gd name="T39" fmla="*/ 22 h 27"/>
                <a:gd name="T40" fmla="*/ 19 w 26"/>
                <a:gd name="T41" fmla="*/ 25 h 27"/>
                <a:gd name="T42" fmla="*/ 19 w 26"/>
                <a:gd name="T4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6" h="27">
                  <a:moveTo>
                    <a:pt x="19" y="25"/>
                  </a:moveTo>
                  <a:lnTo>
                    <a:pt x="19" y="25"/>
                  </a:lnTo>
                  <a:lnTo>
                    <a:pt x="14" y="27"/>
                  </a:lnTo>
                  <a:lnTo>
                    <a:pt x="9" y="26"/>
                  </a:lnTo>
                  <a:lnTo>
                    <a:pt x="4" y="24"/>
                  </a:lnTo>
                  <a:lnTo>
                    <a:pt x="1" y="20"/>
                  </a:lnTo>
                  <a:lnTo>
                    <a:pt x="1" y="20"/>
                  </a:lnTo>
                  <a:lnTo>
                    <a:pt x="0" y="15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7" y="2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1" y="3"/>
                  </a:lnTo>
                  <a:lnTo>
                    <a:pt x="25" y="7"/>
                  </a:lnTo>
                  <a:lnTo>
                    <a:pt x="25" y="7"/>
                  </a:lnTo>
                  <a:lnTo>
                    <a:pt x="26" y="12"/>
                  </a:lnTo>
                  <a:lnTo>
                    <a:pt x="25" y="18"/>
                  </a:lnTo>
                  <a:lnTo>
                    <a:pt x="23" y="22"/>
                  </a:lnTo>
                  <a:lnTo>
                    <a:pt x="19" y="25"/>
                  </a:lnTo>
                  <a:lnTo>
                    <a:pt x="19" y="2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56" name="Freeform 138"/>
            <p:cNvSpPr/>
            <p:nvPr/>
          </p:nvSpPr>
          <p:spPr bwMode="auto">
            <a:xfrm>
              <a:off x="5332411" y="3410404"/>
              <a:ext cx="92075" cy="88900"/>
            </a:xfrm>
            <a:custGeom>
              <a:avLst/>
              <a:gdLst>
                <a:gd name="T0" fmla="*/ 42 w 58"/>
                <a:gd name="T1" fmla="*/ 53 h 56"/>
                <a:gd name="T2" fmla="*/ 42 w 58"/>
                <a:gd name="T3" fmla="*/ 53 h 56"/>
                <a:gd name="T4" fmla="*/ 37 w 58"/>
                <a:gd name="T5" fmla="*/ 55 h 56"/>
                <a:gd name="T6" fmla="*/ 31 w 58"/>
                <a:gd name="T7" fmla="*/ 56 h 56"/>
                <a:gd name="T8" fmla="*/ 26 w 58"/>
                <a:gd name="T9" fmla="*/ 56 h 56"/>
                <a:gd name="T10" fmla="*/ 21 w 58"/>
                <a:gd name="T11" fmla="*/ 55 h 56"/>
                <a:gd name="T12" fmla="*/ 15 w 58"/>
                <a:gd name="T13" fmla="*/ 53 h 56"/>
                <a:gd name="T14" fmla="*/ 10 w 58"/>
                <a:gd name="T15" fmla="*/ 50 h 56"/>
                <a:gd name="T16" fmla="*/ 6 w 58"/>
                <a:gd name="T17" fmla="*/ 46 h 56"/>
                <a:gd name="T18" fmla="*/ 3 w 58"/>
                <a:gd name="T19" fmla="*/ 41 h 56"/>
                <a:gd name="T20" fmla="*/ 3 w 58"/>
                <a:gd name="T21" fmla="*/ 41 h 56"/>
                <a:gd name="T22" fmla="*/ 1 w 58"/>
                <a:gd name="T23" fmla="*/ 36 h 56"/>
                <a:gd name="T24" fmla="*/ 0 w 58"/>
                <a:gd name="T25" fmla="*/ 30 h 56"/>
                <a:gd name="T26" fmla="*/ 0 w 58"/>
                <a:gd name="T27" fmla="*/ 25 h 56"/>
                <a:gd name="T28" fmla="*/ 1 w 58"/>
                <a:gd name="T29" fmla="*/ 19 h 56"/>
                <a:gd name="T30" fmla="*/ 3 w 58"/>
                <a:gd name="T31" fmla="*/ 14 h 56"/>
                <a:gd name="T32" fmla="*/ 6 w 58"/>
                <a:gd name="T33" fmla="*/ 10 h 56"/>
                <a:gd name="T34" fmla="*/ 10 w 58"/>
                <a:gd name="T35" fmla="*/ 6 h 56"/>
                <a:gd name="T36" fmla="*/ 15 w 58"/>
                <a:gd name="T37" fmla="*/ 3 h 56"/>
                <a:gd name="T38" fmla="*/ 15 w 58"/>
                <a:gd name="T39" fmla="*/ 3 h 56"/>
                <a:gd name="T40" fmla="*/ 22 w 58"/>
                <a:gd name="T41" fmla="*/ 1 h 56"/>
                <a:gd name="T42" fmla="*/ 27 w 58"/>
                <a:gd name="T43" fmla="*/ 0 h 56"/>
                <a:gd name="T44" fmla="*/ 32 w 58"/>
                <a:gd name="T45" fmla="*/ 0 h 56"/>
                <a:gd name="T46" fmla="*/ 38 w 58"/>
                <a:gd name="T47" fmla="*/ 1 h 56"/>
                <a:gd name="T48" fmla="*/ 43 w 58"/>
                <a:gd name="T49" fmla="*/ 3 h 56"/>
                <a:gd name="T50" fmla="*/ 47 w 58"/>
                <a:gd name="T51" fmla="*/ 6 h 56"/>
                <a:gd name="T52" fmla="*/ 51 w 58"/>
                <a:gd name="T53" fmla="*/ 10 h 56"/>
                <a:gd name="T54" fmla="*/ 54 w 58"/>
                <a:gd name="T55" fmla="*/ 15 h 56"/>
                <a:gd name="T56" fmla="*/ 54 w 58"/>
                <a:gd name="T57" fmla="*/ 15 h 56"/>
                <a:gd name="T58" fmla="*/ 57 w 58"/>
                <a:gd name="T59" fmla="*/ 20 h 56"/>
                <a:gd name="T60" fmla="*/ 58 w 58"/>
                <a:gd name="T61" fmla="*/ 26 h 56"/>
                <a:gd name="T62" fmla="*/ 57 w 58"/>
                <a:gd name="T63" fmla="*/ 31 h 56"/>
                <a:gd name="T64" fmla="*/ 56 w 58"/>
                <a:gd name="T65" fmla="*/ 37 h 56"/>
                <a:gd name="T66" fmla="*/ 54 w 58"/>
                <a:gd name="T67" fmla="*/ 42 h 56"/>
                <a:gd name="T68" fmla="*/ 51 w 58"/>
                <a:gd name="T69" fmla="*/ 46 h 56"/>
                <a:gd name="T70" fmla="*/ 47 w 58"/>
                <a:gd name="T71" fmla="*/ 50 h 56"/>
                <a:gd name="T72" fmla="*/ 42 w 58"/>
                <a:gd name="T73" fmla="*/ 53 h 56"/>
                <a:gd name="T74" fmla="*/ 42 w 58"/>
                <a:gd name="T75" fmla="*/ 5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8" h="56">
                  <a:moveTo>
                    <a:pt x="42" y="53"/>
                  </a:moveTo>
                  <a:lnTo>
                    <a:pt x="42" y="53"/>
                  </a:lnTo>
                  <a:lnTo>
                    <a:pt x="37" y="55"/>
                  </a:lnTo>
                  <a:lnTo>
                    <a:pt x="31" y="56"/>
                  </a:lnTo>
                  <a:lnTo>
                    <a:pt x="26" y="56"/>
                  </a:lnTo>
                  <a:lnTo>
                    <a:pt x="21" y="55"/>
                  </a:lnTo>
                  <a:lnTo>
                    <a:pt x="15" y="53"/>
                  </a:lnTo>
                  <a:lnTo>
                    <a:pt x="10" y="50"/>
                  </a:lnTo>
                  <a:lnTo>
                    <a:pt x="6" y="46"/>
                  </a:lnTo>
                  <a:lnTo>
                    <a:pt x="3" y="41"/>
                  </a:lnTo>
                  <a:lnTo>
                    <a:pt x="3" y="41"/>
                  </a:lnTo>
                  <a:lnTo>
                    <a:pt x="1" y="36"/>
                  </a:lnTo>
                  <a:lnTo>
                    <a:pt x="0" y="30"/>
                  </a:lnTo>
                  <a:lnTo>
                    <a:pt x="0" y="25"/>
                  </a:lnTo>
                  <a:lnTo>
                    <a:pt x="1" y="19"/>
                  </a:lnTo>
                  <a:lnTo>
                    <a:pt x="3" y="14"/>
                  </a:lnTo>
                  <a:lnTo>
                    <a:pt x="6" y="10"/>
                  </a:lnTo>
                  <a:lnTo>
                    <a:pt x="10" y="6"/>
                  </a:lnTo>
                  <a:lnTo>
                    <a:pt x="15" y="3"/>
                  </a:lnTo>
                  <a:lnTo>
                    <a:pt x="15" y="3"/>
                  </a:lnTo>
                  <a:lnTo>
                    <a:pt x="22" y="1"/>
                  </a:lnTo>
                  <a:lnTo>
                    <a:pt x="27" y="0"/>
                  </a:lnTo>
                  <a:lnTo>
                    <a:pt x="32" y="0"/>
                  </a:lnTo>
                  <a:lnTo>
                    <a:pt x="38" y="1"/>
                  </a:lnTo>
                  <a:lnTo>
                    <a:pt x="43" y="3"/>
                  </a:lnTo>
                  <a:lnTo>
                    <a:pt x="47" y="6"/>
                  </a:lnTo>
                  <a:lnTo>
                    <a:pt x="51" y="10"/>
                  </a:lnTo>
                  <a:lnTo>
                    <a:pt x="54" y="15"/>
                  </a:lnTo>
                  <a:lnTo>
                    <a:pt x="54" y="15"/>
                  </a:lnTo>
                  <a:lnTo>
                    <a:pt x="57" y="20"/>
                  </a:lnTo>
                  <a:lnTo>
                    <a:pt x="58" y="26"/>
                  </a:lnTo>
                  <a:lnTo>
                    <a:pt x="57" y="31"/>
                  </a:lnTo>
                  <a:lnTo>
                    <a:pt x="56" y="37"/>
                  </a:lnTo>
                  <a:lnTo>
                    <a:pt x="54" y="42"/>
                  </a:lnTo>
                  <a:lnTo>
                    <a:pt x="51" y="46"/>
                  </a:lnTo>
                  <a:lnTo>
                    <a:pt x="47" y="50"/>
                  </a:lnTo>
                  <a:lnTo>
                    <a:pt x="42" y="53"/>
                  </a:lnTo>
                  <a:lnTo>
                    <a:pt x="42" y="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  <p:sp>
          <p:nvSpPr>
            <p:cNvPr id="57" name="Freeform 141"/>
            <p:cNvSpPr/>
            <p:nvPr/>
          </p:nvSpPr>
          <p:spPr bwMode="auto">
            <a:xfrm>
              <a:off x="5522911" y="3370717"/>
              <a:ext cx="112713" cy="112713"/>
            </a:xfrm>
            <a:custGeom>
              <a:avLst/>
              <a:gdLst>
                <a:gd name="T0" fmla="*/ 36 w 71"/>
                <a:gd name="T1" fmla="*/ 0 h 71"/>
                <a:gd name="T2" fmla="*/ 43 w 71"/>
                <a:gd name="T3" fmla="*/ 29 h 71"/>
                <a:gd name="T4" fmla="*/ 71 w 71"/>
                <a:gd name="T5" fmla="*/ 36 h 71"/>
                <a:gd name="T6" fmla="*/ 43 w 71"/>
                <a:gd name="T7" fmla="*/ 43 h 71"/>
                <a:gd name="T8" fmla="*/ 36 w 71"/>
                <a:gd name="T9" fmla="*/ 71 h 71"/>
                <a:gd name="T10" fmla="*/ 29 w 71"/>
                <a:gd name="T11" fmla="*/ 43 h 71"/>
                <a:gd name="T12" fmla="*/ 0 w 71"/>
                <a:gd name="T13" fmla="*/ 36 h 71"/>
                <a:gd name="T14" fmla="*/ 29 w 71"/>
                <a:gd name="T15" fmla="*/ 29 h 71"/>
                <a:gd name="T16" fmla="*/ 36 w 71"/>
                <a:gd name="T17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71">
                  <a:moveTo>
                    <a:pt x="36" y="0"/>
                  </a:moveTo>
                  <a:lnTo>
                    <a:pt x="43" y="29"/>
                  </a:lnTo>
                  <a:lnTo>
                    <a:pt x="71" y="36"/>
                  </a:lnTo>
                  <a:lnTo>
                    <a:pt x="43" y="43"/>
                  </a:lnTo>
                  <a:lnTo>
                    <a:pt x="36" y="71"/>
                  </a:lnTo>
                  <a:lnTo>
                    <a:pt x="29" y="43"/>
                  </a:lnTo>
                  <a:lnTo>
                    <a:pt x="0" y="36"/>
                  </a:lnTo>
                  <a:lnTo>
                    <a:pt x="29" y="29"/>
                  </a:lnTo>
                  <a:lnTo>
                    <a:pt x="3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ko-KR" altLang="en-US" sz="1400"/>
            </a:p>
          </p:txBody>
        </p:sp>
      </p:grpSp>
      <p:sp>
        <p:nvSpPr>
          <p:cNvPr id="58" name="Freeform 17"/>
          <p:cNvSpPr>
            <a:spLocks noEditPoints="1"/>
          </p:cNvSpPr>
          <p:nvPr/>
        </p:nvSpPr>
        <p:spPr bwMode="auto">
          <a:xfrm>
            <a:off x="7159038" y="2944704"/>
            <a:ext cx="619183" cy="619183"/>
          </a:xfrm>
          <a:custGeom>
            <a:avLst/>
            <a:gdLst>
              <a:gd name="T0" fmla="*/ 184 w 260"/>
              <a:gd name="T1" fmla="*/ 106 h 260"/>
              <a:gd name="T2" fmla="*/ 193 w 260"/>
              <a:gd name="T3" fmla="*/ 143 h 260"/>
              <a:gd name="T4" fmla="*/ 117 w 260"/>
              <a:gd name="T5" fmla="*/ 219 h 260"/>
              <a:gd name="T6" fmla="*/ 42 w 260"/>
              <a:gd name="T7" fmla="*/ 143 h 260"/>
              <a:gd name="T8" fmla="*/ 117 w 260"/>
              <a:gd name="T9" fmla="*/ 66 h 260"/>
              <a:gd name="T10" fmla="*/ 154 w 260"/>
              <a:gd name="T11" fmla="*/ 76 h 260"/>
              <a:gd name="T12" fmla="*/ 183 w 260"/>
              <a:gd name="T13" fmla="*/ 46 h 260"/>
              <a:gd name="T14" fmla="*/ 117 w 260"/>
              <a:gd name="T15" fmla="*/ 25 h 260"/>
              <a:gd name="T16" fmla="*/ 0 w 260"/>
              <a:gd name="T17" fmla="*/ 143 h 260"/>
              <a:gd name="T18" fmla="*/ 117 w 260"/>
              <a:gd name="T19" fmla="*/ 260 h 260"/>
              <a:gd name="T20" fmla="*/ 233 w 260"/>
              <a:gd name="T21" fmla="*/ 143 h 260"/>
              <a:gd name="T22" fmla="*/ 213 w 260"/>
              <a:gd name="T23" fmla="*/ 77 h 260"/>
              <a:gd name="T24" fmla="*/ 184 w 260"/>
              <a:gd name="T25" fmla="*/ 106 h 260"/>
              <a:gd name="T26" fmla="*/ 225 w 260"/>
              <a:gd name="T27" fmla="*/ 35 h 260"/>
              <a:gd name="T28" fmla="*/ 225 w 260"/>
              <a:gd name="T29" fmla="*/ 35 h 260"/>
              <a:gd name="T30" fmla="*/ 225 w 260"/>
              <a:gd name="T31" fmla="*/ 0 h 260"/>
              <a:gd name="T32" fmla="*/ 203 w 260"/>
              <a:gd name="T33" fmla="*/ 23 h 260"/>
              <a:gd name="T34" fmla="*/ 203 w 260"/>
              <a:gd name="T35" fmla="*/ 46 h 260"/>
              <a:gd name="T36" fmla="*/ 139 w 260"/>
              <a:gd name="T37" fmla="*/ 111 h 260"/>
              <a:gd name="T38" fmla="*/ 117 w 260"/>
              <a:gd name="T39" fmla="*/ 104 h 260"/>
              <a:gd name="T40" fmla="*/ 79 w 260"/>
              <a:gd name="T41" fmla="*/ 143 h 260"/>
              <a:gd name="T42" fmla="*/ 117 w 260"/>
              <a:gd name="T43" fmla="*/ 181 h 260"/>
              <a:gd name="T44" fmla="*/ 155 w 260"/>
              <a:gd name="T45" fmla="*/ 143 h 260"/>
              <a:gd name="T46" fmla="*/ 150 w 260"/>
              <a:gd name="T47" fmla="*/ 123 h 260"/>
              <a:gd name="T48" fmla="*/ 215 w 260"/>
              <a:gd name="T49" fmla="*/ 58 h 260"/>
              <a:gd name="T50" fmla="*/ 237 w 260"/>
              <a:gd name="T51" fmla="*/ 58 h 260"/>
              <a:gd name="T52" fmla="*/ 260 w 260"/>
              <a:gd name="T53" fmla="*/ 35 h 260"/>
              <a:gd name="T54" fmla="*/ 225 w 260"/>
              <a:gd name="T55" fmla="*/ 35 h 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260" h="260">
                <a:moveTo>
                  <a:pt x="184" y="106"/>
                </a:moveTo>
                <a:cubicBezTo>
                  <a:pt x="190" y="117"/>
                  <a:pt x="193" y="129"/>
                  <a:pt x="193" y="143"/>
                </a:cubicBezTo>
                <a:cubicBezTo>
                  <a:pt x="193" y="185"/>
                  <a:pt x="159" y="219"/>
                  <a:pt x="117" y="219"/>
                </a:cubicBezTo>
                <a:cubicBezTo>
                  <a:pt x="76" y="219"/>
                  <a:pt x="42" y="185"/>
                  <a:pt x="42" y="143"/>
                </a:cubicBezTo>
                <a:cubicBezTo>
                  <a:pt x="42" y="100"/>
                  <a:pt x="76" y="66"/>
                  <a:pt x="117" y="66"/>
                </a:cubicBezTo>
                <a:cubicBezTo>
                  <a:pt x="131" y="66"/>
                  <a:pt x="143" y="70"/>
                  <a:pt x="154" y="76"/>
                </a:cubicBezTo>
                <a:cubicBezTo>
                  <a:pt x="183" y="46"/>
                  <a:pt x="183" y="46"/>
                  <a:pt x="183" y="46"/>
                </a:cubicBezTo>
                <a:cubicBezTo>
                  <a:pt x="165" y="33"/>
                  <a:pt x="141" y="25"/>
                  <a:pt x="117" y="25"/>
                </a:cubicBezTo>
                <a:cubicBezTo>
                  <a:pt x="52" y="25"/>
                  <a:pt x="0" y="78"/>
                  <a:pt x="0" y="143"/>
                </a:cubicBezTo>
                <a:cubicBezTo>
                  <a:pt x="0" y="207"/>
                  <a:pt x="52" y="260"/>
                  <a:pt x="117" y="260"/>
                </a:cubicBezTo>
                <a:cubicBezTo>
                  <a:pt x="181" y="260"/>
                  <a:pt x="233" y="207"/>
                  <a:pt x="233" y="143"/>
                </a:cubicBezTo>
                <a:cubicBezTo>
                  <a:pt x="233" y="118"/>
                  <a:pt x="226" y="96"/>
                  <a:pt x="213" y="77"/>
                </a:cubicBezTo>
                <a:cubicBezTo>
                  <a:pt x="184" y="106"/>
                  <a:pt x="184" y="106"/>
                  <a:pt x="184" y="106"/>
                </a:cubicBezTo>
                <a:close/>
                <a:moveTo>
                  <a:pt x="225" y="35"/>
                </a:moveTo>
                <a:cubicBezTo>
                  <a:pt x="225" y="35"/>
                  <a:pt x="225" y="35"/>
                  <a:pt x="225" y="35"/>
                </a:cubicBezTo>
                <a:cubicBezTo>
                  <a:pt x="225" y="0"/>
                  <a:pt x="225" y="0"/>
                  <a:pt x="225" y="0"/>
                </a:cubicBezTo>
                <a:cubicBezTo>
                  <a:pt x="203" y="23"/>
                  <a:pt x="203" y="23"/>
                  <a:pt x="203" y="23"/>
                </a:cubicBezTo>
                <a:cubicBezTo>
                  <a:pt x="203" y="46"/>
                  <a:pt x="203" y="46"/>
                  <a:pt x="203" y="46"/>
                </a:cubicBezTo>
                <a:cubicBezTo>
                  <a:pt x="139" y="111"/>
                  <a:pt x="139" y="111"/>
                  <a:pt x="139" y="111"/>
                </a:cubicBezTo>
                <a:cubicBezTo>
                  <a:pt x="133" y="106"/>
                  <a:pt x="125" y="104"/>
                  <a:pt x="117" y="104"/>
                </a:cubicBezTo>
                <a:cubicBezTo>
                  <a:pt x="96" y="104"/>
                  <a:pt x="79" y="121"/>
                  <a:pt x="79" y="143"/>
                </a:cubicBezTo>
                <a:cubicBezTo>
                  <a:pt x="79" y="164"/>
                  <a:pt x="96" y="181"/>
                  <a:pt x="117" y="181"/>
                </a:cubicBezTo>
                <a:cubicBezTo>
                  <a:pt x="138" y="181"/>
                  <a:pt x="155" y="164"/>
                  <a:pt x="155" y="143"/>
                </a:cubicBezTo>
                <a:cubicBezTo>
                  <a:pt x="155" y="136"/>
                  <a:pt x="154" y="129"/>
                  <a:pt x="150" y="123"/>
                </a:cubicBezTo>
                <a:cubicBezTo>
                  <a:pt x="215" y="58"/>
                  <a:pt x="215" y="58"/>
                  <a:pt x="215" y="58"/>
                </a:cubicBezTo>
                <a:cubicBezTo>
                  <a:pt x="237" y="58"/>
                  <a:pt x="237" y="58"/>
                  <a:pt x="237" y="58"/>
                </a:cubicBezTo>
                <a:cubicBezTo>
                  <a:pt x="260" y="35"/>
                  <a:pt x="260" y="35"/>
                  <a:pt x="260" y="35"/>
                </a:cubicBezTo>
                <a:cubicBezTo>
                  <a:pt x="225" y="35"/>
                  <a:pt x="225" y="35"/>
                  <a:pt x="22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59" name="Freeform 92"/>
          <p:cNvSpPr>
            <a:spLocks noEditPoints="1"/>
          </p:cNvSpPr>
          <p:nvPr/>
        </p:nvSpPr>
        <p:spPr bwMode="auto">
          <a:xfrm>
            <a:off x="1995005" y="2542477"/>
            <a:ext cx="619183" cy="619183"/>
          </a:xfrm>
          <a:custGeom>
            <a:avLst/>
            <a:gdLst>
              <a:gd name="T0" fmla="*/ 187 w 228"/>
              <a:gd name="T1" fmla="*/ 114 h 240"/>
              <a:gd name="T2" fmla="*/ 114 w 228"/>
              <a:gd name="T3" fmla="*/ 40 h 240"/>
              <a:gd name="T4" fmla="*/ 40 w 228"/>
              <a:gd name="T5" fmla="*/ 114 h 240"/>
              <a:gd name="T6" fmla="*/ 68 w 228"/>
              <a:gd name="T7" fmla="*/ 171 h 240"/>
              <a:gd name="T8" fmla="*/ 74 w 228"/>
              <a:gd name="T9" fmla="*/ 173 h 240"/>
              <a:gd name="T10" fmla="*/ 81 w 228"/>
              <a:gd name="T11" fmla="*/ 169 h 240"/>
              <a:gd name="T12" fmla="*/ 79 w 228"/>
              <a:gd name="T13" fmla="*/ 156 h 240"/>
              <a:gd name="T14" fmla="*/ 59 w 228"/>
              <a:gd name="T15" fmla="*/ 114 h 240"/>
              <a:gd name="T16" fmla="*/ 114 w 228"/>
              <a:gd name="T17" fmla="*/ 59 h 240"/>
              <a:gd name="T18" fmla="*/ 169 w 228"/>
              <a:gd name="T19" fmla="*/ 114 h 240"/>
              <a:gd name="T20" fmla="*/ 152 w 228"/>
              <a:gd name="T21" fmla="*/ 153 h 240"/>
              <a:gd name="T22" fmla="*/ 151 w 228"/>
              <a:gd name="T23" fmla="*/ 166 h 240"/>
              <a:gd name="T24" fmla="*/ 165 w 228"/>
              <a:gd name="T25" fmla="*/ 167 h 240"/>
              <a:gd name="T26" fmla="*/ 187 w 228"/>
              <a:gd name="T27" fmla="*/ 114 h 240"/>
              <a:gd name="T28" fmla="*/ 116 w 228"/>
              <a:gd name="T29" fmla="*/ 79 h 240"/>
              <a:gd name="T30" fmla="*/ 81 w 228"/>
              <a:gd name="T31" fmla="*/ 114 h 240"/>
              <a:gd name="T32" fmla="*/ 101 w 228"/>
              <a:gd name="T33" fmla="*/ 144 h 240"/>
              <a:gd name="T34" fmla="*/ 101 w 228"/>
              <a:gd name="T35" fmla="*/ 226 h 240"/>
              <a:gd name="T36" fmla="*/ 115 w 228"/>
              <a:gd name="T37" fmla="*/ 240 h 240"/>
              <a:gd name="T38" fmla="*/ 129 w 228"/>
              <a:gd name="T39" fmla="*/ 226 h 240"/>
              <a:gd name="T40" fmla="*/ 129 w 228"/>
              <a:gd name="T41" fmla="*/ 145 h 240"/>
              <a:gd name="T42" fmla="*/ 150 w 228"/>
              <a:gd name="T43" fmla="*/ 114 h 240"/>
              <a:gd name="T44" fmla="*/ 116 w 228"/>
              <a:gd name="T45" fmla="*/ 79 h 240"/>
              <a:gd name="T46" fmla="*/ 114 w 228"/>
              <a:gd name="T47" fmla="*/ 0 h 240"/>
              <a:gd name="T48" fmla="*/ 0 w 228"/>
              <a:gd name="T49" fmla="*/ 114 h 240"/>
              <a:gd name="T50" fmla="*/ 52 w 228"/>
              <a:gd name="T51" fmla="*/ 209 h 240"/>
              <a:gd name="T52" fmla="*/ 57 w 228"/>
              <a:gd name="T53" fmla="*/ 211 h 240"/>
              <a:gd name="T54" fmla="*/ 65 w 228"/>
              <a:gd name="T55" fmla="*/ 206 h 240"/>
              <a:gd name="T56" fmla="*/ 62 w 228"/>
              <a:gd name="T57" fmla="*/ 193 h 240"/>
              <a:gd name="T58" fmla="*/ 19 w 228"/>
              <a:gd name="T59" fmla="*/ 114 h 240"/>
              <a:gd name="T60" fmla="*/ 114 w 228"/>
              <a:gd name="T61" fmla="*/ 18 h 240"/>
              <a:gd name="T62" fmla="*/ 209 w 228"/>
              <a:gd name="T63" fmla="*/ 114 h 240"/>
              <a:gd name="T64" fmla="*/ 168 w 228"/>
              <a:gd name="T65" fmla="*/ 192 h 240"/>
              <a:gd name="T66" fmla="*/ 165 w 228"/>
              <a:gd name="T67" fmla="*/ 205 h 240"/>
              <a:gd name="T68" fmla="*/ 178 w 228"/>
              <a:gd name="T69" fmla="*/ 208 h 240"/>
              <a:gd name="T70" fmla="*/ 228 w 228"/>
              <a:gd name="T71" fmla="*/ 114 h 240"/>
              <a:gd name="T72" fmla="*/ 114 w 228"/>
              <a:gd name="T73" fmla="*/ 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28" h="240">
                <a:moveTo>
                  <a:pt x="187" y="114"/>
                </a:moveTo>
                <a:cubicBezTo>
                  <a:pt x="187" y="73"/>
                  <a:pt x="154" y="40"/>
                  <a:pt x="114" y="40"/>
                </a:cubicBezTo>
                <a:cubicBezTo>
                  <a:pt x="73" y="40"/>
                  <a:pt x="40" y="73"/>
                  <a:pt x="40" y="114"/>
                </a:cubicBezTo>
                <a:cubicBezTo>
                  <a:pt x="40" y="136"/>
                  <a:pt x="50" y="157"/>
                  <a:pt x="68" y="171"/>
                </a:cubicBezTo>
                <a:cubicBezTo>
                  <a:pt x="69" y="172"/>
                  <a:pt x="71" y="173"/>
                  <a:pt x="74" y="173"/>
                </a:cubicBezTo>
                <a:cubicBezTo>
                  <a:pt x="76" y="173"/>
                  <a:pt x="79" y="171"/>
                  <a:pt x="81" y="169"/>
                </a:cubicBezTo>
                <a:cubicBezTo>
                  <a:pt x="84" y="165"/>
                  <a:pt x="83" y="159"/>
                  <a:pt x="79" y="156"/>
                </a:cubicBezTo>
                <a:cubicBezTo>
                  <a:pt x="67" y="146"/>
                  <a:pt x="59" y="130"/>
                  <a:pt x="59" y="114"/>
                </a:cubicBezTo>
                <a:cubicBezTo>
                  <a:pt x="59" y="83"/>
                  <a:pt x="84" y="59"/>
                  <a:pt x="114" y="59"/>
                </a:cubicBezTo>
                <a:cubicBezTo>
                  <a:pt x="144" y="59"/>
                  <a:pt x="169" y="83"/>
                  <a:pt x="169" y="114"/>
                </a:cubicBezTo>
                <a:cubicBezTo>
                  <a:pt x="169" y="129"/>
                  <a:pt x="163" y="143"/>
                  <a:pt x="152" y="153"/>
                </a:cubicBezTo>
                <a:cubicBezTo>
                  <a:pt x="148" y="157"/>
                  <a:pt x="148" y="163"/>
                  <a:pt x="151" y="166"/>
                </a:cubicBezTo>
                <a:cubicBezTo>
                  <a:pt x="155" y="170"/>
                  <a:pt x="161" y="170"/>
                  <a:pt x="165" y="167"/>
                </a:cubicBezTo>
                <a:cubicBezTo>
                  <a:pt x="179" y="153"/>
                  <a:pt x="187" y="134"/>
                  <a:pt x="187" y="114"/>
                </a:cubicBezTo>
                <a:close/>
                <a:moveTo>
                  <a:pt x="116" y="79"/>
                </a:moveTo>
                <a:cubicBezTo>
                  <a:pt x="97" y="79"/>
                  <a:pt x="81" y="95"/>
                  <a:pt x="81" y="114"/>
                </a:cubicBezTo>
                <a:cubicBezTo>
                  <a:pt x="81" y="127"/>
                  <a:pt x="89" y="139"/>
                  <a:pt x="101" y="144"/>
                </a:cubicBezTo>
                <a:cubicBezTo>
                  <a:pt x="101" y="226"/>
                  <a:pt x="101" y="226"/>
                  <a:pt x="101" y="226"/>
                </a:cubicBezTo>
                <a:cubicBezTo>
                  <a:pt x="101" y="233"/>
                  <a:pt x="107" y="240"/>
                  <a:pt x="115" y="240"/>
                </a:cubicBezTo>
                <a:cubicBezTo>
                  <a:pt x="123" y="240"/>
                  <a:pt x="129" y="233"/>
                  <a:pt x="129" y="226"/>
                </a:cubicBezTo>
                <a:cubicBezTo>
                  <a:pt x="129" y="145"/>
                  <a:pt x="129" y="145"/>
                  <a:pt x="129" y="145"/>
                </a:cubicBezTo>
                <a:cubicBezTo>
                  <a:pt x="141" y="140"/>
                  <a:pt x="150" y="128"/>
                  <a:pt x="150" y="114"/>
                </a:cubicBezTo>
                <a:cubicBezTo>
                  <a:pt x="150" y="95"/>
                  <a:pt x="134" y="79"/>
                  <a:pt x="116" y="79"/>
                </a:cubicBezTo>
                <a:close/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52"/>
                  <a:pt x="19" y="188"/>
                  <a:pt x="52" y="209"/>
                </a:cubicBezTo>
                <a:cubicBezTo>
                  <a:pt x="54" y="210"/>
                  <a:pt x="55" y="211"/>
                  <a:pt x="57" y="211"/>
                </a:cubicBezTo>
                <a:cubicBezTo>
                  <a:pt x="60" y="211"/>
                  <a:pt x="63" y="209"/>
                  <a:pt x="65" y="206"/>
                </a:cubicBezTo>
                <a:cubicBezTo>
                  <a:pt x="68" y="202"/>
                  <a:pt x="67" y="196"/>
                  <a:pt x="62" y="193"/>
                </a:cubicBezTo>
                <a:cubicBezTo>
                  <a:pt x="35" y="176"/>
                  <a:pt x="19" y="146"/>
                  <a:pt x="19" y="114"/>
                </a:cubicBezTo>
                <a:cubicBezTo>
                  <a:pt x="19" y="61"/>
                  <a:pt x="61" y="18"/>
                  <a:pt x="114" y="18"/>
                </a:cubicBezTo>
                <a:cubicBezTo>
                  <a:pt x="166" y="18"/>
                  <a:pt x="209" y="61"/>
                  <a:pt x="209" y="114"/>
                </a:cubicBezTo>
                <a:cubicBezTo>
                  <a:pt x="209" y="145"/>
                  <a:pt x="194" y="174"/>
                  <a:pt x="168" y="192"/>
                </a:cubicBezTo>
                <a:cubicBezTo>
                  <a:pt x="163" y="195"/>
                  <a:pt x="162" y="201"/>
                  <a:pt x="165" y="205"/>
                </a:cubicBezTo>
                <a:cubicBezTo>
                  <a:pt x="168" y="209"/>
                  <a:pt x="174" y="211"/>
                  <a:pt x="178" y="208"/>
                </a:cubicBezTo>
                <a:cubicBezTo>
                  <a:pt x="209" y="186"/>
                  <a:pt x="228" y="151"/>
                  <a:pt x="228" y="114"/>
                </a:cubicBezTo>
                <a:cubicBezTo>
                  <a:pt x="228" y="51"/>
                  <a:pt x="177" y="0"/>
                  <a:pt x="11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0" name="Freeform 12"/>
          <p:cNvSpPr>
            <a:spLocks noEditPoints="1"/>
          </p:cNvSpPr>
          <p:nvPr/>
        </p:nvSpPr>
        <p:spPr bwMode="auto">
          <a:xfrm>
            <a:off x="3722795" y="2902190"/>
            <a:ext cx="619183" cy="619183"/>
          </a:xfrm>
          <a:custGeom>
            <a:avLst/>
            <a:gdLst>
              <a:gd name="T0" fmla="*/ 74 w 236"/>
              <a:gd name="T1" fmla="*/ 160 h 236"/>
              <a:gd name="T2" fmla="*/ 93 w 236"/>
              <a:gd name="T3" fmla="*/ 160 h 236"/>
              <a:gd name="T4" fmla="*/ 93 w 236"/>
              <a:gd name="T5" fmla="*/ 103 h 236"/>
              <a:gd name="T6" fmla="*/ 74 w 236"/>
              <a:gd name="T7" fmla="*/ 103 h 236"/>
              <a:gd name="T8" fmla="*/ 74 w 236"/>
              <a:gd name="T9" fmla="*/ 160 h 236"/>
              <a:gd name="T10" fmla="*/ 140 w 236"/>
              <a:gd name="T11" fmla="*/ 102 h 236"/>
              <a:gd name="T12" fmla="*/ 122 w 236"/>
              <a:gd name="T13" fmla="*/ 111 h 236"/>
              <a:gd name="T14" fmla="*/ 122 w 236"/>
              <a:gd name="T15" fmla="*/ 103 h 236"/>
              <a:gd name="T16" fmla="*/ 103 w 236"/>
              <a:gd name="T17" fmla="*/ 103 h 236"/>
              <a:gd name="T18" fmla="*/ 103 w 236"/>
              <a:gd name="T19" fmla="*/ 160 h 236"/>
              <a:gd name="T20" fmla="*/ 122 w 236"/>
              <a:gd name="T21" fmla="*/ 160 h 236"/>
              <a:gd name="T22" fmla="*/ 122 w 236"/>
              <a:gd name="T23" fmla="*/ 128 h 236"/>
              <a:gd name="T24" fmla="*/ 123 w 236"/>
              <a:gd name="T25" fmla="*/ 124 h 236"/>
              <a:gd name="T26" fmla="*/ 133 w 236"/>
              <a:gd name="T27" fmla="*/ 117 h 236"/>
              <a:gd name="T28" fmla="*/ 142 w 236"/>
              <a:gd name="T29" fmla="*/ 130 h 236"/>
              <a:gd name="T30" fmla="*/ 142 w 236"/>
              <a:gd name="T31" fmla="*/ 160 h 236"/>
              <a:gd name="T32" fmla="*/ 161 w 236"/>
              <a:gd name="T33" fmla="*/ 160 h 236"/>
              <a:gd name="T34" fmla="*/ 161 w 236"/>
              <a:gd name="T35" fmla="*/ 160 h 236"/>
              <a:gd name="T36" fmla="*/ 161 w 236"/>
              <a:gd name="T37" fmla="*/ 127 h 236"/>
              <a:gd name="T38" fmla="*/ 140 w 236"/>
              <a:gd name="T39" fmla="*/ 102 h 236"/>
              <a:gd name="T40" fmla="*/ 122 w 236"/>
              <a:gd name="T41" fmla="*/ 111 h 236"/>
              <a:gd name="T42" fmla="*/ 122 w 236"/>
              <a:gd name="T43" fmla="*/ 111 h 236"/>
              <a:gd name="T44" fmla="*/ 122 w 236"/>
              <a:gd name="T45" fmla="*/ 111 h 236"/>
              <a:gd name="T46" fmla="*/ 83 w 236"/>
              <a:gd name="T47" fmla="*/ 75 h 236"/>
              <a:gd name="T48" fmla="*/ 73 w 236"/>
              <a:gd name="T49" fmla="*/ 85 h 236"/>
              <a:gd name="T50" fmla="*/ 83 w 236"/>
              <a:gd name="T51" fmla="*/ 95 h 236"/>
              <a:gd name="T52" fmla="*/ 83 w 236"/>
              <a:gd name="T53" fmla="*/ 95 h 236"/>
              <a:gd name="T54" fmla="*/ 94 w 236"/>
              <a:gd name="T55" fmla="*/ 85 h 236"/>
              <a:gd name="T56" fmla="*/ 83 w 236"/>
              <a:gd name="T57" fmla="*/ 75 h 236"/>
              <a:gd name="T58" fmla="*/ 118 w 236"/>
              <a:gd name="T59" fmla="*/ 0 h 236"/>
              <a:gd name="T60" fmla="*/ 0 w 236"/>
              <a:gd name="T61" fmla="*/ 118 h 236"/>
              <a:gd name="T62" fmla="*/ 118 w 236"/>
              <a:gd name="T63" fmla="*/ 236 h 236"/>
              <a:gd name="T64" fmla="*/ 236 w 236"/>
              <a:gd name="T65" fmla="*/ 118 h 236"/>
              <a:gd name="T66" fmla="*/ 118 w 236"/>
              <a:gd name="T67" fmla="*/ 0 h 236"/>
              <a:gd name="T68" fmla="*/ 181 w 236"/>
              <a:gd name="T69" fmla="*/ 172 h 236"/>
              <a:gd name="T70" fmla="*/ 171 w 236"/>
              <a:gd name="T71" fmla="*/ 181 h 236"/>
              <a:gd name="T72" fmla="*/ 64 w 236"/>
              <a:gd name="T73" fmla="*/ 181 h 236"/>
              <a:gd name="T74" fmla="*/ 55 w 236"/>
              <a:gd name="T75" fmla="*/ 172 h 236"/>
              <a:gd name="T76" fmla="*/ 55 w 236"/>
              <a:gd name="T77" fmla="*/ 63 h 236"/>
              <a:gd name="T78" fmla="*/ 64 w 236"/>
              <a:gd name="T79" fmla="*/ 54 h 236"/>
              <a:gd name="T80" fmla="*/ 171 w 236"/>
              <a:gd name="T81" fmla="*/ 54 h 236"/>
              <a:gd name="T82" fmla="*/ 181 w 236"/>
              <a:gd name="T83" fmla="*/ 63 h 236"/>
              <a:gd name="T84" fmla="*/ 181 w 236"/>
              <a:gd name="T85" fmla="*/ 17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236" h="236">
                <a:moveTo>
                  <a:pt x="74" y="160"/>
                </a:moveTo>
                <a:cubicBezTo>
                  <a:pt x="93" y="160"/>
                  <a:pt x="93" y="160"/>
                  <a:pt x="93" y="160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74" y="103"/>
                  <a:pt x="74" y="103"/>
                  <a:pt x="74" y="103"/>
                </a:cubicBezTo>
                <a:lnTo>
                  <a:pt x="74" y="160"/>
                </a:lnTo>
                <a:close/>
                <a:moveTo>
                  <a:pt x="140" y="102"/>
                </a:moveTo>
                <a:cubicBezTo>
                  <a:pt x="129" y="102"/>
                  <a:pt x="125" y="107"/>
                  <a:pt x="122" y="111"/>
                </a:cubicBezTo>
                <a:cubicBezTo>
                  <a:pt x="122" y="103"/>
                  <a:pt x="122" y="103"/>
                  <a:pt x="122" y="103"/>
                </a:cubicBezTo>
                <a:cubicBezTo>
                  <a:pt x="103" y="103"/>
                  <a:pt x="103" y="103"/>
                  <a:pt x="103" y="103"/>
                </a:cubicBezTo>
                <a:cubicBezTo>
                  <a:pt x="104" y="108"/>
                  <a:pt x="103" y="160"/>
                  <a:pt x="103" y="160"/>
                </a:cubicBezTo>
                <a:cubicBezTo>
                  <a:pt x="122" y="160"/>
                  <a:pt x="122" y="160"/>
                  <a:pt x="122" y="160"/>
                </a:cubicBezTo>
                <a:cubicBezTo>
                  <a:pt x="122" y="128"/>
                  <a:pt x="122" y="128"/>
                  <a:pt x="122" y="128"/>
                </a:cubicBezTo>
                <a:cubicBezTo>
                  <a:pt x="122" y="127"/>
                  <a:pt x="123" y="125"/>
                  <a:pt x="123" y="124"/>
                </a:cubicBezTo>
                <a:cubicBezTo>
                  <a:pt x="124" y="120"/>
                  <a:pt x="128" y="117"/>
                  <a:pt x="133" y="117"/>
                </a:cubicBezTo>
                <a:cubicBezTo>
                  <a:pt x="140" y="117"/>
                  <a:pt x="142" y="122"/>
                  <a:pt x="142" y="130"/>
                </a:cubicBezTo>
                <a:cubicBezTo>
                  <a:pt x="142" y="160"/>
                  <a:pt x="142" y="160"/>
                  <a:pt x="142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60"/>
                  <a:pt x="161" y="160"/>
                  <a:pt x="161" y="160"/>
                </a:cubicBezTo>
                <a:cubicBezTo>
                  <a:pt x="161" y="127"/>
                  <a:pt x="161" y="127"/>
                  <a:pt x="161" y="127"/>
                </a:cubicBezTo>
                <a:cubicBezTo>
                  <a:pt x="161" y="110"/>
                  <a:pt x="152" y="102"/>
                  <a:pt x="140" y="102"/>
                </a:cubicBezTo>
                <a:close/>
                <a:moveTo>
                  <a:pt x="122" y="111"/>
                </a:moveTo>
                <a:cubicBezTo>
                  <a:pt x="122" y="111"/>
                  <a:pt x="122" y="111"/>
                  <a:pt x="122" y="111"/>
                </a:cubicBezTo>
                <a:cubicBezTo>
                  <a:pt x="122" y="111"/>
                  <a:pt x="122" y="111"/>
                  <a:pt x="122" y="111"/>
                </a:cubicBezTo>
                <a:close/>
                <a:moveTo>
                  <a:pt x="83" y="75"/>
                </a:moveTo>
                <a:cubicBezTo>
                  <a:pt x="77" y="75"/>
                  <a:pt x="73" y="80"/>
                  <a:pt x="73" y="85"/>
                </a:cubicBezTo>
                <a:cubicBezTo>
                  <a:pt x="73" y="91"/>
                  <a:pt x="77" y="95"/>
                  <a:pt x="83" y="95"/>
                </a:cubicBezTo>
                <a:cubicBezTo>
                  <a:pt x="83" y="95"/>
                  <a:pt x="83" y="95"/>
                  <a:pt x="83" y="95"/>
                </a:cubicBezTo>
                <a:cubicBezTo>
                  <a:pt x="90" y="95"/>
                  <a:pt x="94" y="91"/>
                  <a:pt x="94" y="85"/>
                </a:cubicBezTo>
                <a:cubicBezTo>
                  <a:pt x="94" y="80"/>
                  <a:pt x="90" y="75"/>
                  <a:pt x="83" y="75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1" y="172"/>
                </a:moveTo>
                <a:cubicBezTo>
                  <a:pt x="181" y="177"/>
                  <a:pt x="176" y="181"/>
                  <a:pt x="171" y="181"/>
                </a:cubicBezTo>
                <a:cubicBezTo>
                  <a:pt x="64" y="181"/>
                  <a:pt x="64" y="181"/>
                  <a:pt x="64" y="181"/>
                </a:cubicBezTo>
                <a:cubicBezTo>
                  <a:pt x="59" y="181"/>
                  <a:pt x="55" y="177"/>
                  <a:pt x="55" y="172"/>
                </a:cubicBezTo>
                <a:cubicBezTo>
                  <a:pt x="55" y="63"/>
                  <a:pt x="55" y="63"/>
                  <a:pt x="55" y="63"/>
                </a:cubicBezTo>
                <a:cubicBezTo>
                  <a:pt x="55" y="58"/>
                  <a:pt x="59" y="54"/>
                  <a:pt x="64" y="54"/>
                </a:cubicBezTo>
                <a:cubicBezTo>
                  <a:pt x="171" y="54"/>
                  <a:pt x="171" y="54"/>
                  <a:pt x="171" y="54"/>
                </a:cubicBezTo>
                <a:cubicBezTo>
                  <a:pt x="176" y="54"/>
                  <a:pt x="181" y="58"/>
                  <a:pt x="181" y="63"/>
                </a:cubicBezTo>
                <a:cubicBezTo>
                  <a:pt x="181" y="172"/>
                  <a:pt x="181" y="172"/>
                  <a:pt x="181" y="17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1" name="Freeform 70"/>
          <p:cNvSpPr>
            <a:spLocks noEditPoints="1"/>
          </p:cNvSpPr>
          <p:nvPr/>
        </p:nvSpPr>
        <p:spPr bwMode="auto">
          <a:xfrm>
            <a:off x="8833786" y="2356217"/>
            <a:ext cx="619183" cy="619183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2" name="Freeform 71"/>
          <p:cNvSpPr>
            <a:spLocks noEditPoints="1"/>
          </p:cNvSpPr>
          <p:nvPr/>
        </p:nvSpPr>
        <p:spPr bwMode="auto">
          <a:xfrm>
            <a:off x="5526184" y="2450170"/>
            <a:ext cx="619183" cy="619183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63" name="矩形 62"/>
          <p:cNvSpPr/>
          <p:nvPr/>
        </p:nvSpPr>
        <p:spPr>
          <a:xfrm>
            <a:off x="1239924" y="5357129"/>
            <a:ext cx="2279880" cy="526174"/>
          </a:xfrm>
          <a:prstGeom prst="rect">
            <a:avLst/>
          </a:prstGeom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</a:p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4715261" y="5357129"/>
            <a:ext cx="2279880" cy="526174"/>
          </a:xfrm>
          <a:prstGeom prst="rect">
            <a:avLst/>
          </a:prstGeom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</a:p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8003437" y="5357129"/>
            <a:ext cx="2279880" cy="526174"/>
          </a:xfrm>
          <a:prstGeom prst="rect">
            <a:avLst/>
          </a:prstGeom>
        </p:spPr>
        <p:txBody>
          <a:bodyPr wrap="square" lIns="0" tIns="0" rIns="0" bIns="0" anchor="t" anchorCtr="1">
            <a:noAutofit/>
          </a:bodyPr>
          <a:lstStyle/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</a:p>
          <a:p>
            <a:pPr algn="ctr">
              <a:lnSpc>
                <a:spcPct val="16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6" name="矩形 65"/>
          <p:cNvSpPr/>
          <p:nvPr/>
        </p:nvSpPr>
        <p:spPr>
          <a:xfrm>
            <a:off x="6375377" y="1802069"/>
            <a:ext cx="2279880" cy="52617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7" name="矩形 66"/>
          <p:cNvSpPr/>
          <p:nvPr/>
        </p:nvSpPr>
        <p:spPr>
          <a:xfrm>
            <a:off x="3108399" y="1802069"/>
            <a:ext cx="2279880" cy="52617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24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sp>
        <p:nvSpPr>
          <p:cNvPr id="5" name="Rounded Rectangle 54"/>
          <p:cNvSpPr/>
          <p:nvPr/>
        </p:nvSpPr>
        <p:spPr>
          <a:xfrm>
            <a:off x="6458419" y="3761054"/>
            <a:ext cx="3938560" cy="1241067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905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" name="Rounded Rectangle 56"/>
          <p:cNvSpPr/>
          <p:nvPr/>
        </p:nvSpPr>
        <p:spPr>
          <a:xfrm>
            <a:off x="6650931" y="3545643"/>
            <a:ext cx="3553536" cy="343570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Rounded Rectangle 58"/>
          <p:cNvSpPr/>
          <p:nvPr/>
        </p:nvSpPr>
        <p:spPr>
          <a:xfrm>
            <a:off x="6460260" y="2054744"/>
            <a:ext cx="3938560" cy="1241067"/>
          </a:xfrm>
          <a:prstGeom prst="roundRect">
            <a:avLst>
              <a:gd name="adj" fmla="val 2415"/>
            </a:avLst>
          </a:prstGeom>
          <a:solidFill>
            <a:schemeClr val="bg1">
              <a:alpha val="40000"/>
            </a:schemeClr>
          </a:solidFill>
          <a:ln w="19050">
            <a:solidFill>
              <a:schemeClr val="accent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Rounded Rectangle 60"/>
          <p:cNvSpPr/>
          <p:nvPr/>
        </p:nvSpPr>
        <p:spPr>
          <a:xfrm>
            <a:off x="6652772" y="1839333"/>
            <a:ext cx="3553536" cy="34357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Oval 63"/>
          <p:cNvSpPr/>
          <p:nvPr/>
        </p:nvSpPr>
        <p:spPr>
          <a:xfrm>
            <a:off x="6999694" y="4138024"/>
            <a:ext cx="664098" cy="664098"/>
          </a:xfrm>
          <a:prstGeom prst="ellipse">
            <a:avLst/>
          </a:prstGeom>
          <a:solidFill>
            <a:schemeClr val="accent2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Oval 65"/>
          <p:cNvSpPr/>
          <p:nvPr/>
        </p:nvSpPr>
        <p:spPr>
          <a:xfrm>
            <a:off x="7038190" y="4176520"/>
            <a:ext cx="587106" cy="58710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69"/>
          <p:cNvSpPr/>
          <p:nvPr/>
        </p:nvSpPr>
        <p:spPr>
          <a:xfrm>
            <a:off x="6999694" y="2421619"/>
            <a:ext cx="664098" cy="664098"/>
          </a:xfrm>
          <a:prstGeom prst="ellipse">
            <a:avLst/>
          </a:prstGeom>
          <a:solidFill>
            <a:schemeClr val="accent1"/>
          </a:solid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Oval 71"/>
          <p:cNvSpPr/>
          <p:nvPr/>
        </p:nvSpPr>
        <p:spPr>
          <a:xfrm>
            <a:off x="7038190" y="2460115"/>
            <a:ext cx="587106" cy="587106"/>
          </a:xfrm>
          <a:prstGeom prst="ellipse">
            <a:avLst/>
          </a:prstGeom>
          <a:noFill/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矩形 12"/>
          <p:cNvSpPr/>
          <p:nvPr/>
        </p:nvSpPr>
        <p:spPr>
          <a:xfrm>
            <a:off x="7755295" y="2496333"/>
            <a:ext cx="214715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4" name="speed"/>
          <p:cNvSpPr txBox="1">
            <a:spLocks noChangeArrowheads="1"/>
          </p:cNvSpPr>
          <p:nvPr/>
        </p:nvSpPr>
        <p:spPr bwMode="auto">
          <a:xfrm>
            <a:off x="7817883" y="1929416"/>
            <a:ext cx="1277594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标题文本预设</a:t>
            </a:r>
            <a:r>
              <a:rPr lang="en-US" altLang="ko-KR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矩形 14"/>
          <p:cNvSpPr/>
          <p:nvPr/>
        </p:nvSpPr>
        <p:spPr>
          <a:xfrm>
            <a:off x="7755295" y="4222730"/>
            <a:ext cx="2147157" cy="461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（建议使用主题字体）</a:t>
            </a:r>
            <a:endParaRPr lang="en-US" altLang="zh-CN" sz="10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6" name="speed"/>
          <p:cNvSpPr txBox="1">
            <a:spLocks noChangeArrowheads="1"/>
          </p:cNvSpPr>
          <p:nvPr/>
        </p:nvSpPr>
        <p:spPr bwMode="auto">
          <a:xfrm>
            <a:off x="7817883" y="3624801"/>
            <a:ext cx="1277594" cy="2215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non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latinLnBrk="0">
              <a:lnSpc>
                <a:spcPct val="90000"/>
              </a:lnSpc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标题文本预设</a:t>
            </a:r>
            <a:r>
              <a:rPr lang="en-US" altLang="ko-KR" sz="16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Freeform 70"/>
          <p:cNvSpPr>
            <a:spLocks noEditPoints="1"/>
          </p:cNvSpPr>
          <p:nvPr/>
        </p:nvSpPr>
        <p:spPr bwMode="auto">
          <a:xfrm>
            <a:off x="7103654" y="2525579"/>
            <a:ext cx="456178" cy="456178"/>
          </a:xfrm>
          <a:custGeom>
            <a:avLst/>
            <a:gdLst>
              <a:gd name="T0" fmla="*/ 116 w 232"/>
              <a:gd name="T1" fmla="*/ 0 h 232"/>
              <a:gd name="T2" fmla="*/ 0 w 232"/>
              <a:gd name="T3" fmla="*/ 116 h 232"/>
              <a:gd name="T4" fmla="*/ 116 w 232"/>
              <a:gd name="T5" fmla="*/ 232 h 232"/>
              <a:gd name="T6" fmla="*/ 232 w 232"/>
              <a:gd name="T7" fmla="*/ 116 h 232"/>
              <a:gd name="T8" fmla="*/ 116 w 232"/>
              <a:gd name="T9" fmla="*/ 0 h 232"/>
              <a:gd name="T10" fmla="*/ 129 w 232"/>
              <a:gd name="T11" fmla="*/ 208 h 232"/>
              <a:gd name="T12" fmla="*/ 129 w 232"/>
              <a:gd name="T13" fmla="*/ 190 h 232"/>
              <a:gd name="T14" fmla="*/ 117 w 232"/>
              <a:gd name="T15" fmla="*/ 178 h 232"/>
              <a:gd name="T16" fmla="*/ 105 w 232"/>
              <a:gd name="T17" fmla="*/ 190 h 232"/>
              <a:gd name="T18" fmla="*/ 105 w 232"/>
              <a:gd name="T19" fmla="*/ 208 h 232"/>
              <a:gd name="T20" fmla="*/ 25 w 232"/>
              <a:gd name="T21" fmla="*/ 129 h 232"/>
              <a:gd name="T22" fmla="*/ 42 w 232"/>
              <a:gd name="T23" fmla="*/ 129 h 232"/>
              <a:gd name="T24" fmla="*/ 53 w 232"/>
              <a:gd name="T25" fmla="*/ 117 h 232"/>
              <a:gd name="T26" fmla="*/ 42 w 232"/>
              <a:gd name="T27" fmla="*/ 105 h 232"/>
              <a:gd name="T28" fmla="*/ 24 w 232"/>
              <a:gd name="T29" fmla="*/ 105 h 232"/>
              <a:gd name="T30" fmla="*/ 104 w 232"/>
              <a:gd name="T31" fmla="*/ 25 h 232"/>
              <a:gd name="T32" fmla="*/ 104 w 232"/>
              <a:gd name="T33" fmla="*/ 41 h 232"/>
              <a:gd name="T34" fmla="*/ 116 w 232"/>
              <a:gd name="T35" fmla="*/ 53 h 232"/>
              <a:gd name="T36" fmla="*/ 128 w 232"/>
              <a:gd name="T37" fmla="*/ 41 h 232"/>
              <a:gd name="T38" fmla="*/ 128 w 232"/>
              <a:gd name="T39" fmla="*/ 25 h 232"/>
              <a:gd name="T40" fmla="*/ 208 w 232"/>
              <a:gd name="T41" fmla="*/ 104 h 232"/>
              <a:gd name="T42" fmla="*/ 190 w 232"/>
              <a:gd name="T43" fmla="*/ 104 h 232"/>
              <a:gd name="T44" fmla="*/ 179 w 232"/>
              <a:gd name="T45" fmla="*/ 116 h 232"/>
              <a:gd name="T46" fmla="*/ 190 w 232"/>
              <a:gd name="T47" fmla="*/ 128 h 232"/>
              <a:gd name="T48" fmla="*/ 208 w 232"/>
              <a:gd name="T49" fmla="*/ 128 h 232"/>
              <a:gd name="T50" fmla="*/ 129 w 232"/>
              <a:gd name="T51" fmla="*/ 208 h 232"/>
              <a:gd name="T52" fmla="*/ 124 w 232"/>
              <a:gd name="T53" fmla="*/ 94 h 232"/>
              <a:gd name="T54" fmla="*/ 70 w 232"/>
              <a:gd name="T55" fmla="*/ 69 h 232"/>
              <a:gd name="T56" fmla="*/ 94 w 232"/>
              <a:gd name="T57" fmla="*/ 124 h 232"/>
              <a:gd name="T58" fmla="*/ 109 w 232"/>
              <a:gd name="T59" fmla="*/ 138 h 232"/>
              <a:gd name="T60" fmla="*/ 163 w 232"/>
              <a:gd name="T61" fmla="*/ 163 h 232"/>
              <a:gd name="T62" fmla="*/ 138 w 232"/>
              <a:gd name="T63" fmla="*/ 108 h 232"/>
              <a:gd name="T64" fmla="*/ 124 w 232"/>
              <a:gd name="T65" fmla="*/ 94 h 232"/>
              <a:gd name="T66" fmla="*/ 123 w 232"/>
              <a:gd name="T67" fmla="*/ 123 h 232"/>
              <a:gd name="T68" fmla="*/ 110 w 232"/>
              <a:gd name="T69" fmla="*/ 123 h 232"/>
              <a:gd name="T70" fmla="*/ 110 w 232"/>
              <a:gd name="T71" fmla="*/ 109 h 232"/>
              <a:gd name="T72" fmla="*/ 123 w 232"/>
              <a:gd name="T73" fmla="*/ 109 h 232"/>
              <a:gd name="T74" fmla="*/ 123 w 232"/>
              <a:gd name="T75" fmla="*/ 123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2" h="232">
                <a:moveTo>
                  <a:pt x="116" y="0"/>
                </a:moveTo>
                <a:cubicBezTo>
                  <a:pt x="52" y="0"/>
                  <a:pt x="0" y="52"/>
                  <a:pt x="0" y="116"/>
                </a:cubicBezTo>
                <a:cubicBezTo>
                  <a:pt x="0" y="180"/>
                  <a:pt x="52" y="232"/>
                  <a:pt x="116" y="232"/>
                </a:cubicBezTo>
                <a:cubicBezTo>
                  <a:pt x="180" y="232"/>
                  <a:pt x="232" y="180"/>
                  <a:pt x="232" y="116"/>
                </a:cubicBezTo>
                <a:cubicBezTo>
                  <a:pt x="232" y="52"/>
                  <a:pt x="180" y="0"/>
                  <a:pt x="116" y="0"/>
                </a:cubicBezTo>
                <a:close/>
                <a:moveTo>
                  <a:pt x="129" y="208"/>
                </a:moveTo>
                <a:cubicBezTo>
                  <a:pt x="129" y="190"/>
                  <a:pt x="129" y="190"/>
                  <a:pt x="129" y="190"/>
                </a:cubicBezTo>
                <a:cubicBezTo>
                  <a:pt x="129" y="183"/>
                  <a:pt x="123" y="178"/>
                  <a:pt x="117" y="178"/>
                </a:cubicBezTo>
                <a:cubicBezTo>
                  <a:pt x="110" y="178"/>
                  <a:pt x="105" y="183"/>
                  <a:pt x="105" y="190"/>
                </a:cubicBezTo>
                <a:cubicBezTo>
                  <a:pt x="105" y="208"/>
                  <a:pt x="105" y="208"/>
                  <a:pt x="105" y="208"/>
                </a:cubicBezTo>
                <a:cubicBezTo>
                  <a:pt x="63" y="203"/>
                  <a:pt x="30" y="170"/>
                  <a:pt x="25" y="129"/>
                </a:cubicBezTo>
                <a:cubicBezTo>
                  <a:pt x="42" y="129"/>
                  <a:pt x="42" y="129"/>
                  <a:pt x="42" y="129"/>
                </a:cubicBezTo>
                <a:cubicBezTo>
                  <a:pt x="48" y="129"/>
                  <a:pt x="53" y="123"/>
                  <a:pt x="53" y="117"/>
                </a:cubicBezTo>
                <a:cubicBezTo>
                  <a:pt x="53" y="110"/>
                  <a:pt x="48" y="105"/>
                  <a:pt x="42" y="105"/>
                </a:cubicBezTo>
                <a:cubicBezTo>
                  <a:pt x="24" y="105"/>
                  <a:pt x="24" y="105"/>
                  <a:pt x="24" y="105"/>
                </a:cubicBezTo>
                <a:cubicBezTo>
                  <a:pt x="29" y="63"/>
                  <a:pt x="63" y="30"/>
                  <a:pt x="104" y="25"/>
                </a:cubicBezTo>
                <a:cubicBezTo>
                  <a:pt x="104" y="41"/>
                  <a:pt x="104" y="41"/>
                  <a:pt x="104" y="41"/>
                </a:cubicBezTo>
                <a:cubicBezTo>
                  <a:pt x="104" y="47"/>
                  <a:pt x="109" y="53"/>
                  <a:pt x="116" y="53"/>
                </a:cubicBezTo>
                <a:cubicBezTo>
                  <a:pt x="122" y="53"/>
                  <a:pt x="128" y="47"/>
                  <a:pt x="128" y="41"/>
                </a:cubicBezTo>
                <a:cubicBezTo>
                  <a:pt x="128" y="25"/>
                  <a:pt x="128" y="25"/>
                  <a:pt x="128" y="25"/>
                </a:cubicBezTo>
                <a:cubicBezTo>
                  <a:pt x="169" y="30"/>
                  <a:pt x="202" y="63"/>
                  <a:pt x="208" y="104"/>
                </a:cubicBezTo>
                <a:cubicBezTo>
                  <a:pt x="190" y="104"/>
                  <a:pt x="190" y="104"/>
                  <a:pt x="190" y="104"/>
                </a:cubicBezTo>
                <a:cubicBezTo>
                  <a:pt x="184" y="104"/>
                  <a:pt x="179" y="109"/>
                  <a:pt x="179" y="116"/>
                </a:cubicBezTo>
                <a:cubicBezTo>
                  <a:pt x="179" y="122"/>
                  <a:pt x="184" y="128"/>
                  <a:pt x="190" y="128"/>
                </a:cubicBezTo>
                <a:cubicBezTo>
                  <a:pt x="208" y="128"/>
                  <a:pt x="208" y="128"/>
                  <a:pt x="208" y="128"/>
                </a:cubicBezTo>
                <a:cubicBezTo>
                  <a:pt x="203" y="169"/>
                  <a:pt x="170" y="202"/>
                  <a:pt x="129" y="208"/>
                </a:cubicBezTo>
                <a:close/>
                <a:moveTo>
                  <a:pt x="124" y="94"/>
                </a:moveTo>
                <a:cubicBezTo>
                  <a:pt x="70" y="69"/>
                  <a:pt x="70" y="69"/>
                  <a:pt x="70" y="69"/>
                </a:cubicBezTo>
                <a:cubicBezTo>
                  <a:pt x="94" y="124"/>
                  <a:pt x="94" y="124"/>
                  <a:pt x="94" y="124"/>
                </a:cubicBezTo>
                <a:cubicBezTo>
                  <a:pt x="97" y="129"/>
                  <a:pt x="103" y="136"/>
                  <a:pt x="109" y="138"/>
                </a:cubicBezTo>
                <a:cubicBezTo>
                  <a:pt x="163" y="163"/>
                  <a:pt x="163" y="163"/>
                  <a:pt x="163" y="163"/>
                </a:cubicBezTo>
                <a:cubicBezTo>
                  <a:pt x="138" y="108"/>
                  <a:pt x="138" y="108"/>
                  <a:pt x="138" y="108"/>
                </a:cubicBezTo>
                <a:cubicBezTo>
                  <a:pt x="136" y="103"/>
                  <a:pt x="130" y="96"/>
                  <a:pt x="124" y="94"/>
                </a:cubicBezTo>
                <a:close/>
                <a:moveTo>
                  <a:pt x="123" y="123"/>
                </a:moveTo>
                <a:cubicBezTo>
                  <a:pt x="119" y="126"/>
                  <a:pt x="113" y="126"/>
                  <a:pt x="110" y="123"/>
                </a:cubicBezTo>
                <a:cubicBezTo>
                  <a:pt x="106" y="119"/>
                  <a:pt x="106" y="113"/>
                  <a:pt x="110" y="109"/>
                </a:cubicBezTo>
                <a:cubicBezTo>
                  <a:pt x="113" y="106"/>
                  <a:pt x="119" y="106"/>
                  <a:pt x="123" y="109"/>
                </a:cubicBezTo>
                <a:cubicBezTo>
                  <a:pt x="127" y="113"/>
                  <a:pt x="127" y="119"/>
                  <a:pt x="123" y="12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8" name="Freeform 71"/>
          <p:cNvSpPr>
            <a:spLocks noEditPoints="1"/>
          </p:cNvSpPr>
          <p:nvPr/>
        </p:nvSpPr>
        <p:spPr bwMode="auto">
          <a:xfrm>
            <a:off x="7099718" y="4238048"/>
            <a:ext cx="464050" cy="464050"/>
          </a:xfrm>
          <a:custGeom>
            <a:avLst/>
            <a:gdLst>
              <a:gd name="T0" fmla="*/ 182 w 236"/>
              <a:gd name="T1" fmla="*/ 109 h 236"/>
              <a:gd name="T2" fmla="*/ 157 w 236"/>
              <a:gd name="T3" fmla="*/ 103 h 236"/>
              <a:gd name="T4" fmla="*/ 134 w 236"/>
              <a:gd name="T5" fmla="*/ 102 h 236"/>
              <a:gd name="T6" fmla="*/ 120 w 236"/>
              <a:gd name="T7" fmla="*/ 114 h 236"/>
              <a:gd name="T8" fmla="*/ 118 w 236"/>
              <a:gd name="T9" fmla="*/ 129 h 236"/>
              <a:gd name="T10" fmla="*/ 122 w 236"/>
              <a:gd name="T11" fmla="*/ 141 h 236"/>
              <a:gd name="T12" fmla="*/ 135 w 236"/>
              <a:gd name="T13" fmla="*/ 156 h 236"/>
              <a:gd name="T14" fmla="*/ 139 w 236"/>
              <a:gd name="T15" fmla="*/ 185 h 236"/>
              <a:gd name="T16" fmla="*/ 152 w 236"/>
              <a:gd name="T17" fmla="*/ 198 h 236"/>
              <a:gd name="T18" fmla="*/ 169 w 236"/>
              <a:gd name="T19" fmla="*/ 180 h 236"/>
              <a:gd name="T20" fmla="*/ 187 w 236"/>
              <a:gd name="T21" fmla="*/ 150 h 236"/>
              <a:gd name="T22" fmla="*/ 200 w 236"/>
              <a:gd name="T23" fmla="*/ 122 h 236"/>
              <a:gd name="T24" fmla="*/ 182 w 236"/>
              <a:gd name="T25" fmla="*/ 109 h 236"/>
              <a:gd name="T26" fmla="*/ 118 w 236"/>
              <a:gd name="T27" fmla="*/ 0 h 236"/>
              <a:gd name="T28" fmla="*/ 0 w 236"/>
              <a:gd name="T29" fmla="*/ 118 h 236"/>
              <a:gd name="T30" fmla="*/ 118 w 236"/>
              <a:gd name="T31" fmla="*/ 236 h 236"/>
              <a:gd name="T32" fmla="*/ 236 w 236"/>
              <a:gd name="T33" fmla="*/ 118 h 236"/>
              <a:gd name="T34" fmla="*/ 118 w 236"/>
              <a:gd name="T35" fmla="*/ 0 h 236"/>
              <a:gd name="T36" fmla="*/ 126 w 236"/>
              <a:gd name="T37" fmla="*/ 212 h 236"/>
              <a:gd name="T38" fmla="*/ 128 w 236"/>
              <a:gd name="T39" fmla="*/ 208 h 236"/>
              <a:gd name="T40" fmla="*/ 125 w 236"/>
              <a:gd name="T41" fmla="*/ 186 h 236"/>
              <a:gd name="T42" fmla="*/ 105 w 236"/>
              <a:gd name="T43" fmla="*/ 186 h 236"/>
              <a:gd name="T44" fmla="*/ 98 w 236"/>
              <a:gd name="T45" fmla="*/ 207 h 236"/>
              <a:gd name="T46" fmla="*/ 102 w 236"/>
              <a:gd name="T47" fmla="*/ 211 h 236"/>
              <a:gd name="T48" fmla="*/ 34 w 236"/>
              <a:gd name="T49" fmla="*/ 161 h 236"/>
              <a:gd name="T50" fmla="*/ 44 w 236"/>
              <a:gd name="T51" fmla="*/ 157 h 236"/>
              <a:gd name="T52" fmla="*/ 44 w 236"/>
              <a:gd name="T53" fmla="*/ 157 h 236"/>
              <a:gd name="T54" fmla="*/ 81 w 236"/>
              <a:gd name="T55" fmla="*/ 142 h 236"/>
              <a:gd name="T56" fmla="*/ 81 w 236"/>
              <a:gd name="T57" fmla="*/ 118 h 236"/>
              <a:gd name="T58" fmla="*/ 55 w 236"/>
              <a:gd name="T59" fmla="*/ 94 h 236"/>
              <a:gd name="T60" fmla="*/ 28 w 236"/>
              <a:gd name="T61" fmla="*/ 90 h 236"/>
              <a:gd name="T62" fmla="*/ 84 w 236"/>
              <a:gd name="T63" fmla="*/ 30 h 236"/>
              <a:gd name="T64" fmla="*/ 84 w 236"/>
              <a:gd name="T65" fmla="*/ 31 h 236"/>
              <a:gd name="T66" fmla="*/ 102 w 236"/>
              <a:gd name="T67" fmla="*/ 56 h 236"/>
              <a:gd name="T68" fmla="*/ 120 w 236"/>
              <a:gd name="T69" fmla="*/ 79 h 236"/>
              <a:gd name="T70" fmla="*/ 131 w 236"/>
              <a:gd name="T71" fmla="*/ 97 h 236"/>
              <a:gd name="T72" fmla="*/ 146 w 236"/>
              <a:gd name="T73" fmla="*/ 88 h 236"/>
              <a:gd name="T74" fmla="*/ 177 w 236"/>
              <a:gd name="T75" fmla="*/ 66 h 236"/>
              <a:gd name="T76" fmla="*/ 190 w 236"/>
              <a:gd name="T77" fmla="*/ 57 h 236"/>
              <a:gd name="T78" fmla="*/ 212 w 236"/>
              <a:gd name="T79" fmla="*/ 118 h 236"/>
              <a:gd name="T80" fmla="*/ 126 w 236"/>
              <a:gd name="T81" fmla="*/ 212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36" h="236">
                <a:moveTo>
                  <a:pt x="182" y="109"/>
                </a:moveTo>
                <a:cubicBezTo>
                  <a:pt x="172" y="107"/>
                  <a:pt x="161" y="105"/>
                  <a:pt x="157" y="103"/>
                </a:cubicBezTo>
                <a:cubicBezTo>
                  <a:pt x="153" y="102"/>
                  <a:pt x="143" y="101"/>
                  <a:pt x="134" y="102"/>
                </a:cubicBezTo>
                <a:cubicBezTo>
                  <a:pt x="125" y="103"/>
                  <a:pt x="119" y="109"/>
                  <a:pt x="120" y="114"/>
                </a:cubicBezTo>
                <a:cubicBezTo>
                  <a:pt x="121" y="119"/>
                  <a:pt x="120" y="126"/>
                  <a:pt x="118" y="129"/>
                </a:cubicBezTo>
                <a:cubicBezTo>
                  <a:pt x="117" y="132"/>
                  <a:pt x="118" y="138"/>
                  <a:pt x="122" y="141"/>
                </a:cubicBezTo>
                <a:cubicBezTo>
                  <a:pt x="127" y="144"/>
                  <a:pt x="132" y="151"/>
                  <a:pt x="135" y="156"/>
                </a:cubicBezTo>
                <a:cubicBezTo>
                  <a:pt x="138" y="162"/>
                  <a:pt x="140" y="175"/>
                  <a:pt x="139" y="185"/>
                </a:cubicBezTo>
                <a:cubicBezTo>
                  <a:pt x="139" y="195"/>
                  <a:pt x="145" y="201"/>
                  <a:pt x="152" y="198"/>
                </a:cubicBezTo>
                <a:cubicBezTo>
                  <a:pt x="160" y="195"/>
                  <a:pt x="167" y="187"/>
                  <a:pt x="169" y="180"/>
                </a:cubicBezTo>
                <a:cubicBezTo>
                  <a:pt x="171" y="174"/>
                  <a:pt x="179" y="160"/>
                  <a:pt x="187" y="150"/>
                </a:cubicBezTo>
                <a:cubicBezTo>
                  <a:pt x="195" y="140"/>
                  <a:pt x="201" y="127"/>
                  <a:pt x="200" y="122"/>
                </a:cubicBezTo>
                <a:cubicBezTo>
                  <a:pt x="200" y="116"/>
                  <a:pt x="191" y="111"/>
                  <a:pt x="182" y="109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6" y="212"/>
                </a:moveTo>
                <a:cubicBezTo>
                  <a:pt x="127" y="211"/>
                  <a:pt x="128" y="209"/>
                  <a:pt x="128" y="208"/>
                </a:cubicBezTo>
                <a:cubicBezTo>
                  <a:pt x="130" y="201"/>
                  <a:pt x="128" y="191"/>
                  <a:pt x="125" y="186"/>
                </a:cubicBezTo>
                <a:cubicBezTo>
                  <a:pt x="121" y="181"/>
                  <a:pt x="112" y="181"/>
                  <a:pt x="105" y="186"/>
                </a:cubicBezTo>
                <a:cubicBezTo>
                  <a:pt x="97" y="191"/>
                  <a:pt x="94" y="200"/>
                  <a:pt x="98" y="207"/>
                </a:cubicBezTo>
                <a:cubicBezTo>
                  <a:pt x="99" y="208"/>
                  <a:pt x="100" y="210"/>
                  <a:pt x="102" y="211"/>
                </a:cubicBezTo>
                <a:cubicBezTo>
                  <a:pt x="72" y="206"/>
                  <a:pt x="47" y="187"/>
                  <a:pt x="34" y="161"/>
                </a:cubicBezTo>
                <a:cubicBezTo>
                  <a:pt x="37" y="161"/>
                  <a:pt x="40" y="159"/>
                  <a:pt x="44" y="157"/>
                </a:cubicBezTo>
                <a:cubicBezTo>
                  <a:pt x="44" y="157"/>
                  <a:pt x="44" y="157"/>
                  <a:pt x="44" y="157"/>
                </a:cubicBezTo>
                <a:cubicBezTo>
                  <a:pt x="57" y="148"/>
                  <a:pt x="74" y="141"/>
                  <a:pt x="81" y="142"/>
                </a:cubicBezTo>
                <a:cubicBezTo>
                  <a:pt x="89" y="142"/>
                  <a:pt x="89" y="131"/>
                  <a:pt x="81" y="118"/>
                </a:cubicBezTo>
                <a:cubicBezTo>
                  <a:pt x="74" y="105"/>
                  <a:pt x="62" y="94"/>
                  <a:pt x="55" y="94"/>
                </a:cubicBezTo>
                <a:cubicBezTo>
                  <a:pt x="48" y="94"/>
                  <a:pt x="36" y="92"/>
                  <a:pt x="28" y="90"/>
                </a:cubicBezTo>
                <a:cubicBezTo>
                  <a:pt x="37" y="62"/>
                  <a:pt x="58" y="41"/>
                  <a:pt x="84" y="30"/>
                </a:cubicBezTo>
                <a:cubicBezTo>
                  <a:pt x="84" y="31"/>
                  <a:pt x="84" y="31"/>
                  <a:pt x="84" y="31"/>
                </a:cubicBezTo>
                <a:cubicBezTo>
                  <a:pt x="86" y="39"/>
                  <a:pt x="95" y="50"/>
                  <a:pt x="102" y="56"/>
                </a:cubicBezTo>
                <a:cubicBezTo>
                  <a:pt x="110" y="62"/>
                  <a:pt x="118" y="72"/>
                  <a:pt x="120" y="79"/>
                </a:cubicBezTo>
                <a:cubicBezTo>
                  <a:pt x="122" y="85"/>
                  <a:pt x="127" y="93"/>
                  <a:pt x="131" y="97"/>
                </a:cubicBezTo>
                <a:cubicBezTo>
                  <a:pt x="136" y="100"/>
                  <a:pt x="142" y="96"/>
                  <a:pt x="146" y="88"/>
                </a:cubicBezTo>
                <a:cubicBezTo>
                  <a:pt x="150" y="80"/>
                  <a:pt x="164" y="70"/>
                  <a:pt x="177" y="66"/>
                </a:cubicBezTo>
                <a:cubicBezTo>
                  <a:pt x="183" y="64"/>
                  <a:pt x="187" y="61"/>
                  <a:pt x="190" y="57"/>
                </a:cubicBezTo>
                <a:cubicBezTo>
                  <a:pt x="204" y="74"/>
                  <a:pt x="212" y="95"/>
                  <a:pt x="212" y="118"/>
                </a:cubicBezTo>
                <a:cubicBezTo>
                  <a:pt x="212" y="168"/>
                  <a:pt x="174" y="208"/>
                  <a:pt x="126" y="21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72614" y="1561785"/>
            <a:ext cx="5084154" cy="4107966"/>
            <a:chOff x="4643709" y="906449"/>
            <a:chExt cx="6937704" cy="4989510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20" name="Freeform 5"/>
            <p:cNvSpPr/>
            <p:nvPr/>
          </p:nvSpPr>
          <p:spPr bwMode="auto">
            <a:xfrm>
              <a:off x="9078837" y="5601030"/>
              <a:ext cx="375206" cy="294929"/>
            </a:xfrm>
            <a:custGeom>
              <a:avLst/>
              <a:gdLst>
                <a:gd name="T0" fmla="*/ 553 w 673"/>
                <a:gd name="T1" fmla="*/ 13 h 550"/>
                <a:gd name="T2" fmla="*/ 520 w 673"/>
                <a:gd name="T3" fmla="*/ 52 h 550"/>
                <a:gd name="T4" fmla="*/ 454 w 673"/>
                <a:gd name="T5" fmla="*/ 35 h 550"/>
                <a:gd name="T6" fmla="*/ 411 w 673"/>
                <a:gd name="T7" fmla="*/ 61 h 550"/>
                <a:gd name="T8" fmla="*/ 358 w 673"/>
                <a:gd name="T9" fmla="*/ 78 h 550"/>
                <a:gd name="T10" fmla="*/ 319 w 673"/>
                <a:gd name="T11" fmla="*/ 70 h 550"/>
                <a:gd name="T12" fmla="*/ 284 w 673"/>
                <a:gd name="T13" fmla="*/ 48 h 550"/>
                <a:gd name="T14" fmla="*/ 260 w 673"/>
                <a:gd name="T15" fmla="*/ 89 h 550"/>
                <a:gd name="T16" fmla="*/ 232 w 673"/>
                <a:gd name="T17" fmla="*/ 111 h 550"/>
                <a:gd name="T18" fmla="*/ 160 w 673"/>
                <a:gd name="T19" fmla="*/ 102 h 550"/>
                <a:gd name="T20" fmla="*/ 175 w 673"/>
                <a:gd name="T21" fmla="*/ 148 h 550"/>
                <a:gd name="T22" fmla="*/ 120 w 673"/>
                <a:gd name="T23" fmla="*/ 185 h 550"/>
                <a:gd name="T24" fmla="*/ 53 w 673"/>
                <a:gd name="T25" fmla="*/ 246 h 550"/>
                <a:gd name="T26" fmla="*/ 20 w 673"/>
                <a:gd name="T27" fmla="*/ 280 h 550"/>
                <a:gd name="T28" fmla="*/ 33 w 673"/>
                <a:gd name="T29" fmla="*/ 317 h 550"/>
                <a:gd name="T30" fmla="*/ 33 w 673"/>
                <a:gd name="T31" fmla="*/ 387 h 550"/>
                <a:gd name="T32" fmla="*/ 55 w 673"/>
                <a:gd name="T33" fmla="*/ 437 h 550"/>
                <a:gd name="T34" fmla="*/ 81 w 673"/>
                <a:gd name="T35" fmla="*/ 476 h 550"/>
                <a:gd name="T36" fmla="*/ 138 w 673"/>
                <a:gd name="T37" fmla="*/ 498 h 550"/>
                <a:gd name="T38" fmla="*/ 219 w 673"/>
                <a:gd name="T39" fmla="*/ 500 h 550"/>
                <a:gd name="T40" fmla="*/ 341 w 673"/>
                <a:gd name="T41" fmla="*/ 534 h 550"/>
                <a:gd name="T42" fmla="*/ 374 w 673"/>
                <a:gd name="T43" fmla="*/ 476 h 550"/>
                <a:gd name="T44" fmla="*/ 459 w 673"/>
                <a:gd name="T45" fmla="*/ 426 h 550"/>
                <a:gd name="T46" fmla="*/ 507 w 673"/>
                <a:gd name="T47" fmla="*/ 395 h 550"/>
                <a:gd name="T48" fmla="*/ 568 w 673"/>
                <a:gd name="T49" fmla="*/ 356 h 550"/>
                <a:gd name="T50" fmla="*/ 551 w 673"/>
                <a:gd name="T51" fmla="*/ 306 h 550"/>
                <a:gd name="T52" fmla="*/ 592 w 673"/>
                <a:gd name="T53" fmla="*/ 272 h 550"/>
                <a:gd name="T54" fmla="*/ 572 w 673"/>
                <a:gd name="T55" fmla="*/ 228 h 550"/>
                <a:gd name="T56" fmla="*/ 633 w 673"/>
                <a:gd name="T57" fmla="*/ 156 h 550"/>
                <a:gd name="T58" fmla="*/ 671 w 673"/>
                <a:gd name="T59" fmla="*/ 124 h 550"/>
                <a:gd name="T60" fmla="*/ 649 w 673"/>
                <a:gd name="T61" fmla="*/ 43 h 550"/>
                <a:gd name="T62" fmla="*/ 590 w 673"/>
                <a:gd name="T63" fmla="*/ 31 h 550"/>
                <a:gd name="T64" fmla="*/ 553 w 673"/>
                <a:gd name="T65" fmla="*/ 13 h 5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73" h="550">
                  <a:moveTo>
                    <a:pt x="553" y="13"/>
                  </a:moveTo>
                  <a:cubicBezTo>
                    <a:pt x="553" y="13"/>
                    <a:pt x="540" y="59"/>
                    <a:pt x="520" y="52"/>
                  </a:cubicBezTo>
                  <a:cubicBezTo>
                    <a:pt x="500" y="44"/>
                    <a:pt x="476" y="33"/>
                    <a:pt x="454" y="35"/>
                  </a:cubicBezTo>
                  <a:cubicBezTo>
                    <a:pt x="433" y="37"/>
                    <a:pt x="426" y="46"/>
                    <a:pt x="411" y="61"/>
                  </a:cubicBezTo>
                  <a:cubicBezTo>
                    <a:pt x="395" y="76"/>
                    <a:pt x="378" y="85"/>
                    <a:pt x="358" y="78"/>
                  </a:cubicBezTo>
                  <a:cubicBezTo>
                    <a:pt x="339" y="70"/>
                    <a:pt x="330" y="85"/>
                    <a:pt x="319" y="70"/>
                  </a:cubicBezTo>
                  <a:cubicBezTo>
                    <a:pt x="308" y="55"/>
                    <a:pt x="297" y="35"/>
                    <a:pt x="284" y="48"/>
                  </a:cubicBezTo>
                  <a:cubicBezTo>
                    <a:pt x="271" y="61"/>
                    <a:pt x="258" y="68"/>
                    <a:pt x="260" y="89"/>
                  </a:cubicBezTo>
                  <a:cubicBezTo>
                    <a:pt x="262" y="109"/>
                    <a:pt x="245" y="119"/>
                    <a:pt x="232" y="111"/>
                  </a:cubicBezTo>
                  <a:cubicBezTo>
                    <a:pt x="219" y="104"/>
                    <a:pt x="162" y="83"/>
                    <a:pt x="160" y="102"/>
                  </a:cubicBezTo>
                  <a:cubicBezTo>
                    <a:pt x="157" y="120"/>
                    <a:pt x="194" y="135"/>
                    <a:pt x="175" y="148"/>
                  </a:cubicBezTo>
                  <a:cubicBezTo>
                    <a:pt x="155" y="161"/>
                    <a:pt x="140" y="178"/>
                    <a:pt x="120" y="185"/>
                  </a:cubicBezTo>
                  <a:cubicBezTo>
                    <a:pt x="101" y="193"/>
                    <a:pt x="72" y="230"/>
                    <a:pt x="53" y="246"/>
                  </a:cubicBezTo>
                  <a:cubicBezTo>
                    <a:pt x="33" y="263"/>
                    <a:pt x="0" y="261"/>
                    <a:pt x="20" y="280"/>
                  </a:cubicBezTo>
                  <a:cubicBezTo>
                    <a:pt x="39" y="298"/>
                    <a:pt x="44" y="296"/>
                    <a:pt x="33" y="317"/>
                  </a:cubicBezTo>
                  <a:cubicBezTo>
                    <a:pt x="22" y="337"/>
                    <a:pt x="35" y="371"/>
                    <a:pt x="33" y="387"/>
                  </a:cubicBezTo>
                  <a:cubicBezTo>
                    <a:pt x="31" y="404"/>
                    <a:pt x="48" y="413"/>
                    <a:pt x="55" y="437"/>
                  </a:cubicBezTo>
                  <a:cubicBezTo>
                    <a:pt x="61" y="461"/>
                    <a:pt x="50" y="459"/>
                    <a:pt x="81" y="476"/>
                  </a:cubicBezTo>
                  <a:cubicBezTo>
                    <a:pt x="112" y="493"/>
                    <a:pt x="103" y="484"/>
                    <a:pt x="138" y="498"/>
                  </a:cubicBezTo>
                  <a:cubicBezTo>
                    <a:pt x="173" y="513"/>
                    <a:pt x="197" y="487"/>
                    <a:pt x="219" y="500"/>
                  </a:cubicBezTo>
                  <a:cubicBezTo>
                    <a:pt x="240" y="513"/>
                    <a:pt x="332" y="550"/>
                    <a:pt x="341" y="534"/>
                  </a:cubicBezTo>
                  <a:cubicBezTo>
                    <a:pt x="350" y="517"/>
                    <a:pt x="341" y="476"/>
                    <a:pt x="374" y="476"/>
                  </a:cubicBezTo>
                  <a:cubicBezTo>
                    <a:pt x="406" y="476"/>
                    <a:pt x="452" y="441"/>
                    <a:pt x="459" y="426"/>
                  </a:cubicBezTo>
                  <a:cubicBezTo>
                    <a:pt x="465" y="411"/>
                    <a:pt x="489" y="395"/>
                    <a:pt x="507" y="395"/>
                  </a:cubicBezTo>
                  <a:cubicBezTo>
                    <a:pt x="524" y="395"/>
                    <a:pt x="588" y="371"/>
                    <a:pt x="568" y="356"/>
                  </a:cubicBezTo>
                  <a:cubicBezTo>
                    <a:pt x="548" y="341"/>
                    <a:pt x="531" y="309"/>
                    <a:pt x="551" y="306"/>
                  </a:cubicBezTo>
                  <a:cubicBezTo>
                    <a:pt x="570" y="302"/>
                    <a:pt x="609" y="283"/>
                    <a:pt x="592" y="272"/>
                  </a:cubicBezTo>
                  <a:cubicBezTo>
                    <a:pt x="575" y="261"/>
                    <a:pt x="531" y="267"/>
                    <a:pt x="572" y="228"/>
                  </a:cubicBezTo>
                  <a:cubicBezTo>
                    <a:pt x="614" y="189"/>
                    <a:pt x="609" y="159"/>
                    <a:pt x="633" y="156"/>
                  </a:cubicBezTo>
                  <a:cubicBezTo>
                    <a:pt x="658" y="152"/>
                    <a:pt x="673" y="156"/>
                    <a:pt x="671" y="124"/>
                  </a:cubicBezTo>
                  <a:cubicBezTo>
                    <a:pt x="668" y="93"/>
                    <a:pt x="668" y="52"/>
                    <a:pt x="649" y="43"/>
                  </a:cubicBezTo>
                  <a:cubicBezTo>
                    <a:pt x="629" y="33"/>
                    <a:pt x="599" y="41"/>
                    <a:pt x="590" y="31"/>
                  </a:cubicBezTo>
                  <a:cubicBezTo>
                    <a:pt x="581" y="22"/>
                    <a:pt x="555" y="0"/>
                    <a:pt x="553" y="1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1" name="Freeform 6"/>
            <p:cNvSpPr/>
            <p:nvPr/>
          </p:nvSpPr>
          <p:spPr bwMode="auto">
            <a:xfrm>
              <a:off x="4643709" y="1632785"/>
              <a:ext cx="2774360" cy="1842441"/>
            </a:xfrm>
            <a:custGeom>
              <a:avLst/>
              <a:gdLst>
                <a:gd name="T0" fmla="*/ 4317 w 4981"/>
                <a:gd name="T1" fmla="*/ 2284 h 3440"/>
                <a:gd name="T2" fmla="*/ 4622 w 4981"/>
                <a:gd name="T3" fmla="*/ 2061 h 3440"/>
                <a:gd name="T4" fmla="*/ 4946 w 4981"/>
                <a:gd name="T5" fmla="*/ 1850 h 3440"/>
                <a:gd name="T6" fmla="*/ 4930 w 4981"/>
                <a:gd name="T7" fmla="*/ 1693 h 3440"/>
                <a:gd name="T8" fmla="*/ 4812 w 4981"/>
                <a:gd name="T9" fmla="*/ 1470 h 3440"/>
                <a:gd name="T10" fmla="*/ 4636 w 4981"/>
                <a:gd name="T11" fmla="*/ 1342 h 3440"/>
                <a:gd name="T12" fmla="*/ 4488 w 4981"/>
                <a:gd name="T13" fmla="*/ 1228 h 3440"/>
                <a:gd name="T14" fmla="*/ 4082 w 4981"/>
                <a:gd name="T15" fmla="*/ 1137 h 3440"/>
                <a:gd name="T16" fmla="*/ 3931 w 4981"/>
                <a:gd name="T17" fmla="*/ 906 h 3440"/>
                <a:gd name="T18" fmla="*/ 3984 w 4981"/>
                <a:gd name="T19" fmla="*/ 684 h 3440"/>
                <a:gd name="T20" fmla="*/ 3787 w 4981"/>
                <a:gd name="T21" fmla="*/ 408 h 3440"/>
                <a:gd name="T22" fmla="*/ 3607 w 4981"/>
                <a:gd name="T23" fmla="*/ 314 h 3440"/>
                <a:gd name="T24" fmla="*/ 3476 w 4981"/>
                <a:gd name="T25" fmla="*/ 141 h 3440"/>
                <a:gd name="T26" fmla="*/ 3472 w 4981"/>
                <a:gd name="T27" fmla="*/ 7 h 3440"/>
                <a:gd name="T28" fmla="*/ 3233 w 4981"/>
                <a:gd name="T29" fmla="*/ 27 h 3440"/>
                <a:gd name="T30" fmla="*/ 3096 w 4981"/>
                <a:gd name="T31" fmla="*/ 155 h 3440"/>
                <a:gd name="T32" fmla="*/ 2965 w 4981"/>
                <a:gd name="T33" fmla="*/ 333 h 3440"/>
                <a:gd name="T34" fmla="*/ 2876 w 4981"/>
                <a:gd name="T35" fmla="*/ 497 h 3440"/>
                <a:gd name="T36" fmla="*/ 2726 w 4981"/>
                <a:gd name="T37" fmla="*/ 478 h 3440"/>
                <a:gd name="T38" fmla="*/ 2359 w 4981"/>
                <a:gd name="T39" fmla="*/ 536 h 3440"/>
                <a:gd name="T40" fmla="*/ 2224 w 4981"/>
                <a:gd name="T41" fmla="*/ 781 h 3440"/>
                <a:gd name="T42" fmla="*/ 2175 w 4981"/>
                <a:gd name="T43" fmla="*/ 850 h 3440"/>
                <a:gd name="T44" fmla="*/ 2008 w 4981"/>
                <a:gd name="T45" fmla="*/ 809 h 3440"/>
                <a:gd name="T46" fmla="*/ 1710 w 4981"/>
                <a:gd name="T47" fmla="*/ 836 h 3440"/>
                <a:gd name="T48" fmla="*/ 1759 w 4981"/>
                <a:gd name="T49" fmla="*/ 1017 h 3440"/>
                <a:gd name="T50" fmla="*/ 1775 w 4981"/>
                <a:gd name="T51" fmla="*/ 1290 h 3440"/>
                <a:gd name="T52" fmla="*/ 1674 w 4981"/>
                <a:gd name="T53" fmla="*/ 1378 h 3440"/>
                <a:gd name="T54" fmla="*/ 1559 w 4981"/>
                <a:gd name="T55" fmla="*/ 1562 h 3440"/>
                <a:gd name="T56" fmla="*/ 1287 w 4981"/>
                <a:gd name="T57" fmla="*/ 1623 h 3440"/>
                <a:gd name="T58" fmla="*/ 1051 w 4981"/>
                <a:gd name="T59" fmla="*/ 1715 h 3440"/>
                <a:gd name="T60" fmla="*/ 760 w 4981"/>
                <a:gd name="T61" fmla="*/ 1768 h 3440"/>
                <a:gd name="T62" fmla="*/ 563 w 4981"/>
                <a:gd name="T63" fmla="*/ 1787 h 3440"/>
                <a:gd name="T64" fmla="*/ 370 w 4981"/>
                <a:gd name="T65" fmla="*/ 1723 h 3440"/>
                <a:gd name="T66" fmla="*/ 180 w 4981"/>
                <a:gd name="T67" fmla="*/ 1768 h 3440"/>
                <a:gd name="T68" fmla="*/ 42 w 4981"/>
                <a:gd name="T69" fmla="*/ 1934 h 3440"/>
                <a:gd name="T70" fmla="*/ 23 w 4981"/>
                <a:gd name="T71" fmla="*/ 2093 h 3440"/>
                <a:gd name="T72" fmla="*/ 232 w 4981"/>
                <a:gd name="T73" fmla="*/ 2199 h 3440"/>
                <a:gd name="T74" fmla="*/ 190 w 4981"/>
                <a:gd name="T75" fmla="*/ 2415 h 3440"/>
                <a:gd name="T76" fmla="*/ 105 w 4981"/>
                <a:gd name="T77" fmla="*/ 2454 h 3440"/>
                <a:gd name="T78" fmla="*/ 53 w 4981"/>
                <a:gd name="T79" fmla="*/ 2535 h 3440"/>
                <a:gd name="T80" fmla="*/ 219 w 4981"/>
                <a:gd name="T81" fmla="*/ 2595 h 3440"/>
                <a:gd name="T82" fmla="*/ 307 w 4981"/>
                <a:gd name="T83" fmla="*/ 2806 h 3440"/>
                <a:gd name="T84" fmla="*/ 442 w 4981"/>
                <a:gd name="T85" fmla="*/ 2962 h 3440"/>
                <a:gd name="T86" fmla="*/ 717 w 4981"/>
                <a:gd name="T87" fmla="*/ 3144 h 3440"/>
                <a:gd name="T88" fmla="*/ 861 w 4981"/>
                <a:gd name="T89" fmla="*/ 3385 h 3440"/>
                <a:gd name="T90" fmla="*/ 1054 w 4981"/>
                <a:gd name="T91" fmla="*/ 3422 h 3440"/>
                <a:gd name="T92" fmla="*/ 1241 w 4981"/>
                <a:gd name="T93" fmla="*/ 3196 h 3440"/>
                <a:gd name="T94" fmla="*/ 1547 w 4981"/>
                <a:gd name="T95" fmla="*/ 3325 h 3440"/>
                <a:gd name="T96" fmla="*/ 1779 w 4981"/>
                <a:gd name="T97" fmla="*/ 3247 h 3440"/>
                <a:gd name="T98" fmla="*/ 2063 w 4981"/>
                <a:gd name="T99" fmla="*/ 3348 h 3440"/>
                <a:gd name="T100" fmla="*/ 2355 w 4981"/>
                <a:gd name="T101" fmla="*/ 3325 h 3440"/>
                <a:gd name="T102" fmla="*/ 2823 w 4981"/>
                <a:gd name="T103" fmla="*/ 3221 h 3440"/>
                <a:gd name="T104" fmla="*/ 3303 w 4981"/>
                <a:gd name="T105" fmla="*/ 3314 h 3440"/>
                <a:gd name="T106" fmla="*/ 3657 w 4981"/>
                <a:gd name="T107" fmla="*/ 3310 h 3440"/>
                <a:gd name="T108" fmla="*/ 3683 w 4981"/>
                <a:gd name="T109" fmla="*/ 3162 h 3440"/>
                <a:gd name="T110" fmla="*/ 3640 w 4981"/>
                <a:gd name="T111" fmla="*/ 2988 h 3440"/>
                <a:gd name="T112" fmla="*/ 3701 w 4981"/>
                <a:gd name="T113" fmla="*/ 2721 h 3440"/>
                <a:gd name="T114" fmla="*/ 4129 w 4981"/>
                <a:gd name="T115" fmla="*/ 2651 h 3440"/>
                <a:gd name="T116" fmla="*/ 4380 w 4981"/>
                <a:gd name="T117" fmla="*/ 2630 h 3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981" h="3440">
                  <a:moveTo>
                    <a:pt x="4343" y="2565"/>
                  </a:moveTo>
                  <a:cubicBezTo>
                    <a:pt x="4365" y="2536"/>
                    <a:pt x="4347" y="2491"/>
                    <a:pt x="4343" y="2454"/>
                  </a:cubicBezTo>
                  <a:cubicBezTo>
                    <a:pt x="4339" y="2417"/>
                    <a:pt x="4317" y="2350"/>
                    <a:pt x="4317" y="2284"/>
                  </a:cubicBezTo>
                  <a:cubicBezTo>
                    <a:pt x="4317" y="2217"/>
                    <a:pt x="4391" y="2195"/>
                    <a:pt x="4430" y="2191"/>
                  </a:cubicBezTo>
                  <a:cubicBezTo>
                    <a:pt x="4470" y="2187"/>
                    <a:pt x="4500" y="2180"/>
                    <a:pt x="4513" y="2143"/>
                  </a:cubicBezTo>
                  <a:cubicBezTo>
                    <a:pt x="4526" y="2106"/>
                    <a:pt x="4592" y="2095"/>
                    <a:pt x="4622" y="2061"/>
                  </a:cubicBezTo>
                  <a:cubicBezTo>
                    <a:pt x="4653" y="2028"/>
                    <a:pt x="4701" y="2035"/>
                    <a:pt x="4745" y="2006"/>
                  </a:cubicBezTo>
                  <a:cubicBezTo>
                    <a:pt x="4788" y="1976"/>
                    <a:pt x="4841" y="1987"/>
                    <a:pt x="4911" y="1965"/>
                  </a:cubicBezTo>
                  <a:cubicBezTo>
                    <a:pt x="4981" y="1943"/>
                    <a:pt x="4933" y="1895"/>
                    <a:pt x="4946" y="1850"/>
                  </a:cubicBezTo>
                  <a:cubicBezTo>
                    <a:pt x="4951" y="1831"/>
                    <a:pt x="4965" y="1812"/>
                    <a:pt x="4978" y="1797"/>
                  </a:cubicBezTo>
                  <a:cubicBezTo>
                    <a:pt x="4972" y="1792"/>
                    <a:pt x="4980" y="1784"/>
                    <a:pt x="4976" y="1765"/>
                  </a:cubicBezTo>
                  <a:cubicBezTo>
                    <a:pt x="4970" y="1734"/>
                    <a:pt x="4947" y="1718"/>
                    <a:pt x="4930" y="1693"/>
                  </a:cubicBezTo>
                  <a:cubicBezTo>
                    <a:pt x="4914" y="1668"/>
                    <a:pt x="4891" y="1681"/>
                    <a:pt x="4885" y="1631"/>
                  </a:cubicBezTo>
                  <a:cubicBezTo>
                    <a:pt x="4878" y="1581"/>
                    <a:pt x="4852" y="1551"/>
                    <a:pt x="4845" y="1523"/>
                  </a:cubicBezTo>
                  <a:cubicBezTo>
                    <a:pt x="4839" y="1495"/>
                    <a:pt x="4852" y="1495"/>
                    <a:pt x="4812" y="1470"/>
                  </a:cubicBezTo>
                  <a:cubicBezTo>
                    <a:pt x="4773" y="1445"/>
                    <a:pt x="4803" y="1442"/>
                    <a:pt x="4796" y="1409"/>
                  </a:cubicBezTo>
                  <a:cubicBezTo>
                    <a:pt x="4790" y="1376"/>
                    <a:pt x="4757" y="1387"/>
                    <a:pt x="4721" y="1384"/>
                  </a:cubicBezTo>
                  <a:cubicBezTo>
                    <a:pt x="4685" y="1381"/>
                    <a:pt x="4675" y="1362"/>
                    <a:pt x="4636" y="1342"/>
                  </a:cubicBezTo>
                  <a:cubicBezTo>
                    <a:pt x="4596" y="1323"/>
                    <a:pt x="4629" y="1328"/>
                    <a:pt x="4596" y="1301"/>
                  </a:cubicBezTo>
                  <a:cubicBezTo>
                    <a:pt x="4563" y="1273"/>
                    <a:pt x="4560" y="1278"/>
                    <a:pt x="4524" y="1276"/>
                  </a:cubicBezTo>
                  <a:cubicBezTo>
                    <a:pt x="4488" y="1273"/>
                    <a:pt x="4495" y="1251"/>
                    <a:pt x="4488" y="1228"/>
                  </a:cubicBezTo>
                  <a:cubicBezTo>
                    <a:pt x="4482" y="1206"/>
                    <a:pt x="4452" y="1206"/>
                    <a:pt x="4416" y="1184"/>
                  </a:cubicBezTo>
                  <a:cubicBezTo>
                    <a:pt x="4380" y="1162"/>
                    <a:pt x="4252" y="1167"/>
                    <a:pt x="4210" y="1164"/>
                  </a:cubicBezTo>
                  <a:cubicBezTo>
                    <a:pt x="4167" y="1162"/>
                    <a:pt x="4147" y="1145"/>
                    <a:pt x="4082" y="1137"/>
                  </a:cubicBezTo>
                  <a:cubicBezTo>
                    <a:pt x="4016" y="1128"/>
                    <a:pt x="4056" y="1120"/>
                    <a:pt x="3957" y="1095"/>
                  </a:cubicBezTo>
                  <a:cubicBezTo>
                    <a:pt x="3859" y="1070"/>
                    <a:pt x="3885" y="1031"/>
                    <a:pt x="3879" y="1003"/>
                  </a:cubicBezTo>
                  <a:cubicBezTo>
                    <a:pt x="3872" y="975"/>
                    <a:pt x="3889" y="936"/>
                    <a:pt x="3931" y="906"/>
                  </a:cubicBezTo>
                  <a:cubicBezTo>
                    <a:pt x="3974" y="875"/>
                    <a:pt x="3974" y="850"/>
                    <a:pt x="3948" y="814"/>
                  </a:cubicBezTo>
                  <a:cubicBezTo>
                    <a:pt x="3921" y="778"/>
                    <a:pt x="3948" y="781"/>
                    <a:pt x="3977" y="753"/>
                  </a:cubicBezTo>
                  <a:cubicBezTo>
                    <a:pt x="4007" y="725"/>
                    <a:pt x="3990" y="714"/>
                    <a:pt x="3984" y="684"/>
                  </a:cubicBezTo>
                  <a:cubicBezTo>
                    <a:pt x="3977" y="653"/>
                    <a:pt x="3964" y="625"/>
                    <a:pt x="3928" y="595"/>
                  </a:cubicBezTo>
                  <a:cubicBezTo>
                    <a:pt x="3892" y="564"/>
                    <a:pt x="3885" y="481"/>
                    <a:pt x="3875" y="444"/>
                  </a:cubicBezTo>
                  <a:cubicBezTo>
                    <a:pt x="3866" y="408"/>
                    <a:pt x="3830" y="408"/>
                    <a:pt x="3787" y="408"/>
                  </a:cubicBezTo>
                  <a:cubicBezTo>
                    <a:pt x="3744" y="408"/>
                    <a:pt x="3751" y="369"/>
                    <a:pt x="3731" y="347"/>
                  </a:cubicBezTo>
                  <a:cubicBezTo>
                    <a:pt x="3712" y="325"/>
                    <a:pt x="3689" y="344"/>
                    <a:pt x="3653" y="364"/>
                  </a:cubicBezTo>
                  <a:cubicBezTo>
                    <a:pt x="3617" y="383"/>
                    <a:pt x="3626" y="358"/>
                    <a:pt x="3607" y="314"/>
                  </a:cubicBezTo>
                  <a:cubicBezTo>
                    <a:pt x="3587" y="269"/>
                    <a:pt x="3577" y="283"/>
                    <a:pt x="3564" y="239"/>
                  </a:cubicBezTo>
                  <a:cubicBezTo>
                    <a:pt x="3551" y="194"/>
                    <a:pt x="3499" y="203"/>
                    <a:pt x="3469" y="189"/>
                  </a:cubicBezTo>
                  <a:cubicBezTo>
                    <a:pt x="3440" y="175"/>
                    <a:pt x="3450" y="175"/>
                    <a:pt x="3476" y="141"/>
                  </a:cubicBezTo>
                  <a:cubicBezTo>
                    <a:pt x="3502" y="108"/>
                    <a:pt x="3450" y="108"/>
                    <a:pt x="3430" y="91"/>
                  </a:cubicBezTo>
                  <a:cubicBezTo>
                    <a:pt x="3410" y="75"/>
                    <a:pt x="3417" y="72"/>
                    <a:pt x="3453" y="50"/>
                  </a:cubicBezTo>
                  <a:cubicBezTo>
                    <a:pt x="3467" y="41"/>
                    <a:pt x="3471" y="24"/>
                    <a:pt x="3472" y="7"/>
                  </a:cubicBezTo>
                  <a:cubicBezTo>
                    <a:pt x="3467" y="9"/>
                    <a:pt x="3462" y="9"/>
                    <a:pt x="3436" y="11"/>
                  </a:cubicBezTo>
                  <a:cubicBezTo>
                    <a:pt x="3391" y="14"/>
                    <a:pt x="3351" y="25"/>
                    <a:pt x="3341" y="14"/>
                  </a:cubicBezTo>
                  <a:cubicBezTo>
                    <a:pt x="3332" y="2"/>
                    <a:pt x="3233" y="0"/>
                    <a:pt x="3233" y="27"/>
                  </a:cubicBezTo>
                  <a:cubicBezTo>
                    <a:pt x="3233" y="55"/>
                    <a:pt x="3256" y="58"/>
                    <a:pt x="3227" y="91"/>
                  </a:cubicBezTo>
                  <a:cubicBezTo>
                    <a:pt x="3197" y="125"/>
                    <a:pt x="3201" y="128"/>
                    <a:pt x="3171" y="139"/>
                  </a:cubicBezTo>
                  <a:cubicBezTo>
                    <a:pt x="3142" y="150"/>
                    <a:pt x="3125" y="158"/>
                    <a:pt x="3096" y="155"/>
                  </a:cubicBezTo>
                  <a:cubicBezTo>
                    <a:pt x="3066" y="153"/>
                    <a:pt x="3053" y="128"/>
                    <a:pt x="3027" y="158"/>
                  </a:cubicBezTo>
                  <a:cubicBezTo>
                    <a:pt x="3001" y="189"/>
                    <a:pt x="2965" y="236"/>
                    <a:pt x="2965" y="264"/>
                  </a:cubicBezTo>
                  <a:cubicBezTo>
                    <a:pt x="2965" y="292"/>
                    <a:pt x="2965" y="305"/>
                    <a:pt x="2965" y="333"/>
                  </a:cubicBezTo>
                  <a:cubicBezTo>
                    <a:pt x="2965" y="361"/>
                    <a:pt x="2955" y="367"/>
                    <a:pt x="2968" y="392"/>
                  </a:cubicBezTo>
                  <a:cubicBezTo>
                    <a:pt x="2981" y="417"/>
                    <a:pt x="2981" y="419"/>
                    <a:pt x="2965" y="442"/>
                  </a:cubicBezTo>
                  <a:cubicBezTo>
                    <a:pt x="2948" y="464"/>
                    <a:pt x="2893" y="494"/>
                    <a:pt x="2876" y="497"/>
                  </a:cubicBezTo>
                  <a:cubicBezTo>
                    <a:pt x="2860" y="500"/>
                    <a:pt x="2824" y="494"/>
                    <a:pt x="2814" y="511"/>
                  </a:cubicBezTo>
                  <a:cubicBezTo>
                    <a:pt x="2804" y="528"/>
                    <a:pt x="2778" y="517"/>
                    <a:pt x="2768" y="508"/>
                  </a:cubicBezTo>
                  <a:cubicBezTo>
                    <a:pt x="2758" y="500"/>
                    <a:pt x="2762" y="478"/>
                    <a:pt x="2726" y="478"/>
                  </a:cubicBezTo>
                  <a:cubicBezTo>
                    <a:pt x="2690" y="478"/>
                    <a:pt x="2621" y="489"/>
                    <a:pt x="2588" y="456"/>
                  </a:cubicBezTo>
                  <a:cubicBezTo>
                    <a:pt x="2555" y="422"/>
                    <a:pt x="2460" y="330"/>
                    <a:pt x="2444" y="400"/>
                  </a:cubicBezTo>
                  <a:cubicBezTo>
                    <a:pt x="2427" y="469"/>
                    <a:pt x="2382" y="503"/>
                    <a:pt x="2359" y="536"/>
                  </a:cubicBezTo>
                  <a:cubicBezTo>
                    <a:pt x="2336" y="570"/>
                    <a:pt x="2319" y="589"/>
                    <a:pt x="2293" y="631"/>
                  </a:cubicBezTo>
                  <a:cubicBezTo>
                    <a:pt x="2267" y="672"/>
                    <a:pt x="2290" y="689"/>
                    <a:pt x="2260" y="711"/>
                  </a:cubicBezTo>
                  <a:cubicBezTo>
                    <a:pt x="2231" y="734"/>
                    <a:pt x="2178" y="759"/>
                    <a:pt x="2224" y="781"/>
                  </a:cubicBezTo>
                  <a:cubicBezTo>
                    <a:pt x="2270" y="803"/>
                    <a:pt x="2293" y="823"/>
                    <a:pt x="2273" y="845"/>
                  </a:cubicBezTo>
                  <a:cubicBezTo>
                    <a:pt x="2254" y="867"/>
                    <a:pt x="2247" y="917"/>
                    <a:pt x="2224" y="884"/>
                  </a:cubicBezTo>
                  <a:cubicBezTo>
                    <a:pt x="2201" y="850"/>
                    <a:pt x="2205" y="842"/>
                    <a:pt x="2175" y="850"/>
                  </a:cubicBezTo>
                  <a:cubicBezTo>
                    <a:pt x="2146" y="859"/>
                    <a:pt x="2113" y="859"/>
                    <a:pt x="2106" y="836"/>
                  </a:cubicBezTo>
                  <a:cubicBezTo>
                    <a:pt x="2100" y="814"/>
                    <a:pt x="2113" y="784"/>
                    <a:pt x="2077" y="797"/>
                  </a:cubicBezTo>
                  <a:cubicBezTo>
                    <a:pt x="2041" y="811"/>
                    <a:pt x="2038" y="809"/>
                    <a:pt x="2008" y="809"/>
                  </a:cubicBezTo>
                  <a:cubicBezTo>
                    <a:pt x="1979" y="809"/>
                    <a:pt x="1949" y="836"/>
                    <a:pt x="1913" y="817"/>
                  </a:cubicBezTo>
                  <a:cubicBezTo>
                    <a:pt x="1877" y="797"/>
                    <a:pt x="1854" y="828"/>
                    <a:pt x="1825" y="828"/>
                  </a:cubicBezTo>
                  <a:cubicBezTo>
                    <a:pt x="1795" y="828"/>
                    <a:pt x="1713" y="814"/>
                    <a:pt x="1710" y="836"/>
                  </a:cubicBezTo>
                  <a:cubicBezTo>
                    <a:pt x="1707" y="859"/>
                    <a:pt x="1694" y="881"/>
                    <a:pt x="1733" y="886"/>
                  </a:cubicBezTo>
                  <a:cubicBezTo>
                    <a:pt x="1772" y="892"/>
                    <a:pt x="1821" y="895"/>
                    <a:pt x="1798" y="925"/>
                  </a:cubicBezTo>
                  <a:cubicBezTo>
                    <a:pt x="1775" y="956"/>
                    <a:pt x="1756" y="973"/>
                    <a:pt x="1759" y="1017"/>
                  </a:cubicBezTo>
                  <a:cubicBezTo>
                    <a:pt x="1762" y="1062"/>
                    <a:pt x="1746" y="1089"/>
                    <a:pt x="1766" y="1145"/>
                  </a:cubicBezTo>
                  <a:cubicBezTo>
                    <a:pt x="1785" y="1201"/>
                    <a:pt x="1782" y="1209"/>
                    <a:pt x="1782" y="1237"/>
                  </a:cubicBezTo>
                  <a:cubicBezTo>
                    <a:pt x="1782" y="1265"/>
                    <a:pt x="1759" y="1256"/>
                    <a:pt x="1775" y="1290"/>
                  </a:cubicBezTo>
                  <a:cubicBezTo>
                    <a:pt x="1792" y="1323"/>
                    <a:pt x="1779" y="1337"/>
                    <a:pt x="1759" y="1323"/>
                  </a:cubicBezTo>
                  <a:cubicBezTo>
                    <a:pt x="1739" y="1309"/>
                    <a:pt x="1716" y="1306"/>
                    <a:pt x="1707" y="1328"/>
                  </a:cubicBezTo>
                  <a:cubicBezTo>
                    <a:pt x="1697" y="1351"/>
                    <a:pt x="1707" y="1376"/>
                    <a:pt x="1674" y="1378"/>
                  </a:cubicBezTo>
                  <a:cubicBezTo>
                    <a:pt x="1641" y="1381"/>
                    <a:pt x="1621" y="1390"/>
                    <a:pt x="1625" y="1429"/>
                  </a:cubicBezTo>
                  <a:cubicBezTo>
                    <a:pt x="1628" y="1467"/>
                    <a:pt x="1648" y="1492"/>
                    <a:pt x="1625" y="1523"/>
                  </a:cubicBezTo>
                  <a:cubicBezTo>
                    <a:pt x="1602" y="1554"/>
                    <a:pt x="1602" y="1565"/>
                    <a:pt x="1559" y="1562"/>
                  </a:cubicBezTo>
                  <a:cubicBezTo>
                    <a:pt x="1517" y="1559"/>
                    <a:pt x="1513" y="1590"/>
                    <a:pt x="1481" y="1593"/>
                  </a:cubicBezTo>
                  <a:cubicBezTo>
                    <a:pt x="1448" y="1595"/>
                    <a:pt x="1395" y="1581"/>
                    <a:pt x="1369" y="1595"/>
                  </a:cubicBezTo>
                  <a:cubicBezTo>
                    <a:pt x="1343" y="1609"/>
                    <a:pt x="1323" y="1623"/>
                    <a:pt x="1287" y="1623"/>
                  </a:cubicBezTo>
                  <a:cubicBezTo>
                    <a:pt x="1251" y="1623"/>
                    <a:pt x="1241" y="1626"/>
                    <a:pt x="1209" y="1643"/>
                  </a:cubicBezTo>
                  <a:cubicBezTo>
                    <a:pt x="1176" y="1659"/>
                    <a:pt x="1150" y="1676"/>
                    <a:pt x="1124" y="1701"/>
                  </a:cubicBezTo>
                  <a:cubicBezTo>
                    <a:pt x="1097" y="1726"/>
                    <a:pt x="1074" y="1734"/>
                    <a:pt x="1051" y="1715"/>
                  </a:cubicBezTo>
                  <a:cubicBezTo>
                    <a:pt x="1028" y="1695"/>
                    <a:pt x="933" y="1732"/>
                    <a:pt x="920" y="1704"/>
                  </a:cubicBezTo>
                  <a:cubicBezTo>
                    <a:pt x="907" y="1676"/>
                    <a:pt x="868" y="1640"/>
                    <a:pt x="835" y="1676"/>
                  </a:cubicBezTo>
                  <a:cubicBezTo>
                    <a:pt x="802" y="1712"/>
                    <a:pt x="776" y="1737"/>
                    <a:pt x="760" y="1768"/>
                  </a:cubicBezTo>
                  <a:cubicBezTo>
                    <a:pt x="743" y="1798"/>
                    <a:pt x="691" y="1840"/>
                    <a:pt x="671" y="1812"/>
                  </a:cubicBezTo>
                  <a:cubicBezTo>
                    <a:pt x="652" y="1784"/>
                    <a:pt x="658" y="1782"/>
                    <a:pt x="632" y="1787"/>
                  </a:cubicBezTo>
                  <a:cubicBezTo>
                    <a:pt x="606" y="1793"/>
                    <a:pt x="573" y="1826"/>
                    <a:pt x="563" y="1787"/>
                  </a:cubicBezTo>
                  <a:cubicBezTo>
                    <a:pt x="553" y="1748"/>
                    <a:pt x="563" y="1709"/>
                    <a:pt x="537" y="1706"/>
                  </a:cubicBezTo>
                  <a:cubicBezTo>
                    <a:pt x="511" y="1704"/>
                    <a:pt x="475" y="1757"/>
                    <a:pt x="455" y="1734"/>
                  </a:cubicBezTo>
                  <a:cubicBezTo>
                    <a:pt x="436" y="1712"/>
                    <a:pt x="380" y="1698"/>
                    <a:pt x="370" y="1723"/>
                  </a:cubicBezTo>
                  <a:cubicBezTo>
                    <a:pt x="360" y="1748"/>
                    <a:pt x="344" y="1754"/>
                    <a:pt x="321" y="1754"/>
                  </a:cubicBezTo>
                  <a:cubicBezTo>
                    <a:pt x="298" y="1754"/>
                    <a:pt x="301" y="1784"/>
                    <a:pt x="268" y="1782"/>
                  </a:cubicBezTo>
                  <a:cubicBezTo>
                    <a:pt x="236" y="1779"/>
                    <a:pt x="213" y="1743"/>
                    <a:pt x="180" y="1768"/>
                  </a:cubicBezTo>
                  <a:cubicBezTo>
                    <a:pt x="147" y="1793"/>
                    <a:pt x="128" y="1793"/>
                    <a:pt x="128" y="1837"/>
                  </a:cubicBezTo>
                  <a:cubicBezTo>
                    <a:pt x="128" y="1882"/>
                    <a:pt x="147" y="1890"/>
                    <a:pt x="101" y="1896"/>
                  </a:cubicBezTo>
                  <a:cubicBezTo>
                    <a:pt x="55" y="1901"/>
                    <a:pt x="39" y="1904"/>
                    <a:pt x="42" y="1934"/>
                  </a:cubicBezTo>
                  <a:cubicBezTo>
                    <a:pt x="46" y="1965"/>
                    <a:pt x="0" y="1965"/>
                    <a:pt x="33" y="1987"/>
                  </a:cubicBezTo>
                  <a:cubicBezTo>
                    <a:pt x="65" y="2009"/>
                    <a:pt x="75" y="2015"/>
                    <a:pt x="49" y="2037"/>
                  </a:cubicBezTo>
                  <a:cubicBezTo>
                    <a:pt x="23" y="2060"/>
                    <a:pt x="19" y="2068"/>
                    <a:pt x="23" y="2093"/>
                  </a:cubicBezTo>
                  <a:cubicBezTo>
                    <a:pt x="26" y="2118"/>
                    <a:pt x="49" y="2165"/>
                    <a:pt x="72" y="2146"/>
                  </a:cubicBezTo>
                  <a:cubicBezTo>
                    <a:pt x="95" y="2126"/>
                    <a:pt x="88" y="2115"/>
                    <a:pt x="141" y="2132"/>
                  </a:cubicBezTo>
                  <a:cubicBezTo>
                    <a:pt x="193" y="2148"/>
                    <a:pt x="219" y="2168"/>
                    <a:pt x="232" y="2199"/>
                  </a:cubicBezTo>
                  <a:cubicBezTo>
                    <a:pt x="245" y="2229"/>
                    <a:pt x="203" y="2226"/>
                    <a:pt x="206" y="2265"/>
                  </a:cubicBezTo>
                  <a:cubicBezTo>
                    <a:pt x="209" y="2304"/>
                    <a:pt x="242" y="2335"/>
                    <a:pt x="216" y="2357"/>
                  </a:cubicBezTo>
                  <a:cubicBezTo>
                    <a:pt x="190" y="2379"/>
                    <a:pt x="180" y="2379"/>
                    <a:pt x="190" y="2415"/>
                  </a:cubicBezTo>
                  <a:cubicBezTo>
                    <a:pt x="200" y="2451"/>
                    <a:pt x="229" y="2479"/>
                    <a:pt x="196" y="2496"/>
                  </a:cubicBezTo>
                  <a:cubicBezTo>
                    <a:pt x="164" y="2513"/>
                    <a:pt x="150" y="2527"/>
                    <a:pt x="128" y="2499"/>
                  </a:cubicBezTo>
                  <a:cubicBezTo>
                    <a:pt x="114" y="2482"/>
                    <a:pt x="113" y="2466"/>
                    <a:pt x="105" y="2454"/>
                  </a:cubicBezTo>
                  <a:cubicBezTo>
                    <a:pt x="92" y="2456"/>
                    <a:pt x="80" y="2456"/>
                    <a:pt x="73" y="2456"/>
                  </a:cubicBezTo>
                  <a:cubicBezTo>
                    <a:pt x="55" y="2456"/>
                    <a:pt x="63" y="2479"/>
                    <a:pt x="52" y="2498"/>
                  </a:cubicBezTo>
                  <a:cubicBezTo>
                    <a:pt x="47" y="2506"/>
                    <a:pt x="49" y="2522"/>
                    <a:pt x="53" y="2535"/>
                  </a:cubicBezTo>
                  <a:cubicBezTo>
                    <a:pt x="56" y="2536"/>
                    <a:pt x="59" y="2536"/>
                    <a:pt x="62" y="2536"/>
                  </a:cubicBezTo>
                  <a:cubicBezTo>
                    <a:pt x="93" y="2536"/>
                    <a:pt x="106" y="2547"/>
                    <a:pt x="141" y="2565"/>
                  </a:cubicBezTo>
                  <a:cubicBezTo>
                    <a:pt x="176" y="2584"/>
                    <a:pt x="176" y="2580"/>
                    <a:pt x="219" y="2595"/>
                  </a:cubicBezTo>
                  <a:cubicBezTo>
                    <a:pt x="263" y="2610"/>
                    <a:pt x="245" y="2654"/>
                    <a:pt x="272" y="2658"/>
                  </a:cubicBezTo>
                  <a:cubicBezTo>
                    <a:pt x="298" y="2662"/>
                    <a:pt x="307" y="2677"/>
                    <a:pt x="333" y="2721"/>
                  </a:cubicBezTo>
                  <a:cubicBezTo>
                    <a:pt x="359" y="2766"/>
                    <a:pt x="328" y="2784"/>
                    <a:pt x="307" y="2806"/>
                  </a:cubicBezTo>
                  <a:cubicBezTo>
                    <a:pt x="285" y="2829"/>
                    <a:pt x="302" y="2836"/>
                    <a:pt x="320" y="2862"/>
                  </a:cubicBezTo>
                  <a:cubicBezTo>
                    <a:pt x="337" y="2888"/>
                    <a:pt x="337" y="2914"/>
                    <a:pt x="377" y="2914"/>
                  </a:cubicBezTo>
                  <a:cubicBezTo>
                    <a:pt x="416" y="2914"/>
                    <a:pt x="407" y="2918"/>
                    <a:pt x="442" y="2962"/>
                  </a:cubicBezTo>
                  <a:cubicBezTo>
                    <a:pt x="477" y="3007"/>
                    <a:pt x="538" y="3025"/>
                    <a:pt x="582" y="3055"/>
                  </a:cubicBezTo>
                  <a:cubicBezTo>
                    <a:pt x="626" y="3084"/>
                    <a:pt x="669" y="3073"/>
                    <a:pt x="722" y="3073"/>
                  </a:cubicBezTo>
                  <a:cubicBezTo>
                    <a:pt x="774" y="3073"/>
                    <a:pt x="713" y="3129"/>
                    <a:pt x="717" y="3144"/>
                  </a:cubicBezTo>
                  <a:cubicBezTo>
                    <a:pt x="722" y="3158"/>
                    <a:pt x="730" y="3214"/>
                    <a:pt x="726" y="3255"/>
                  </a:cubicBezTo>
                  <a:cubicBezTo>
                    <a:pt x="722" y="3296"/>
                    <a:pt x="752" y="3310"/>
                    <a:pt x="774" y="3333"/>
                  </a:cubicBezTo>
                  <a:cubicBezTo>
                    <a:pt x="796" y="3355"/>
                    <a:pt x="822" y="3362"/>
                    <a:pt x="861" y="3385"/>
                  </a:cubicBezTo>
                  <a:cubicBezTo>
                    <a:pt x="870" y="3389"/>
                    <a:pt x="874" y="3394"/>
                    <a:pt x="875" y="3399"/>
                  </a:cubicBezTo>
                  <a:cubicBezTo>
                    <a:pt x="901" y="3404"/>
                    <a:pt x="929" y="3410"/>
                    <a:pt x="949" y="3418"/>
                  </a:cubicBezTo>
                  <a:cubicBezTo>
                    <a:pt x="992" y="3436"/>
                    <a:pt x="1027" y="3440"/>
                    <a:pt x="1054" y="3422"/>
                  </a:cubicBezTo>
                  <a:cubicBezTo>
                    <a:pt x="1080" y="3403"/>
                    <a:pt x="1075" y="3396"/>
                    <a:pt x="1084" y="3366"/>
                  </a:cubicBezTo>
                  <a:cubicBezTo>
                    <a:pt x="1093" y="3336"/>
                    <a:pt x="1145" y="3303"/>
                    <a:pt x="1180" y="3270"/>
                  </a:cubicBezTo>
                  <a:cubicBezTo>
                    <a:pt x="1215" y="3236"/>
                    <a:pt x="1198" y="3155"/>
                    <a:pt x="1241" y="3196"/>
                  </a:cubicBezTo>
                  <a:cubicBezTo>
                    <a:pt x="1285" y="3236"/>
                    <a:pt x="1290" y="3251"/>
                    <a:pt x="1324" y="3255"/>
                  </a:cubicBezTo>
                  <a:cubicBezTo>
                    <a:pt x="1359" y="3259"/>
                    <a:pt x="1438" y="3247"/>
                    <a:pt x="1460" y="3281"/>
                  </a:cubicBezTo>
                  <a:cubicBezTo>
                    <a:pt x="1482" y="3314"/>
                    <a:pt x="1504" y="3351"/>
                    <a:pt x="1547" y="3325"/>
                  </a:cubicBezTo>
                  <a:cubicBezTo>
                    <a:pt x="1591" y="3299"/>
                    <a:pt x="1604" y="3247"/>
                    <a:pt x="1648" y="3244"/>
                  </a:cubicBezTo>
                  <a:cubicBezTo>
                    <a:pt x="1691" y="3240"/>
                    <a:pt x="1691" y="3210"/>
                    <a:pt x="1713" y="3236"/>
                  </a:cubicBezTo>
                  <a:cubicBezTo>
                    <a:pt x="1735" y="3262"/>
                    <a:pt x="1718" y="3240"/>
                    <a:pt x="1779" y="3247"/>
                  </a:cubicBezTo>
                  <a:cubicBezTo>
                    <a:pt x="1840" y="3255"/>
                    <a:pt x="1875" y="3255"/>
                    <a:pt x="1901" y="3273"/>
                  </a:cubicBezTo>
                  <a:cubicBezTo>
                    <a:pt x="1927" y="3292"/>
                    <a:pt x="1923" y="3325"/>
                    <a:pt x="1975" y="3333"/>
                  </a:cubicBezTo>
                  <a:cubicBezTo>
                    <a:pt x="2028" y="3340"/>
                    <a:pt x="2041" y="3325"/>
                    <a:pt x="2063" y="3348"/>
                  </a:cubicBezTo>
                  <a:cubicBezTo>
                    <a:pt x="2085" y="3370"/>
                    <a:pt x="2111" y="3381"/>
                    <a:pt x="2150" y="3351"/>
                  </a:cubicBezTo>
                  <a:cubicBezTo>
                    <a:pt x="2189" y="3322"/>
                    <a:pt x="2202" y="3322"/>
                    <a:pt x="2255" y="3322"/>
                  </a:cubicBezTo>
                  <a:cubicBezTo>
                    <a:pt x="2307" y="3322"/>
                    <a:pt x="2316" y="3318"/>
                    <a:pt x="2355" y="3325"/>
                  </a:cubicBezTo>
                  <a:cubicBezTo>
                    <a:pt x="2395" y="3333"/>
                    <a:pt x="2412" y="3336"/>
                    <a:pt x="2460" y="3307"/>
                  </a:cubicBezTo>
                  <a:cubicBezTo>
                    <a:pt x="2508" y="3277"/>
                    <a:pt x="2543" y="3233"/>
                    <a:pt x="2604" y="3236"/>
                  </a:cubicBezTo>
                  <a:cubicBezTo>
                    <a:pt x="2665" y="3240"/>
                    <a:pt x="2783" y="3247"/>
                    <a:pt x="2823" y="3221"/>
                  </a:cubicBezTo>
                  <a:cubicBezTo>
                    <a:pt x="2862" y="3196"/>
                    <a:pt x="2862" y="3181"/>
                    <a:pt x="2932" y="3192"/>
                  </a:cubicBezTo>
                  <a:cubicBezTo>
                    <a:pt x="3002" y="3203"/>
                    <a:pt x="3146" y="3247"/>
                    <a:pt x="3194" y="3273"/>
                  </a:cubicBezTo>
                  <a:cubicBezTo>
                    <a:pt x="3242" y="3299"/>
                    <a:pt x="3255" y="3322"/>
                    <a:pt x="3303" y="3314"/>
                  </a:cubicBezTo>
                  <a:cubicBezTo>
                    <a:pt x="3351" y="3307"/>
                    <a:pt x="3377" y="3292"/>
                    <a:pt x="3430" y="3314"/>
                  </a:cubicBezTo>
                  <a:cubicBezTo>
                    <a:pt x="3482" y="3336"/>
                    <a:pt x="3491" y="3362"/>
                    <a:pt x="3583" y="3340"/>
                  </a:cubicBezTo>
                  <a:cubicBezTo>
                    <a:pt x="3675" y="3318"/>
                    <a:pt x="3618" y="3310"/>
                    <a:pt x="3657" y="3310"/>
                  </a:cubicBezTo>
                  <a:cubicBezTo>
                    <a:pt x="3696" y="3310"/>
                    <a:pt x="3723" y="3292"/>
                    <a:pt x="3661" y="3277"/>
                  </a:cubicBezTo>
                  <a:cubicBezTo>
                    <a:pt x="3600" y="3262"/>
                    <a:pt x="3574" y="3244"/>
                    <a:pt x="3609" y="3207"/>
                  </a:cubicBezTo>
                  <a:cubicBezTo>
                    <a:pt x="3644" y="3170"/>
                    <a:pt x="3640" y="3181"/>
                    <a:pt x="3683" y="3162"/>
                  </a:cubicBezTo>
                  <a:cubicBezTo>
                    <a:pt x="3727" y="3144"/>
                    <a:pt x="3705" y="3129"/>
                    <a:pt x="3718" y="3110"/>
                  </a:cubicBezTo>
                  <a:cubicBezTo>
                    <a:pt x="3731" y="3092"/>
                    <a:pt x="3766" y="3084"/>
                    <a:pt x="3740" y="3051"/>
                  </a:cubicBezTo>
                  <a:cubicBezTo>
                    <a:pt x="3714" y="3018"/>
                    <a:pt x="3648" y="3018"/>
                    <a:pt x="3640" y="2988"/>
                  </a:cubicBezTo>
                  <a:cubicBezTo>
                    <a:pt x="3631" y="2958"/>
                    <a:pt x="3548" y="2969"/>
                    <a:pt x="3548" y="2921"/>
                  </a:cubicBezTo>
                  <a:cubicBezTo>
                    <a:pt x="3548" y="2873"/>
                    <a:pt x="3522" y="2814"/>
                    <a:pt x="3570" y="2784"/>
                  </a:cubicBezTo>
                  <a:cubicBezTo>
                    <a:pt x="3618" y="2754"/>
                    <a:pt x="3631" y="2714"/>
                    <a:pt x="3701" y="2721"/>
                  </a:cubicBezTo>
                  <a:cubicBezTo>
                    <a:pt x="3771" y="2729"/>
                    <a:pt x="3784" y="2717"/>
                    <a:pt x="3867" y="2714"/>
                  </a:cubicBezTo>
                  <a:cubicBezTo>
                    <a:pt x="3950" y="2710"/>
                    <a:pt x="3950" y="2677"/>
                    <a:pt x="4011" y="2673"/>
                  </a:cubicBezTo>
                  <a:cubicBezTo>
                    <a:pt x="4072" y="2669"/>
                    <a:pt x="4081" y="2647"/>
                    <a:pt x="4129" y="2651"/>
                  </a:cubicBezTo>
                  <a:cubicBezTo>
                    <a:pt x="4177" y="2654"/>
                    <a:pt x="4216" y="2677"/>
                    <a:pt x="4238" y="2647"/>
                  </a:cubicBezTo>
                  <a:cubicBezTo>
                    <a:pt x="4260" y="2617"/>
                    <a:pt x="4260" y="2588"/>
                    <a:pt x="4295" y="2617"/>
                  </a:cubicBezTo>
                  <a:cubicBezTo>
                    <a:pt x="4315" y="2634"/>
                    <a:pt x="4346" y="2633"/>
                    <a:pt x="4380" y="2630"/>
                  </a:cubicBezTo>
                  <a:cubicBezTo>
                    <a:pt x="4351" y="2567"/>
                    <a:pt x="4325" y="2590"/>
                    <a:pt x="4343" y="2565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2" name="Freeform 7"/>
            <p:cNvSpPr/>
            <p:nvPr/>
          </p:nvSpPr>
          <p:spPr bwMode="auto">
            <a:xfrm>
              <a:off x="4980432" y="3322556"/>
              <a:ext cx="2704610" cy="1268774"/>
            </a:xfrm>
            <a:custGeom>
              <a:avLst/>
              <a:gdLst>
                <a:gd name="T0" fmla="*/ 4405 w 4857"/>
                <a:gd name="T1" fmla="*/ 1256 h 2368"/>
                <a:gd name="T2" fmla="*/ 4222 w 4857"/>
                <a:gd name="T3" fmla="*/ 1404 h 2368"/>
                <a:gd name="T4" fmla="*/ 4032 w 4857"/>
                <a:gd name="T5" fmla="*/ 1381 h 2368"/>
                <a:gd name="T6" fmla="*/ 3838 w 4857"/>
                <a:gd name="T7" fmla="*/ 1190 h 2368"/>
                <a:gd name="T8" fmla="*/ 3484 w 4857"/>
                <a:gd name="T9" fmla="*/ 1142 h 2368"/>
                <a:gd name="T10" fmla="*/ 3239 w 4857"/>
                <a:gd name="T11" fmla="*/ 1084 h 2368"/>
                <a:gd name="T12" fmla="*/ 2996 w 4857"/>
                <a:gd name="T13" fmla="*/ 984 h 2368"/>
                <a:gd name="T14" fmla="*/ 2787 w 4857"/>
                <a:gd name="T15" fmla="*/ 856 h 2368"/>
                <a:gd name="T16" fmla="*/ 2665 w 4857"/>
                <a:gd name="T17" fmla="*/ 620 h 2368"/>
                <a:gd name="T18" fmla="*/ 2737 w 4857"/>
                <a:gd name="T19" fmla="*/ 514 h 2368"/>
                <a:gd name="T20" fmla="*/ 2764 w 4857"/>
                <a:gd name="T21" fmla="*/ 339 h 2368"/>
                <a:gd name="T22" fmla="*/ 2718 w 4857"/>
                <a:gd name="T23" fmla="*/ 225 h 2368"/>
                <a:gd name="T24" fmla="*/ 2699 w 4857"/>
                <a:gd name="T25" fmla="*/ 159 h 2368"/>
                <a:gd name="T26" fmla="*/ 2219 w 4857"/>
                <a:gd name="T27" fmla="*/ 66 h 2368"/>
                <a:gd name="T28" fmla="*/ 1751 w 4857"/>
                <a:gd name="T29" fmla="*/ 170 h 2368"/>
                <a:gd name="T30" fmla="*/ 1459 w 4857"/>
                <a:gd name="T31" fmla="*/ 193 h 2368"/>
                <a:gd name="T32" fmla="*/ 1175 w 4857"/>
                <a:gd name="T33" fmla="*/ 92 h 2368"/>
                <a:gd name="T34" fmla="*/ 943 w 4857"/>
                <a:gd name="T35" fmla="*/ 170 h 2368"/>
                <a:gd name="T36" fmla="*/ 637 w 4857"/>
                <a:gd name="T37" fmla="*/ 41 h 2368"/>
                <a:gd name="T38" fmla="*/ 450 w 4857"/>
                <a:gd name="T39" fmla="*/ 267 h 2368"/>
                <a:gd name="T40" fmla="*/ 201 w 4857"/>
                <a:gd name="T41" fmla="*/ 304 h 2368"/>
                <a:gd name="T42" fmla="*/ 205 w 4857"/>
                <a:gd name="T43" fmla="*/ 493 h 2368"/>
                <a:gd name="T44" fmla="*/ 275 w 4857"/>
                <a:gd name="T45" fmla="*/ 689 h 2368"/>
                <a:gd name="T46" fmla="*/ 96 w 4857"/>
                <a:gd name="T47" fmla="*/ 678 h 2368"/>
                <a:gd name="T48" fmla="*/ 52 w 4857"/>
                <a:gd name="T49" fmla="*/ 837 h 2368"/>
                <a:gd name="T50" fmla="*/ 78 w 4857"/>
                <a:gd name="T51" fmla="*/ 975 h 2368"/>
                <a:gd name="T52" fmla="*/ 205 w 4857"/>
                <a:gd name="T53" fmla="*/ 1097 h 2368"/>
                <a:gd name="T54" fmla="*/ 406 w 4857"/>
                <a:gd name="T55" fmla="*/ 1275 h 2368"/>
                <a:gd name="T56" fmla="*/ 550 w 4857"/>
                <a:gd name="T57" fmla="*/ 1379 h 2368"/>
                <a:gd name="T58" fmla="*/ 768 w 4857"/>
                <a:gd name="T59" fmla="*/ 1445 h 2368"/>
                <a:gd name="T60" fmla="*/ 1039 w 4857"/>
                <a:gd name="T61" fmla="*/ 1731 h 2368"/>
                <a:gd name="T62" fmla="*/ 1175 w 4857"/>
                <a:gd name="T63" fmla="*/ 1809 h 2368"/>
                <a:gd name="T64" fmla="*/ 1380 w 4857"/>
                <a:gd name="T65" fmla="*/ 1923 h 2368"/>
                <a:gd name="T66" fmla="*/ 1511 w 4857"/>
                <a:gd name="T67" fmla="*/ 2012 h 2368"/>
                <a:gd name="T68" fmla="*/ 1651 w 4857"/>
                <a:gd name="T69" fmla="*/ 2105 h 2368"/>
                <a:gd name="T70" fmla="*/ 1856 w 4857"/>
                <a:gd name="T71" fmla="*/ 2164 h 2368"/>
                <a:gd name="T72" fmla="*/ 2131 w 4857"/>
                <a:gd name="T73" fmla="*/ 2172 h 2368"/>
                <a:gd name="T74" fmla="*/ 2245 w 4857"/>
                <a:gd name="T75" fmla="*/ 2316 h 2368"/>
                <a:gd name="T76" fmla="*/ 2586 w 4857"/>
                <a:gd name="T77" fmla="*/ 2127 h 2368"/>
                <a:gd name="T78" fmla="*/ 2795 w 4857"/>
                <a:gd name="T79" fmla="*/ 2227 h 2368"/>
                <a:gd name="T80" fmla="*/ 2983 w 4857"/>
                <a:gd name="T81" fmla="*/ 2309 h 2368"/>
                <a:gd name="T82" fmla="*/ 3241 w 4857"/>
                <a:gd name="T83" fmla="*/ 2268 h 2368"/>
                <a:gd name="T84" fmla="*/ 3538 w 4857"/>
                <a:gd name="T85" fmla="*/ 2101 h 2368"/>
                <a:gd name="T86" fmla="*/ 3914 w 4857"/>
                <a:gd name="T87" fmla="*/ 2057 h 2368"/>
                <a:gd name="T88" fmla="*/ 4154 w 4857"/>
                <a:gd name="T89" fmla="*/ 2001 h 2368"/>
                <a:gd name="T90" fmla="*/ 4211 w 4857"/>
                <a:gd name="T91" fmla="*/ 2094 h 2368"/>
                <a:gd name="T92" fmla="*/ 4246 w 4857"/>
                <a:gd name="T93" fmla="*/ 2220 h 2368"/>
                <a:gd name="T94" fmla="*/ 4447 w 4857"/>
                <a:gd name="T95" fmla="*/ 2220 h 2368"/>
                <a:gd name="T96" fmla="*/ 4594 w 4857"/>
                <a:gd name="T97" fmla="*/ 2315 h 2368"/>
                <a:gd name="T98" fmla="*/ 4722 w 4857"/>
                <a:gd name="T99" fmla="*/ 2268 h 2368"/>
                <a:gd name="T100" fmla="*/ 4770 w 4857"/>
                <a:gd name="T101" fmla="*/ 2072 h 2368"/>
                <a:gd name="T102" fmla="*/ 4822 w 4857"/>
                <a:gd name="T103" fmla="*/ 1820 h 2368"/>
                <a:gd name="T104" fmla="*/ 4730 w 4857"/>
                <a:gd name="T105" fmla="*/ 1564 h 2368"/>
                <a:gd name="T106" fmla="*/ 4704 w 4857"/>
                <a:gd name="T107" fmla="*/ 1367 h 2368"/>
                <a:gd name="T108" fmla="*/ 4481 w 4857"/>
                <a:gd name="T109" fmla="*/ 1186 h 2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4857" h="2368">
                  <a:moveTo>
                    <a:pt x="4418" y="1148"/>
                  </a:moveTo>
                  <a:cubicBezTo>
                    <a:pt x="4385" y="1153"/>
                    <a:pt x="4402" y="1187"/>
                    <a:pt x="4415" y="1198"/>
                  </a:cubicBezTo>
                  <a:cubicBezTo>
                    <a:pt x="4428" y="1209"/>
                    <a:pt x="4418" y="1226"/>
                    <a:pt x="4405" y="1256"/>
                  </a:cubicBezTo>
                  <a:cubicBezTo>
                    <a:pt x="4392" y="1287"/>
                    <a:pt x="4392" y="1306"/>
                    <a:pt x="4366" y="1323"/>
                  </a:cubicBezTo>
                  <a:cubicBezTo>
                    <a:pt x="4339" y="1340"/>
                    <a:pt x="4343" y="1340"/>
                    <a:pt x="4303" y="1395"/>
                  </a:cubicBezTo>
                  <a:cubicBezTo>
                    <a:pt x="4264" y="1451"/>
                    <a:pt x="4244" y="1417"/>
                    <a:pt x="4222" y="1404"/>
                  </a:cubicBezTo>
                  <a:cubicBezTo>
                    <a:pt x="4199" y="1390"/>
                    <a:pt x="4199" y="1387"/>
                    <a:pt x="4166" y="1409"/>
                  </a:cubicBezTo>
                  <a:cubicBezTo>
                    <a:pt x="4133" y="1431"/>
                    <a:pt x="4127" y="1420"/>
                    <a:pt x="4104" y="1404"/>
                  </a:cubicBezTo>
                  <a:cubicBezTo>
                    <a:pt x="4081" y="1387"/>
                    <a:pt x="4068" y="1384"/>
                    <a:pt x="4032" y="1381"/>
                  </a:cubicBezTo>
                  <a:cubicBezTo>
                    <a:pt x="3995" y="1379"/>
                    <a:pt x="4012" y="1359"/>
                    <a:pt x="4002" y="1315"/>
                  </a:cubicBezTo>
                  <a:cubicBezTo>
                    <a:pt x="3992" y="1270"/>
                    <a:pt x="3943" y="1276"/>
                    <a:pt x="3920" y="1262"/>
                  </a:cubicBezTo>
                  <a:cubicBezTo>
                    <a:pt x="3897" y="1248"/>
                    <a:pt x="3881" y="1226"/>
                    <a:pt x="3838" y="1190"/>
                  </a:cubicBezTo>
                  <a:cubicBezTo>
                    <a:pt x="3796" y="1153"/>
                    <a:pt x="3740" y="1173"/>
                    <a:pt x="3701" y="1165"/>
                  </a:cubicBezTo>
                  <a:cubicBezTo>
                    <a:pt x="3661" y="1156"/>
                    <a:pt x="3648" y="1153"/>
                    <a:pt x="3609" y="1156"/>
                  </a:cubicBezTo>
                  <a:cubicBezTo>
                    <a:pt x="3570" y="1159"/>
                    <a:pt x="3537" y="1151"/>
                    <a:pt x="3484" y="1142"/>
                  </a:cubicBezTo>
                  <a:cubicBezTo>
                    <a:pt x="3432" y="1134"/>
                    <a:pt x="3435" y="1139"/>
                    <a:pt x="3393" y="1106"/>
                  </a:cubicBezTo>
                  <a:cubicBezTo>
                    <a:pt x="3350" y="1073"/>
                    <a:pt x="3344" y="1109"/>
                    <a:pt x="3301" y="1120"/>
                  </a:cubicBezTo>
                  <a:cubicBezTo>
                    <a:pt x="3258" y="1131"/>
                    <a:pt x="3258" y="1106"/>
                    <a:pt x="3239" y="1084"/>
                  </a:cubicBezTo>
                  <a:cubicBezTo>
                    <a:pt x="3219" y="1062"/>
                    <a:pt x="3193" y="1053"/>
                    <a:pt x="3173" y="1031"/>
                  </a:cubicBezTo>
                  <a:cubicBezTo>
                    <a:pt x="3154" y="1009"/>
                    <a:pt x="3111" y="1020"/>
                    <a:pt x="3078" y="1012"/>
                  </a:cubicBezTo>
                  <a:cubicBezTo>
                    <a:pt x="3045" y="1003"/>
                    <a:pt x="3016" y="1003"/>
                    <a:pt x="2996" y="984"/>
                  </a:cubicBezTo>
                  <a:cubicBezTo>
                    <a:pt x="2977" y="964"/>
                    <a:pt x="2914" y="975"/>
                    <a:pt x="2862" y="967"/>
                  </a:cubicBezTo>
                  <a:cubicBezTo>
                    <a:pt x="2810" y="959"/>
                    <a:pt x="2819" y="934"/>
                    <a:pt x="2816" y="906"/>
                  </a:cubicBezTo>
                  <a:cubicBezTo>
                    <a:pt x="2813" y="878"/>
                    <a:pt x="2806" y="875"/>
                    <a:pt x="2787" y="856"/>
                  </a:cubicBezTo>
                  <a:cubicBezTo>
                    <a:pt x="2767" y="836"/>
                    <a:pt x="2754" y="800"/>
                    <a:pt x="2747" y="773"/>
                  </a:cubicBezTo>
                  <a:cubicBezTo>
                    <a:pt x="2741" y="745"/>
                    <a:pt x="2711" y="709"/>
                    <a:pt x="2678" y="684"/>
                  </a:cubicBezTo>
                  <a:cubicBezTo>
                    <a:pt x="2646" y="659"/>
                    <a:pt x="2662" y="645"/>
                    <a:pt x="2665" y="620"/>
                  </a:cubicBezTo>
                  <a:cubicBezTo>
                    <a:pt x="2669" y="595"/>
                    <a:pt x="2656" y="564"/>
                    <a:pt x="2656" y="542"/>
                  </a:cubicBezTo>
                  <a:cubicBezTo>
                    <a:pt x="2656" y="520"/>
                    <a:pt x="2685" y="525"/>
                    <a:pt x="2708" y="533"/>
                  </a:cubicBezTo>
                  <a:cubicBezTo>
                    <a:pt x="2731" y="542"/>
                    <a:pt x="2737" y="531"/>
                    <a:pt x="2737" y="514"/>
                  </a:cubicBezTo>
                  <a:cubicBezTo>
                    <a:pt x="2737" y="497"/>
                    <a:pt x="2734" y="481"/>
                    <a:pt x="2721" y="456"/>
                  </a:cubicBezTo>
                  <a:cubicBezTo>
                    <a:pt x="2708" y="431"/>
                    <a:pt x="2734" y="420"/>
                    <a:pt x="2751" y="389"/>
                  </a:cubicBezTo>
                  <a:cubicBezTo>
                    <a:pt x="2767" y="358"/>
                    <a:pt x="2741" y="358"/>
                    <a:pt x="2764" y="339"/>
                  </a:cubicBezTo>
                  <a:cubicBezTo>
                    <a:pt x="2787" y="319"/>
                    <a:pt x="2793" y="303"/>
                    <a:pt x="2793" y="283"/>
                  </a:cubicBezTo>
                  <a:cubicBezTo>
                    <a:pt x="2793" y="264"/>
                    <a:pt x="2783" y="256"/>
                    <a:pt x="2760" y="247"/>
                  </a:cubicBezTo>
                  <a:cubicBezTo>
                    <a:pt x="2737" y="239"/>
                    <a:pt x="2728" y="247"/>
                    <a:pt x="2718" y="225"/>
                  </a:cubicBezTo>
                  <a:cubicBezTo>
                    <a:pt x="2708" y="203"/>
                    <a:pt x="2767" y="214"/>
                    <a:pt x="2787" y="186"/>
                  </a:cubicBezTo>
                  <a:cubicBezTo>
                    <a:pt x="2794" y="176"/>
                    <a:pt x="2794" y="162"/>
                    <a:pt x="2792" y="149"/>
                  </a:cubicBezTo>
                  <a:cubicBezTo>
                    <a:pt x="2760" y="144"/>
                    <a:pt x="2736" y="154"/>
                    <a:pt x="2699" y="159"/>
                  </a:cubicBezTo>
                  <a:cubicBezTo>
                    <a:pt x="2651" y="167"/>
                    <a:pt x="2638" y="144"/>
                    <a:pt x="2590" y="118"/>
                  </a:cubicBezTo>
                  <a:cubicBezTo>
                    <a:pt x="2542" y="92"/>
                    <a:pt x="2398" y="48"/>
                    <a:pt x="2328" y="37"/>
                  </a:cubicBezTo>
                  <a:cubicBezTo>
                    <a:pt x="2258" y="26"/>
                    <a:pt x="2258" y="41"/>
                    <a:pt x="2219" y="66"/>
                  </a:cubicBezTo>
                  <a:cubicBezTo>
                    <a:pt x="2179" y="92"/>
                    <a:pt x="2061" y="85"/>
                    <a:pt x="2000" y="81"/>
                  </a:cubicBezTo>
                  <a:cubicBezTo>
                    <a:pt x="1939" y="78"/>
                    <a:pt x="1904" y="122"/>
                    <a:pt x="1856" y="152"/>
                  </a:cubicBezTo>
                  <a:cubicBezTo>
                    <a:pt x="1808" y="181"/>
                    <a:pt x="1791" y="178"/>
                    <a:pt x="1751" y="170"/>
                  </a:cubicBezTo>
                  <a:cubicBezTo>
                    <a:pt x="1712" y="163"/>
                    <a:pt x="1703" y="167"/>
                    <a:pt x="1651" y="167"/>
                  </a:cubicBezTo>
                  <a:cubicBezTo>
                    <a:pt x="1598" y="167"/>
                    <a:pt x="1585" y="167"/>
                    <a:pt x="1546" y="196"/>
                  </a:cubicBezTo>
                  <a:cubicBezTo>
                    <a:pt x="1507" y="226"/>
                    <a:pt x="1481" y="215"/>
                    <a:pt x="1459" y="193"/>
                  </a:cubicBezTo>
                  <a:cubicBezTo>
                    <a:pt x="1437" y="170"/>
                    <a:pt x="1424" y="185"/>
                    <a:pt x="1371" y="178"/>
                  </a:cubicBezTo>
                  <a:cubicBezTo>
                    <a:pt x="1319" y="170"/>
                    <a:pt x="1323" y="137"/>
                    <a:pt x="1297" y="118"/>
                  </a:cubicBezTo>
                  <a:cubicBezTo>
                    <a:pt x="1271" y="100"/>
                    <a:pt x="1236" y="100"/>
                    <a:pt x="1175" y="92"/>
                  </a:cubicBezTo>
                  <a:cubicBezTo>
                    <a:pt x="1114" y="85"/>
                    <a:pt x="1131" y="107"/>
                    <a:pt x="1109" y="81"/>
                  </a:cubicBezTo>
                  <a:cubicBezTo>
                    <a:pt x="1087" y="55"/>
                    <a:pt x="1087" y="85"/>
                    <a:pt x="1044" y="89"/>
                  </a:cubicBezTo>
                  <a:cubicBezTo>
                    <a:pt x="1000" y="92"/>
                    <a:pt x="987" y="144"/>
                    <a:pt x="943" y="170"/>
                  </a:cubicBezTo>
                  <a:cubicBezTo>
                    <a:pt x="900" y="196"/>
                    <a:pt x="878" y="159"/>
                    <a:pt x="856" y="126"/>
                  </a:cubicBezTo>
                  <a:cubicBezTo>
                    <a:pt x="834" y="92"/>
                    <a:pt x="755" y="104"/>
                    <a:pt x="720" y="100"/>
                  </a:cubicBezTo>
                  <a:cubicBezTo>
                    <a:pt x="686" y="96"/>
                    <a:pt x="681" y="81"/>
                    <a:pt x="637" y="41"/>
                  </a:cubicBezTo>
                  <a:cubicBezTo>
                    <a:pt x="594" y="0"/>
                    <a:pt x="611" y="81"/>
                    <a:pt x="576" y="115"/>
                  </a:cubicBezTo>
                  <a:cubicBezTo>
                    <a:pt x="541" y="148"/>
                    <a:pt x="489" y="181"/>
                    <a:pt x="480" y="211"/>
                  </a:cubicBezTo>
                  <a:cubicBezTo>
                    <a:pt x="471" y="241"/>
                    <a:pt x="476" y="248"/>
                    <a:pt x="450" y="267"/>
                  </a:cubicBezTo>
                  <a:cubicBezTo>
                    <a:pt x="423" y="285"/>
                    <a:pt x="388" y="281"/>
                    <a:pt x="345" y="263"/>
                  </a:cubicBezTo>
                  <a:cubicBezTo>
                    <a:pt x="325" y="255"/>
                    <a:pt x="297" y="249"/>
                    <a:pt x="271" y="244"/>
                  </a:cubicBezTo>
                  <a:cubicBezTo>
                    <a:pt x="276" y="263"/>
                    <a:pt x="238" y="283"/>
                    <a:pt x="201" y="304"/>
                  </a:cubicBezTo>
                  <a:cubicBezTo>
                    <a:pt x="153" y="330"/>
                    <a:pt x="214" y="352"/>
                    <a:pt x="236" y="374"/>
                  </a:cubicBezTo>
                  <a:cubicBezTo>
                    <a:pt x="257" y="396"/>
                    <a:pt x="236" y="411"/>
                    <a:pt x="201" y="422"/>
                  </a:cubicBezTo>
                  <a:cubicBezTo>
                    <a:pt x="166" y="433"/>
                    <a:pt x="170" y="467"/>
                    <a:pt x="205" y="493"/>
                  </a:cubicBezTo>
                  <a:cubicBezTo>
                    <a:pt x="240" y="519"/>
                    <a:pt x="231" y="530"/>
                    <a:pt x="262" y="545"/>
                  </a:cubicBezTo>
                  <a:cubicBezTo>
                    <a:pt x="292" y="559"/>
                    <a:pt x="284" y="578"/>
                    <a:pt x="262" y="597"/>
                  </a:cubicBezTo>
                  <a:cubicBezTo>
                    <a:pt x="240" y="615"/>
                    <a:pt x="275" y="641"/>
                    <a:pt x="275" y="689"/>
                  </a:cubicBezTo>
                  <a:cubicBezTo>
                    <a:pt x="275" y="737"/>
                    <a:pt x="227" y="715"/>
                    <a:pt x="205" y="708"/>
                  </a:cubicBezTo>
                  <a:cubicBezTo>
                    <a:pt x="183" y="700"/>
                    <a:pt x="174" y="723"/>
                    <a:pt x="144" y="730"/>
                  </a:cubicBezTo>
                  <a:cubicBezTo>
                    <a:pt x="113" y="737"/>
                    <a:pt x="105" y="708"/>
                    <a:pt x="96" y="678"/>
                  </a:cubicBezTo>
                  <a:cubicBezTo>
                    <a:pt x="87" y="648"/>
                    <a:pt x="43" y="652"/>
                    <a:pt x="22" y="671"/>
                  </a:cubicBezTo>
                  <a:cubicBezTo>
                    <a:pt x="0" y="689"/>
                    <a:pt x="13" y="730"/>
                    <a:pt x="26" y="756"/>
                  </a:cubicBezTo>
                  <a:cubicBezTo>
                    <a:pt x="39" y="782"/>
                    <a:pt x="65" y="811"/>
                    <a:pt x="52" y="837"/>
                  </a:cubicBezTo>
                  <a:cubicBezTo>
                    <a:pt x="39" y="863"/>
                    <a:pt x="30" y="867"/>
                    <a:pt x="52" y="900"/>
                  </a:cubicBezTo>
                  <a:cubicBezTo>
                    <a:pt x="74" y="934"/>
                    <a:pt x="35" y="938"/>
                    <a:pt x="39" y="960"/>
                  </a:cubicBezTo>
                  <a:cubicBezTo>
                    <a:pt x="43" y="982"/>
                    <a:pt x="70" y="989"/>
                    <a:pt x="78" y="975"/>
                  </a:cubicBezTo>
                  <a:cubicBezTo>
                    <a:pt x="87" y="960"/>
                    <a:pt x="109" y="967"/>
                    <a:pt x="122" y="978"/>
                  </a:cubicBezTo>
                  <a:cubicBezTo>
                    <a:pt x="135" y="989"/>
                    <a:pt x="148" y="1049"/>
                    <a:pt x="153" y="1071"/>
                  </a:cubicBezTo>
                  <a:cubicBezTo>
                    <a:pt x="157" y="1093"/>
                    <a:pt x="188" y="1112"/>
                    <a:pt x="205" y="1097"/>
                  </a:cubicBezTo>
                  <a:cubicBezTo>
                    <a:pt x="222" y="1082"/>
                    <a:pt x="244" y="1112"/>
                    <a:pt x="266" y="1138"/>
                  </a:cubicBezTo>
                  <a:cubicBezTo>
                    <a:pt x="288" y="1164"/>
                    <a:pt x="327" y="1201"/>
                    <a:pt x="340" y="1230"/>
                  </a:cubicBezTo>
                  <a:cubicBezTo>
                    <a:pt x="354" y="1260"/>
                    <a:pt x="406" y="1264"/>
                    <a:pt x="406" y="1275"/>
                  </a:cubicBezTo>
                  <a:cubicBezTo>
                    <a:pt x="406" y="1286"/>
                    <a:pt x="445" y="1304"/>
                    <a:pt x="467" y="1327"/>
                  </a:cubicBezTo>
                  <a:cubicBezTo>
                    <a:pt x="489" y="1349"/>
                    <a:pt x="493" y="1342"/>
                    <a:pt x="493" y="1390"/>
                  </a:cubicBezTo>
                  <a:cubicBezTo>
                    <a:pt x="493" y="1438"/>
                    <a:pt x="541" y="1397"/>
                    <a:pt x="550" y="1379"/>
                  </a:cubicBezTo>
                  <a:cubicBezTo>
                    <a:pt x="559" y="1360"/>
                    <a:pt x="611" y="1345"/>
                    <a:pt x="637" y="1319"/>
                  </a:cubicBezTo>
                  <a:cubicBezTo>
                    <a:pt x="664" y="1293"/>
                    <a:pt x="672" y="1356"/>
                    <a:pt x="694" y="1390"/>
                  </a:cubicBezTo>
                  <a:cubicBezTo>
                    <a:pt x="716" y="1423"/>
                    <a:pt x="729" y="1397"/>
                    <a:pt x="768" y="1445"/>
                  </a:cubicBezTo>
                  <a:cubicBezTo>
                    <a:pt x="808" y="1493"/>
                    <a:pt x="812" y="1464"/>
                    <a:pt x="856" y="1505"/>
                  </a:cubicBezTo>
                  <a:cubicBezTo>
                    <a:pt x="900" y="1545"/>
                    <a:pt x="939" y="1564"/>
                    <a:pt x="974" y="1582"/>
                  </a:cubicBezTo>
                  <a:cubicBezTo>
                    <a:pt x="1009" y="1601"/>
                    <a:pt x="1017" y="1694"/>
                    <a:pt x="1039" y="1731"/>
                  </a:cubicBezTo>
                  <a:cubicBezTo>
                    <a:pt x="1061" y="1768"/>
                    <a:pt x="1109" y="1723"/>
                    <a:pt x="1135" y="1690"/>
                  </a:cubicBezTo>
                  <a:cubicBezTo>
                    <a:pt x="1162" y="1657"/>
                    <a:pt x="1170" y="1712"/>
                    <a:pt x="1170" y="1723"/>
                  </a:cubicBezTo>
                  <a:cubicBezTo>
                    <a:pt x="1170" y="1734"/>
                    <a:pt x="1175" y="1783"/>
                    <a:pt x="1175" y="1809"/>
                  </a:cubicBezTo>
                  <a:cubicBezTo>
                    <a:pt x="1175" y="1834"/>
                    <a:pt x="1236" y="1849"/>
                    <a:pt x="1271" y="1860"/>
                  </a:cubicBezTo>
                  <a:cubicBezTo>
                    <a:pt x="1306" y="1872"/>
                    <a:pt x="1310" y="1905"/>
                    <a:pt x="1358" y="1901"/>
                  </a:cubicBezTo>
                  <a:cubicBezTo>
                    <a:pt x="1406" y="1897"/>
                    <a:pt x="1389" y="1912"/>
                    <a:pt x="1380" y="1923"/>
                  </a:cubicBezTo>
                  <a:cubicBezTo>
                    <a:pt x="1371" y="1935"/>
                    <a:pt x="1398" y="1957"/>
                    <a:pt x="1398" y="1972"/>
                  </a:cubicBezTo>
                  <a:cubicBezTo>
                    <a:pt x="1398" y="1986"/>
                    <a:pt x="1441" y="2001"/>
                    <a:pt x="1459" y="1990"/>
                  </a:cubicBezTo>
                  <a:cubicBezTo>
                    <a:pt x="1476" y="1979"/>
                    <a:pt x="1494" y="1998"/>
                    <a:pt x="1511" y="2012"/>
                  </a:cubicBezTo>
                  <a:cubicBezTo>
                    <a:pt x="1529" y="2027"/>
                    <a:pt x="1559" y="2023"/>
                    <a:pt x="1555" y="2061"/>
                  </a:cubicBezTo>
                  <a:cubicBezTo>
                    <a:pt x="1594" y="2142"/>
                    <a:pt x="1598" y="2094"/>
                    <a:pt x="1612" y="2072"/>
                  </a:cubicBezTo>
                  <a:cubicBezTo>
                    <a:pt x="1625" y="2049"/>
                    <a:pt x="1633" y="2075"/>
                    <a:pt x="1651" y="2105"/>
                  </a:cubicBezTo>
                  <a:cubicBezTo>
                    <a:pt x="1668" y="2135"/>
                    <a:pt x="1725" y="2094"/>
                    <a:pt x="1747" y="2079"/>
                  </a:cubicBezTo>
                  <a:cubicBezTo>
                    <a:pt x="1769" y="2064"/>
                    <a:pt x="1782" y="2101"/>
                    <a:pt x="1786" y="2116"/>
                  </a:cubicBezTo>
                  <a:cubicBezTo>
                    <a:pt x="1791" y="2131"/>
                    <a:pt x="1843" y="2142"/>
                    <a:pt x="1856" y="2164"/>
                  </a:cubicBezTo>
                  <a:cubicBezTo>
                    <a:pt x="1869" y="2187"/>
                    <a:pt x="1895" y="2187"/>
                    <a:pt x="1948" y="2172"/>
                  </a:cubicBezTo>
                  <a:cubicBezTo>
                    <a:pt x="2000" y="2157"/>
                    <a:pt x="1992" y="2190"/>
                    <a:pt x="2040" y="2194"/>
                  </a:cubicBezTo>
                  <a:cubicBezTo>
                    <a:pt x="2088" y="2198"/>
                    <a:pt x="2079" y="2172"/>
                    <a:pt x="2131" y="2172"/>
                  </a:cubicBezTo>
                  <a:cubicBezTo>
                    <a:pt x="2184" y="2172"/>
                    <a:pt x="2179" y="2172"/>
                    <a:pt x="2214" y="2146"/>
                  </a:cubicBezTo>
                  <a:cubicBezTo>
                    <a:pt x="2249" y="2120"/>
                    <a:pt x="2267" y="2168"/>
                    <a:pt x="2284" y="2205"/>
                  </a:cubicBezTo>
                  <a:cubicBezTo>
                    <a:pt x="2302" y="2242"/>
                    <a:pt x="2241" y="2264"/>
                    <a:pt x="2245" y="2316"/>
                  </a:cubicBezTo>
                  <a:cubicBezTo>
                    <a:pt x="2249" y="2368"/>
                    <a:pt x="2337" y="2283"/>
                    <a:pt x="2350" y="2264"/>
                  </a:cubicBezTo>
                  <a:cubicBezTo>
                    <a:pt x="2363" y="2246"/>
                    <a:pt x="2420" y="2194"/>
                    <a:pt x="2446" y="2164"/>
                  </a:cubicBezTo>
                  <a:cubicBezTo>
                    <a:pt x="2472" y="2135"/>
                    <a:pt x="2542" y="2142"/>
                    <a:pt x="2586" y="2127"/>
                  </a:cubicBezTo>
                  <a:cubicBezTo>
                    <a:pt x="2629" y="2112"/>
                    <a:pt x="2647" y="2153"/>
                    <a:pt x="2660" y="2175"/>
                  </a:cubicBezTo>
                  <a:cubicBezTo>
                    <a:pt x="2673" y="2198"/>
                    <a:pt x="2664" y="2198"/>
                    <a:pt x="2704" y="2198"/>
                  </a:cubicBezTo>
                  <a:cubicBezTo>
                    <a:pt x="2743" y="2198"/>
                    <a:pt x="2773" y="2205"/>
                    <a:pt x="2795" y="2227"/>
                  </a:cubicBezTo>
                  <a:cubicBezTo>
                    <a:pt x="2817" y="2250"/>
                    <a:pt x="2861" y="2246"/>
                    <a:pt x="2874" y="2224"/>
                  </a:cubicBezTo>
                  <a:cubicBezTo>
                    <a:pt x="2887" y="2201"/>
                    <a:pt x="2922" y="2227"/>
                    <a:pt x="2966" y="2253"/>
                  </a:cubicBezTo>
                  <a:cubicBezTo>
                    <a:pt x="3009" y="2279"/>
                    <a:pt x="2974" y="2287"/>
                    <a:pt x="2983" y="2309"/>
                  </a:cubicBezTo>
                  <a:cubicBezTo>
                    <a:pt x="2992" y="2331"/>
                    <a:pt x="3057" y="2339"/>
                    <a:pt x="3071" y="2316"/>
                  </a:cubicBezTo>
                  <a:cubicBezTo>
                    <a:pt x="3084" y="2294"/>
                    <a:pt x="3114" y="2305"/>
                    <a:pt x="3140" y="2320"/>
                  </a:cubicBezTo>
                  <a:cubicBezTo>
                    <a:pt x="3167" y="2335"/>
                    <a:pt x="3223" y="2305"/>
                    <a:pt x="3241" y="2268"/>
                  </a:cubicBezTo>
                  <a:cubicBezTo>
                    <a:pt x="3258" y="2231"/>
                    <a:pt x="3237" y="2227"/>
                    <a:pt x="3285" y="2220"/>
                  </a:cubicBezTo>
                  <a:cubicBezTo>
                    <a:pt x="3333" y="2213"/>
                    <a:pt x="3341" y="2179"/>
                    <a:pt x="3376" y="2138"/>
                  </a:cubicBezTo>
                  <a:cubicBezTo>
                    <a:pt x="3411" y="2098"/>
                    <a:pt x="3481" y="2112"/>
                    <a:pt x="3538" y="2101"/>
                  </a:cubicBezTo>
                  <a:cubicBezTo>
                    <a:pt x="3595" y="2090"/>
                    <a:pt x="3630" y="2038"/>
                    <a:pt x="3700" y="1990"/>
                  </a:cubicBezTo>
                  <a:cubicBezTo>
                    <a:pt x="3769" y="1942"/>
                    <a:pt x="3796" y="2005"/>
                    <a:pt x="3813" y="2016"/>
                  </a:cubicBezTo>
                  <a:cubicBezTo>
                    <a:pt x="3831" y="2027"/>
                    <a:pt x="3887" y="2031"/>
                    <a:pt x="3914" y="2057"/>
                  </a:cubicBezTo>
                  <a:cubicBezTo>
                    <a:pt x="3940" y="2083"/>
                    <a:pt x="3949" y="2035"/>
                    <a:pt x="3975" y="2009"/>
                  </a:cubicBezTo>
                  <a:cubicBezTo>
                    <a:pt x="4001" y="1983"/>
                    <a:pt x="4023" y="1975"/>
                    <a:pt x="4058" y="1960"/>
                  </a:cubicBezTo>
                  <a:cubicBezTo>
                    <a:pt x="4093" y="1946"/>
                    <a:pt x="4132" y="1975"/>
                    <a:pt x="4154" y="2001"/>
                  </a:cubicBezTo>
                  <a:cubicBezTo>
                    <a:pt x="4176" y="2027"/>
                    <a:pt x="4132" y="2027"/>
                    <a:pt x="4119" y="2061"/>
                  </a:cubicBezTo>
                  <a:cubicBezTo>
                    <a:pt x="4106" y="2094"/>
                    <a:pt x="4154" y="2086"/>
                    <a:pt x="4167" y="2064"/>
                  </a:cubicBezTo>
                  <a:cubicBezTo>
                    <a:pt x="4180" y="2042"/>
                    <a:pt x="4202" y="2064"/>
                    <a:pt x="4211" y="2094"/>
                  </a:cubicBezTo>
                  <a:cubicBezTo>
                    <a:pt x="4219" y="2124"/>
                    <a:pt x="4228" y="2127"/>
                    <a:pt x="4206" y="2150"/>
                  </a:cubicBezTo>
                  <a:cubicBezTo>
                    <a:pt x="4184" y="2172"/>
                    <a:pt x="4167" y="2168"/>
                    <a:pt x="4158" y="2205"/>
                  </a:cubicBezTo>
                  <a:cubicBezTo>
                    <a:pt x="4149" y="2242"/>
                    <a:pt x="4228" y="2205"/>
                    <a:pt x="4246" y="2220"/>
                  </a:cubicBezTo>
                  <a:cubicBezTo>
                    <a:pt x="4263" y="2235"/>
                    <a:pt x="4285" y="2253"/>
                    <a:pt x="4320" y="2250"/>
                  </a:cubicBezTo>
                  <a:cubicBezTo>
                    <a:pt x="4355" y="2246"/>
                    <a:pt x="4346" y="2242"/>
                    <a:pt x="4385" y="2268"/>
                  </a:cubicBezTo>
                  <a:cubicBezTo>
                    <a:pt x="4425" y="2294"/>
                    <a:pt x="4425" y="2246"/>
                    <a:pt x="4447" y="2220"/>
                  </a:cubicBezTo>
                  <a:cubicBezTo>
                    <a:pt x="4468" y="2194"/>
                    <a:pt x="4495" y="2209"/>
                    <a:pt x="4508" y="2235"/>
                  </a:cubicBezTo>
                  <a:cubicBezTo>
                    <a:pt x="4521" y="2261"/>
                    <a:pt x="4530" y="2250"/>
                    <a:pt x="4564" y="2272"/>
                  </a:cubicBezTo>
                  <a:cubicBezTo>
                    <a:pt x="4585" y="2285"/>
                    <a:pt x="4590" y="2296"/>
                    <a:pt x="4594" y="2315"/>
                  </a:cubicBezTo>
                  <a:cubicBezTo>
                    <a:pt x="4599" y="2309"/>
                    <a:pt x="4605" y="2302"/>
                    <a:pt x="4613" y="2294"/>
                  </a:cubicBezTo>
                  <a:cubicBezTo>
                    <a:pt x="4656" y="2246"/>
                    <a:pt x="4639" y="2290"/>
                    <a:pt x="4674" y="2305"/>
                  </a:cubicBezTo>
                  <a:cubicBezTo>
                    <a:pt x="4709" y="2320"/>
                    <a:pt x="4717" y="2301"/>
                    <a:pt x="4722" y="2268"/>
                  </a:cubicBezTo>
                  <a:cubicBezTo>
                    <a:pt x="4726" y="2235"/>
                    <a:pt x="4713" y="2183"/>
                    <a:pt x="4713" y="2142"/>
                  </a:cubicBezTo>
                  <a:cubicBezTo>
                    <a:pt x="4713" y="2101"/>
                    <a:pt x="4726" y="2124"/>
                    <a:pt x="4770" y="2112"/>
                  </a:cubicBezTo>
                  <a:cubicBezTo>
                    <a:pt x="4813" y="2101"/>
                    <a:pt x="4770" y="2112"/>
                    <a:pt x="4770" y="2072"/>
                  </a:cubicBezTo>
                  <a:cubicBezTo>
                    <a:pt x="4770" y="2031"/>
                    <a:pt x="4796" y="2053"/>
                    <a:pt x="4827" y="2035"/>
                  </a:cubicBezTo>
                  <a:cubicBezTo>
                    <a:pt x="4857" y="2016"/>
                    <a:pt x="4827" y="2001"/>
                    <a:pt x="4818" y="1968"/>
                  </a:cubicBezTo>
                  <a:cubicBezTo>
                    <a:pt x="4809" y="1935"/>
                    <a:pt x="4827" y="1857"/>
                    <a:pt x="4822" y="1820"/>
                  </a:cubicBezTo>
                  <a:cubicBezTo>
                    <a:pt x="4818" y="1783"/>
                    <a:pt x="4822" y="1771"/>
                    <a:pt x="4818" y="1731"/>
                  </a:cubicBezTo>
                  <a:cubicBezTo>
                    <a:pt x="4813" y="1690"/>
                    <a:pt x="4796" y="1660"/>
                    <a:pt x="4792" y="1631"/>
                  </a:cubicBezTo>
                  <a:cubicBezTo>
                    <a:pt x="4787" y="1601"/>
                    <a:pt x="4752" y="1594"/>
                    <a:pt x="4730" y="1564"/>
                  </a:cubicBezTo>
                  <a:cubicBezTo>
                    <a:pt x="4709" y="1534"/>
                    <a:pt x="4744" y="1542"/>
                    <a:pt x="4792" y="1531"/>
                  </a:cubicBezTo>
                  <a:cubicBezTo>
                    <a:pt x="4840" y="1519"/>
                    <a:pt x="4774" y="1475"/>
                    <a:pt x="4744" y="1449"/>
                  </a:cubicBezTo>
                  <a:cubicBezTo>
                    <a:pt x="4713" y="1423"/>
                    <a:pt x="4709" y="1408"/>
                    <a:pt x="4704" y="1367"/>
                  </a:cubicBezTo>
                  <a:cubicBezTo>
                    <a:pt x="4700" y="1327"/>
                    <a:pt x="4656" y="1312"/>
                    <a:pt x="4647" y="1264"/>
                  </a:cubicBezTo>
                  <a:cubicBezTo>
                    <a:pt x="4639" y="1215"/>
                    <a:pt x="4608" y="1230"/>
                    <a:pt x="4582" y="1227"/>
                  </a:cubicBezTo>
                  <a:cubicBezTo>
                    <a:pt x="4556" y="1223"/>
                    <a:pt x="4516" y="1193"/>
                    <a:pt x="4481" y="1186"/>
                  </a:cubicBezTo>
                  <a:cubicBezTo>
                    <a:pt x="4454" y="1180"/>
                    <a:pt x="4462" y="1168"/>
                    <a:pt x="4478" y="1157"/>
                  </a:cubicBezTo>
                  <a:cubicBezTo>
                    <a:pt x="4460" y="1150"/>
                    <a:pt x="4440" y="1144"/>
                    <a:pt x="4418" y="1148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3" name="Freeform 8"/>
            <p:cNvSpPr/>
            <p:nvPr/>
          </p:nvSpPr>
          <p:spPr bwMode="auto">
            <a:xfrm>
              <a:off x="6453597" y="3019531"/>
              <a:ext cx="1749759" cy="1080251"/>
            </a:xfrm>
            <a:custGeom>
              <a:avLst/>
              <a:gdLst>
                <a:gd name="T0" fmla="*/ 3054 w 3142"/>
                <a:gd name="T1" fmla="*/ 771 h 2018"/>
                <a:gd name="T2" fmla="*/ 2993 w 3142"/>
                <a:gd name="T3" fmla="*/ 656 h 2018"/>
                <a:gd name="T4" fmla="*/ 2875 w 3142"/>
                <a:gd name="T5" fmla="*/ 478 h 2018"/>
                <a:gd name="T6" fmla="*/ 2652 w 3142"/>
                <a:gd name="T7" fmla="*/ 396 h 2018"/>
                <a:gd name="T8" fmla="*/ 2460 w 3142"/>
                <a:gd name="T9" fmla="*/ 204 h 2018"/>
                <a:gd name="T10" fmla="*/ 2298 w 3142"/>
                <a:gd name="T11" fmla="*/ 200 h 2018"/>
                <a:gd name="T12" fmla="*/ 2023 w 3142"/>
                <a:gd name="T13" fmla="*/ 152 h 2018"/>
                <a:gd name="T14" fmla="*/ 1700 w 3142"/>
                <a:gd name="T15" fmla="*/ 185 h 2018"/>
                <a:gd name="T16" fmla="*/ 1482 w 3142"/>
                <a:gd name="T17" fmla="*/ 118 h 2018"/>
                <a:gd name="T18" fmla="*/ 1206 w 3142"/>
                <a:gd name="T19" fmla="*/ 40 h 2018"/>
                <a:gd name="T20" fmla="*/ 988 w 3142"/>
                <a:gd name="T21" fmla="*/ 59 h 2018"/>
                <a:gd name="T22" fmla="*/ 761 w 3142"/>
                <a:gd name="T23" fmla="*/ 85 h 2018"/>
                <a:gd name="T24" fmla="*/ 451 w 3142"/>
                <a:gd name="T25" fmla="*/ 133 h 2018"/>
                <a:gd name="T26" fmla="*/ 298 w 3142"/>
                <a:gd name="T27" fmla="*/ 333 h 2018"/>
                <a:gd name="T28" fmla="*/ 490 w 3142"/>
                <a:gd name="T29" fmla="*/ 463 h 2018"/>
                <a:gd name="T30" fmla="*/ 433 w 3142"/>
                <a:gd name="T31" fmla="*/ 574 h 2018"/>
                <a:gd name="T32" fmla="*/ 411 w 3142"/>
                <a:gd name="T33" fmla="*/ 689 h 2018"/>
                <a:gd name="T34" fmla="*/ 333 w 3142"/>
                <a:gd name="T35" fmla="*/ 752 h 2018"/>
                <a:gd name="T36" fmla="*/ 146 w 3142"/>
                <a:gd name="T37" fmla="*/ 716 h 2018"/>
                <a:gd name="T38" fmla="*/ 72 w 3142"/>
                <a:gd name="T39" fmla="*/ 792 h 2018"/>
                <a:gd name="T40" fmla="*/ 147 w 3142"/>
                <a:gd name="T41" fmla="*/ 850 h 2018"/>
                <a:gd name="T42" fmla="*/ 105 w 3142"/>
                <a:gd name="T43" fmla="*/ 956 h 2018"/>
                <a:gd name="T44" fmla="*/ 91 w 3142"/>
                <a:gd name="T45" fmla="*/ 1081 h 2018"/>
                <a:gd name="T46" fmla="*/ 10 w 3142"/>
                <a:gd name="T47" fmla="*/ 1109 h 2018"/>
                <a:gd name="T48" fmla="*/ 32 w 3142"/>
                <a:gd name="T49" fmla="*/ 1251 h 2018"/>
                <a:gd name="T50" fmla="*/ 141 w 3142"/>
                <a:gd name="T51" fmla="*/ 1423 h 2018"/>
                <a:gd name="T52" fmla="*/ 216 w 3142"/>
                <a:gd name="T53" fmla="*/ 1534 h 2018"/>
                <a:gd name="T54" fmla="*/ 432 w 3142"/>
                <a:gd name="T55" fmla="*/ 1579 h 2018"/>
                <a:gd name="T56" fmla="*/ 593 w 3142"/>
                <a:gd name="T57" fmla="*/ 1651 h 2018"/>
                <a:gd name="T58" fmla="*/ 747 w 3142"/>
                <a:gd name="T59" fmla="*/ 1673 h 2018"/>
                <a:gd name="T60" fmla="*/ 963 w 3142"/>
                <a:gd name="T61" fmla="*/ 1723 h 2018"/>
                <a:gd name="T62" fmla="*/ 1192 w 3142"/>
                <a:gd name="T63" fmla="*/ 1757 h 2018"/>
                <a:gd name="T64" fmla="*/ 1356 w 3142"/>
                <a:gd name="T65" fmla="*/ 1882 h 2018"/>
                <a:gd name="T66" fmla="*/ 1458 w 3142"/>
                <a:gd name="T67" fmla="*/ 1971 h 2018"/>
                <a:gd name="T68" fmla="*/ 1576 w 3142"/>
                <a:gd name="T69" fmla="*/ 1971 h 2018"/>
                <a:gd name="T70" fmla="*/ 1720 w 3142"/>
                <a:gd name="T71" fmla="*/ 1890 h 2018"/>
                <a:gd name="T72" fmla="*/ 1769 w 3142"/>
                <a:gd name="T73" fmla="*/ 1765 h 2018"/>
                <a:gd name="T74" fmla="*/ 1832 w 3142"/>
                <a:gd name="T75" fmla="*/ 1724 h 2018"/>
                <a:gd name="T76" fmla="*/ 1853 w 3142"/>
                <a:gd name="T77" fmla="*/ 1631 h 2018"/>
                <a:gd name="T78" fmla="*/ 2036 w 3142"/>
                <a:gd name="T79" fmla="*/ 1586 h 2018"/>
                <a:gd name="T80" fmla="*/ 2189 w 3142"/>
                <a:gd name="T81" fmla="*/ 1597 h 2018"/>
                <a:gd name="T82" fmla="*/ 2347 w 3142"/>
                <a:gd name="T83" fmla="*/ 1597 h 2018"/>
                <a:gd name="T84" fmla="*/ 2499 w 3142"/>
                <a:gd name="T85" fmla="*/ 1738 h 2018"/>
                <a:gd name="T86" fmla="*/ 2661 w 3142"/>
                <a:gd name="T87" fmla="*/ 1686 h 2018"/>
                <a:gd name="T88" fmla="*/ 2805 w 3142"/>
                <a:gd name="T89" fmla="*/ 1649 h 2018"/>
                <a:gd name="T90" fmla="*/ 2949 w 3142"/>
                <a:gd name="T91" fmla="*/ 1656 h 2018"/>
                <a:gd name="T92" fmla="*/ 3011 w 3142"/>
                <a:gd name="T93" fmla="*/ 1530 h 2018"/>
                <a:gd name="T94" fmla="*/ 2831 w 3142"/>
                <a:gd name="T95" fmla="*/ 1441 h 2018"/>
                <a:gd name="T96" fmla="*/ 2661 w 3142"/>
                <a:gd name="T97" fmla="*/ 1323 h 2018"/>
                <a:gd name="T98" fmla="*/ 2818 w 3142"/>
                <a:gd name="T99" fmla="*/ 1382 h 2018"/>
                <a:gd name="T100" fmla="*/ 2884 w 3142"/>
                <a:gd name="T101" fmla="*/ 1234 h 2018"/>
                <a:gd name="T102" fmla="*/ 2976 w 3142"/>
                <a:gd name="T103" fmla="*/ 1115 h 2018"/>
                <a:gd name="T104" fmla="*/ 3032 w 3142"/>
                <a:gd name="T105" fmla="*/ 1026 h 2018"/>
                <a:gd name="T106" fmla="*/ 3089 w 3142"/>
                <a:gd name="T107" fmla="*/ 997 h 2018"/>
                <a:gd name="T108" fmla="*/ 3085 w 3142"/>
                <a:gd name="T109" fmla="*/ 823 h 20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142" h="2018">
                  <a:moveTo>
                    <a:pt x="3085" y="823"/>
                  </a:moveTo>
                  <a:cubicBezTo>
                    <a:pt x="3054" y="797"/>
                    <a:pt x="3054" y="789"/>
                    <a:pt x="3054" y="771"/>
                  </a:cubicBezTo>
                  <a:cubicBezTo>
                    <a:pt x="3054" y="752"/>
                    <a:pt x="3063" y="726"/>
                    <a:pt x="3032" y="708"/>
                  </a:cubicBezTo>
                  <a:cubicBezTo>
                    <a:pt x="2962" y="682"/>
                    <a:pt x="2976" y="678"/>
                    <a:pt x="2993" y="656"/>
                  </a:cubicBezTo>
                  <a:cubicBezTo>
                    <a:pt x="3011" y="633"/>
                    <a:pt x="2980" y="604"/>
                    <a:pt x="2971" y="574"/>
                  </a:cubicBezTo>
                  <a:cubicBezTo>
                    <a:pt x="2962" y="545"/>
                    <a:pt x="2901" y="530"/>
                    <a:pt x="2875" y="478"/>
                  </a:cubicBezTo>
                  <a:cubicBezTo>
                    <a:pt x="2849" y="426"/>
                    <a:pt x="2796" y="489"/>
                    <a:pt x="2762" y="496"/>
                  </a:cubicBezTo>
                  <a:cubicBezTo>
                    <a:pt x="2727" y="504"/>
                    <a:pt x="2679" y="426"/>
                    <a:pt x="2652" y="396"/>
                  </a:cubicBezTo>
                  <a:cubicBezTo>
                    <a:pt x="2626" y="367"/>
                    <a:pt x="2547" y="348"/>
                    <a:pt x="2499" y="330"/>
                  </a:cubicBezTo>
                  <a:cubicBezTo>
                    <a:pt x="2451" y="311"/>
                    <a:pt x="2464" y="244"/>
                    <a:pt x="2460" y="204"/>
                  </a:cubicBezTo>
                  <a:cubicBezTo>
                    <a:pt x="2456" y="163"/>
                    <a:pt x="2403" y="207"/>
                    <a:pt x="2360" y="226"/>
                  </a:cubicBezTo>
                  <a:cubicBezTo>
                    <a:pt x="2316" y="244"/>
                    <a:pt x="2303" y="229"/>
                    <a:pt x="2298" y="200"/>
                  </a:cubicBezTo>
                  <a:cubicBezTo>
                    <a:pt x="2294" y="170"/>
                    <a:pt x="2224" y="170"/>
                    <a:pt x="2141" y="126"/>
                  </a:cubicBezTo>
                  <a:cubicBezTo>
                    <a:pt x="2058" y="81"/>
                    <a:pt x="2050" y="122"/>
                    <a:pt x="2023" y="152"/>
                  </a:cubicBezTo>
                  <a:cubicBezTo>
                    <a:pt x="1997" y="181"/>
                    <a:pt x="1910" y="144"/>
                    <a:pt x="1844" y="133"/>
                  </a:cubicBezTo>
                  <a:cubicBezTo>
                    <a:pt x="1779" y="122"/>
                    <a:pt x="1770" y="159"/>
                    <a:pt x="1700" y="185"/>
                  </a:cubicBezTo>
                  <a:cubicBezTo>
                    <a:pt x="1630" y="211"/>
                    <a:pt x="1639" y="215"/>
                    <a:pt x="1595" y="207"/>
                  </a:cubicBezTo>
                  <a:cubicBezTo>
                    <a:pt x="1552" y="200"/>
                    <a:pt x="1517" y="166"/>
                    <a:pt x="1482" y="118"/>
                  </a:cubicBezTo>
                  <a:cubicBezTo>
                    <a:pt x="1447" y="70"/>
                    <a:pt x="1420" y="96"/>
                    <a:pt x="1368" y="92"/>
                  </a:cubicBezTo>
                  <a:cubicBezTo>
                    <a:pt x="1316" y="89"/>
                    <a:pt x="1263" y="48"/>
                    <a:pt x="1206" y="40"/>
                  </a:cubicBezTo>
                  <a:cubicBezTo>
                    <a:pt x="1150" y="33"/>
                    <a:pt x="1080" y="59"/>
                    <a:pt x="1045" y="29"/>
                  </a:cubicBezTo>
                  <a:cubicBezTo>
                    <a:pt x="1010" y="0"/>
                    <a:pt x="1010" y="29"/>
                    <a:pt x="988" y="59"/>
                  </a:cubicBezTo>
                  <a:cubicBezTo>
                    <a:pt x="966" y="89"/>
                    <a:pt x="927" y="66"/>
                    <a:pt x="879" y="63"/>
                  </a:cubicBezTo>
                  <a:cubicBezTo>
                    <a:pt x="831" y="59"/>
                    <a:pt x="822" y="81"/>
                    <a:pt x="761" y="85"/>
                  </a:cubicBezTo>
                  <a:cubicBezTo>
                    <a:pt x="700" y="89"/>
                    <a:pt x="700" y="122"/>
                    <a:pt x="617" y="126"/>
                  </a:cubicBezTo>
                  <a:cubicBezTo>
                    <a:pt x="534" y="129"/>
                    <a:pt x="521" y="141"/>
                    <a:pt x="451" y="133"/>
                  </a:cubicBezTo>
                  <a:cubicBezTo>
                    <a:pt x="381" y="126"/>
                    <a:pt x="368" y="166"/>
                    <a:pt x="320" y="196"/>
                  </a:cubicBezTo>
                  <a:cubicBezTo>
                    <a:pt x="272" y="226"/>
                    <a:pt x="298" y="285"/>
                    <a:pt x="298" y="333"/>
                  </a:cubicBezTo>
                  <a:cubicBezTo>
                    <a:pt x="298" y="381"/>
                    <a:pt x="381" y="370"/>
                    <a:pt x="390" y="400"/>
                  </a:cubicBezTo>
                  <a:cubicBezTo>
                    <a:pt x="398" y="430"/>
                    <a:pt x="464" y="430"/>
                    <a:pt x="490" y="463"/>
                  </a:cubicBezTo>
                  <a:cubicBezTo>
                    <a:pt x="516" y="496"/>
                    <a:pt x="481" y="504"/>
                    <a:pt x="468" y="522"/>
                  </a:cubicBezTo>
                  <a:cubicBezTo>
                    <a:pt x="455" y="541"/>
                    <a:pt x="477" y="556"/>
                    <a:pt x="433" y="574"/>
                  </a:cubicBezTo>
                  <a:cubicBezTo>
                    <a:pt x="390" y="593"/>
                    <a:pt x="394" y="582"/>
                    <a:pt x="359" y="619"/>
                  </a:cubicBezTo>
                  <a:cubicBezTo>
                    <a:pt x="324" y="656"/>
                    <a:pt x="350" y="674"/>
                    <a:pt x="411" y="689"/>
                  </a:cubicBezTo>
                  <a:cubicBezTo>
                    <a:pt x="473" y="704"/>
                    <a:pt x="446" y="722"/>
                    <a:pt x="407" y="722"/>
                  </a:cubicBezTo>
                  <a:cubicBezTo>
                    <a:pt x="368" y="722"/>
                    <a:pt x="425" y="730"/>
                    <a:pt x="333" y="752"/>
                  </a:cubicBezTo>
                  <a:cubicBezTo>
                    <a:pt x="241" y="774"/>
                    <a:pt x="232" y="748"/>
                    <a:pt x="180" y="726"/>
                  </a:cubicBezTo>
                  <a:cubicBezTo>
                    <a:pt x="167" y="721"/>
                    <a:pt x="156" y="718"/>
                    <a:pt x="146" y="716"/>
                  </a:cubicBezTo>
                  <a:cubicBezTo>
                    <a:pt x="148" y="729"/>
                    <a:pt x="148" y="743"/>
                    <a:pt x="141" y="753"/>
                  </a:cubicBezTo>
                  <a:cubicBezTo>
                    <a:pt x="121" y="781"/>
                    <a:pt x="62" y="770"/>
                    <a:pt x="72" y="792"/>
                  </a:cubicBezTo>
                  <a:cubicBezTo>
                    <a:pt x="82" y="814"/>
                    <a:pt x="91" y="806"/>
                    <a:pt x="114" y="814"/>
                  </a:cubicBezTo>
                  <a:cubicBezTo>
                    <a:pt x="137" y="823"/>
                    <a:pt x="147" y="831"/>
                    <a:pt x="147" y="850"/>
                  </a:cubicBezTo>
                  <a:cubicBezTo>
                    <a:pt x="147" y="870"/>
                    <a:pt x="141" y="886"/>
                    <a:pt x="118" y="906"/>
                  </a:cubicBezTo>
                  <a:cubicBezTo>
                    <a:pt x="95" y="925"/>
                    <a:pt x="121" y="925"/>
                    <a:pt x="105" y="956"/>
                  </a:cubicBezTo>
                  <a:cubicBezTo>
                    <a:pt x="88" y="987"/>
                    <a:pt x="62" y="998"/>
                    <a:pt x="75" y="1023"/>
                  </a:cubicBezTo>
                  <a:cubicBezTo>
                    <a:pt x="88" y="1048"/>
                    <a:pt x="91" y="1064"/>
                    <a:pt x="91" y="1081"/>
                  </a:cubicBezTo>
                  <a:cubicBezTo>
                    <a:pt x="91" y="1098"/>
                    <a:pt x="85" y="1109"/>
                    <a:pt x="62" y="1100"/>
                  </a:cubicBezTo>
                  <a:cubicBezTo>
                    <a:pt x="39" y="1092"/>
                    <a:pt x="10" y="1087"/>
                    <a:pt x="10" y="1109"/>
                  </a:cubicBezTo>
                  <a:cubicBezTo>
                    <a:pt x="10" y="1131"/>
                    <a:pt x="23" y="1162"/>
                    <a:pt x="19" y="1187"/>
                  </a:cubicBezTo>
                  <a:cubicBezTo>
                    <a:pt x="16" y="1212"/>
                    <a:pt x="0" y="1226"/>
                    <a:pt x="32" y="1251"/>
                  </a:cubicBezTo>
                  <a:cubicBezTo>
                    <a:pt x="65" y="1276"/>
                    <a:pt x="95" y="1312"/>
                    <a:pt x="101" y="1340"/>
                  </a:cubicBezTo>
                  <a:cubicBezTo>
                    <a:pt x="108" y="1367"/>
                    <a:pt x="121" y="1403"/>
                    <a:pt x="141" y="1423"/>
                  </a:cubicBezTo>
                  <a:cubicBezTo>
                    <a:pt x="160" y="1442"/>
                    <a:pt x="167" y="1445"/>
                    <a:pt x="170" y="1473"/>
                  </a:cubicBezTo>
                  <a:cubicBezTo>
                    <a:pt x="173" y="1501"/>
                    <a:pt x="164" y="1526"/>
                    <a:pt x="216" y="1534"/>
                  </a:cubicBezTo>
                  <a:cubicBezTo>
                    <a:pt x="268" y="1542"/>
                    <a:pt x="331" y="1531"/>
                    <a:pt x="350" y="1551"/>
                  </a:cubicBezTo>
                  <a:cubicBezTo>
                    <a:pt x="370" y="1570"/>
                    <a:pt x="399" y="1570"/>
                    <a:pt x="432" y="1579"/>
                  </a:cubicBezTo>
                  <a:cubicBezTo>
                    <a:pt x="465" y="1587"/>
                    <a:pt x="508" y="1576"/>
                    <a:pt x="527" y="1598"/>
                  </a:cubicBezTo>
                  <a:cubicBezTo>
                    <a:pt x="547" y="1620"/>
                    <a:pt x="573" y="1629"/>
                    <a:pt x="593" y="1651"/>
                  </a:cubicBezTo>
                  <a:cubicBezTo>
                    <a:pt x="612" y="1673"/>
                    <a:pt x="612" y="1698"/>
                    <a:pt x="655" y="1687"/>
                  </a:cubicBezTo>
                  <a:cubicBezTo>
                    <a:pt x="698" y="1676"/>
                    <a:pt x="704" y="1640"/>
                    <a:pt x="747" y="1673"/>
                  </a:cubicBezTo>
                  <a:cubicBezTo>
                    <a:pt x="789" y="1706"/>
                    <a:pt x="786" y="1701"/>
                    <a:pt x="838" y="1709"/>
                  </a:cubicBezTo>
                  <a:cubicBezTo>
                    <a:pt x="891" y="1718"/>
                    <a:pt x="924" y="1726"/>
                    <a:pt x="963" y="1723"/>
                  </a:cubicBezTo>
                  <a:cubicBezTo>
                    <a:pt x="1002" y="1720"/>
                    <a:pt x="1015" y="1723"/>
                    <a:pt x="1055" y="1732"/>
                  </a:cubicBezTo>
                  <a:cubicBezTo>
                    <a:pt x="1094" y="1740"/>
                    <a:pt x="1150" y="1720"/>
                    <a:pt x="1192" y="1757"/>
                  </a:cubicBezTo>
                  <a:cubicBezTo>
                    <a:pt x="1235" y="1793"/>
                    <a:pt x="1251" y="1815"/>
                    <a:pt x="1274" y="1829"/>
                  </a:cubicBezTo>
                  <a:cubicBezTo>
                    <a:pt x="1297" y="1843"/>
                    <a:pt x="1346" y="1837"/>
                    <a:pt x="1356" y="1882"/>
                  </a:cubicBezTo>
                  <a:cubicBezTo>
                    <a:pt x="1366" y="1926"/>
                    <a:pt x="1349" y="1946"/>
                    <a:pt x="1386" y="1948"/>
                  </a:cubicBezTo>
                  <a:cubicBezTo>
                    <a:pt x="1422" y="1951"/>
                    <a:pt x="1435" y="1954"/>
                    <a:pt x="1458" y="1971"/>
                  </a:cubicBezTo>
                  <a:cubicBezTo>
                    <a:pt x="1481" y="1987"/>
                    <a:pt x="1487" y="1998"/>
                    <a:pt x="1520" y="1976"/>
                  </a:cubicBezTo>
                  <a:cubicBezTo>
                    <a:pt x="1553" y="1954"/>
                    <a:pt x="1553" y="1957"/>
                    <a:pt x="1576" y="1971"/>
                  </a:cubicBezTo>
                  <a:cubicBezTo>
                    <a:pt x="1598" y="1984"/>
                    <a:pt x="1618" y="2018"/>
                    <a:pt x="1657" y="1962"/>
                  </a:cubicBezTo>
                  <a:cubicBezTo>
                    <a:pt x="1697" y="1907"/>
                    <a:pt x="1693" y="1907"/>
                    <a:pt x="1720" y="1890"/>
                  </a:cubicBezTo>
                  <a:cubicBezTo>
                    <a:pt x="1746" y="1873"/>
                    <a:pt x="1746" y="1854"/>
                    <a:pt x="1759" y="1823"/>
                  </a:cubicBezTo>
                  <a:cubicBezTo>
                    <a:pt x="1772" y="1793"/>
                    <a:pt x="1782" y="1776"/>
                    <a:pt x="1769" y="1765"/>
                  </a:cubicBezTo>
                  <a:cubicBezTo>
                    <a:pt x="1756" y="1754"/>
                    <a:pt x="1739" y="1720"/>
                    <a:pt x="1772" y="1715"/>
                  </a:cubicBezTo>
                  <a:cubicBezTo>
                    <a:pt x="1794" y="1711"/>
                    <a:pt x="1814" y="1717"/>
                    <a:pt x="1832" y="1724"/>
                  </a:cubicBezTo>
                  <a:cubicBezTo>
                    <a:pt x="1837" y="1721"/>
                    <a:pt x="1843" y="1718"/>
                    <a:pt x="1849" y="1716"/>
                  </a:cubicBezTo>
                  <a:cubicBezTo>
                    <a:pt x="1875" y="1705"/>
                    <a:pt x="1840" y="1645"/>
                    <a:pt x="1853" y="1631"/>
                  </a:cubicBezTo>
                  <a:cubicBezTo>
                    <a:pt x="1866" y="1616"/>
                    <a:pt x="1879" y="1605"/>
                    <a:pt x="1918" y="1586"/>
                  </a:cubicBezTo>
                  <a:cubicBezTo>
                    <a:pt x="1958" y="1568"/>
                    <a:pt x="2015" y="1586"/>
                    <a:pt x="2036" y="1586"/>
                  </a:cubicBezTo>
                  <a:cubicBezTo>
                    <a:pt x="2058" y="1586"/>
                    <a:pt x="2102" y="1590"/>
                    <a:pt x="2124" y="1571"/>
                  </a:cubicBezTo>
                  <a:cubicBezTo>
                    <a:pt x="2146" y="1553"/>
                    <a:pt x="2163" y="1571"/>
                    <a:pt x="2189" y="1597"/>
                  </a:cubicBezTo>
                  <a:cubicBezTo>
                    <a:pt x="2215" y="1623"/>
                    <a:pt x="2233" y="1605"/>
                    <a:pt x="2264" y="1631"/>
                  </a:cubicBezTo>
                  <a:cubicBezTo>
                    <a:pt x="2294" y="1656"/>
                    <a:pt x="2316" y="1616"/>
                    <a:pt x="2347" y="1597"/>
                  </a:cubicBezTo>
                  <a:cubicBezTo>
                    <a:pt x="2377" y="1579"/>
                    <a:pt x="2399" y="1608"/>
                    <a:pt x="2412" y="1638"/>
                  </a:cubicBezTo>
                  <a:cubicBezTo>
                    <a:pt x="2425" y="1668"/>
                    <a:pt x="2469" y="1705"/>
                    <a:pt x="2499" y="1738"/>
                  </a:cubicBezTo>
                  <a:cubicBezTo>
                    <a:pt x="2530" y="1771"/>
                    <a:pt x="2574" y="1768"/>
                    <a:pt x="2626" y="1768"/>
                  </a:cubicBezTo>
                  <a:cubicBezTo>
                    <a:pt x="2679" y="1768"/>
                    <a:pt x="2661" y="1716"/>
                    <a:pt x="2661" y="1686"/>
                  </a:cubicBezTo>
                  <a:cubicBezTo>
                    <a:pt x="2661" y="1656"/>
                    <a:pt x="2705" y="1631"/>
                    <a:pt x="2735" y="1608"/>
                  </a:cubicBezTo>
                  <a:cubicBezTo>
                    <a:pt x="2766" y="1586"/>
                    <a:pt x="2779" y="1616"/>
                    <a:pt x="2805" y="1649"/>
                  </a:cubicBezTo>
                  <a:cubicBezTo>
                    <a:pt x="2831" y="1682"/>
                    <a:pt x="2862" y="1656"/>
                    <a:pt x="2888" y="1627"/>
                  </a:cubicBezTo>
                  <a:cubicBezTo>
                    <a:pt x="2914" y="1597"/>
                    <a:pt x="2932" y="1631"/>
                    <a:pt x="2949" y="1656"/>
                  </a:cubicBezTo>
                  <a:cubicBezTo>
                    <a:pt x="2967" y="1682"/>
                    <a:pt x="2997" y="1649"/>
                    <a:pt x="2997" y="1619"/>
                  </a:cubicBezTo>
                  <a:cubicBezTo>
                    <a:pt x="2997" y="1590"/>
                    <a:pt x="3015" y="1575"/>
                    <a:pt x="3011" y="1530"/>
                  </a:cubicBezTo>
                  <a:cubicBezTo>
                    <a:pt x="3006" y="1486"/>
                    <a:pt x="2971" y="1504"/>
                    <a:pt x="2928" y="1501"/>
                  </a:cubicBezTo>
                  <a:cubicBezTo>
                    <a:pt x="2884" y="1497"/>
                    <a:pt x="2853" y="1475"/>
                    <a:pt x="2831" y="1441"/>
                  </a:cubicBezTo>
                  <a:cubicBezTo>
                    <a:pt x="2810" y="1408"/>
                    <a:pt x="2753" y="1423"/>
                    <a:pt x="2696" y="1416"/>
                  </a:cubicBezTo>
                  <a:cubicBezTo>
                    <a:pt x="2639" y="1408"/>
                    <a:pt x="2644" y="1367"/>
                    <a:pt x="2661" y="1323"/>
                  </a:cubicBezTo>
                  <a:cubicBezTo>
                    <a:pt x="2679" y="1278"/>
                    <a:pt x="2692" y="1319"/>
                    <a:pt x="2722" y="1353"/>
                  </a:cubicBezTo>
                  <a:cubicBezTo>
                    <a:pt x="2753" y="1386"/>
                    <a:pt x="2779" y="1371"/>
                    <a:pt x="2818" y="1382"/>
                  </a:cubicBezTo>
                  <a:cubicBezTo>
                    <a:pt x="2858" y="1393"/>
                    <a:pt x="2866" y="1375"/>
                    <a:pt x="2875" y="1341"/>
                  </a:cubicBezTo>
                  <a:cubicBezTo>
                    <a:pt x="2884" y="1308"/>
                    <a:pt x="2888" y="1282"/>
                    <a:pt x="2884" y="1234"/>
                  </a:cubicBezTo>
                  <a:cubicBezTo>
                    <a:pt x="2879" y="1186"/>
                    <a:pt x="2932" y="1208"/>
                    <a:pt x="2958" y="1182"/>
                  </a:cubicBezTo>
                  <a:cubicBezTo>
                    <a:pt x="2984" y="1156"/>
                    <a:pt x="2997" y="1134"/>
                    <a:pt x="2976" y="1115"/>
                  </a:cubicBezTo>
                  <a:cubicBezTo>
                    <a:pt x="2954" y="1097"/>
                    <a:pt x="2976" y="1063"/>
                    <a:pt x="2993" y="1067"/>
                  </a:cubicBezTo>
                  <a:cubicBezTo>
                    <a:pt x="3011" y="1071"/>
                    <a:pt x="3024" y="1060"/>
                    <a:pt x="3032" y="1026"/>
                  </a:cubicBezTo>
                  <a:cubicBezTo>
                    <a:pt x="3041" y="993"/>
                    <a:pt x="3032" y="1026"/>
                    <a:pt x="3059" y="1045"/>
                  </a:cubicBezTo>
                  <a:cubicBezTo>
                    <a:pt x="3085" y="1063"/>
                    <a:pt x="3089" y="1012"/>
                    <a:pt x="3089" y="997"/>
                  </a:cubicBezTo>
                  <a:cubicBezTo>
                    <a:pt x="3089" y="982"/>
                    <a:pt x="3107" y="967"/>
                    <a:pt x="3124" y="926"/>
                  </a:cubicBezTo>
                  <a:cubicBezTo>
                    <a:pt x="3142" y="886"/>
                    <a:pt x="3115" y="848"/>
                    <a:pt x="3085" y="82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4" name="Freeform 9"/>
            <p:cNvSpPr/>
            <p:nvPr/>
          </p:nvSpPr>
          <p:spPr bwMode="auto">
            <a:xfrm>
              <a:off x="9966343" y="906449"/>
              <a:ext cx="1615070" cy="1230607"/>
            </a:xfrm>
            <a:custGeom>
              <a:avLst/>
              <a:gdLst>
                <a:gd name="T0" fmla="*/ 2816 w 2901"/>
                <a:gd name="T1" fmla="*/ 823 h 2299"/>
                <a:gd name="T2" fmla="*/ 2595 w 2901"/>
                <a:gd name="T3" fmla="*/ 966 h 2299"/>
                <a:gd name="T4" fmla="*/ 2459 w 2901"/>
                <a:gd name="T5" fmla="*/ 1101 h 2299"/>
                <a:gd name="T6" fmla="*/ 2172 w 2901"/>
                <a:gd name="T7" fmla="*/ 1175 h 2299"/>
                <a:gd name="T8" fmla="*/ 2095 w 2901"/>
                <a:gd name="T9" fmla="*/ 1030 h 2299"/>
                <a:gd name="T10" fmla="*/ 1971 w 2901"/>
                <a:gd name="T11" fmla="*/ 915 h 2299"/>
                <a:gd name="T12" fmla="*/ 1823 w 2901"/>
                <a:gd name="T13" fmla="*/ 855 h 2299"/>
                <a:gd name="T14" fmla="*/ 1589 w 2901"/>
                <a:gd name="T15" fmla="*/ 817 h 2299"/>
                <a:gd name="T16" fmla="*/ 1344 w 2901"/>
                <a:gd name="T17" fmla="*/ 713 h 2299"/>
                <a:gd name="T18" fmla="*/ 1154 w 2901"/>
                <a:gd name="T19" fmla="*/ 491 h 2299"/>
                <a:gd name="T20" fmla="*/ 1073 w 2901"/>
                <a:gd name="T21" fmla="*/ 352 h 2299"/>
                <a:gd name="T22" fmla="*/ 954 w 2901"/>
                <a:gd name="T23" fmla="*/ 188 h 2299"/>
                <a:gd name="T24" fmla="*/ 814 w 2901"/>
                <a:gd name="T25" fmla="*/ 82 h 2299"/>
                <a:gd name="T26" fmla="*/ 641 w 2901"/>
                <a:gd name="T27" fmla="*/ 75 h 2299"/>
                <a:gd name="T28" fmla="*/ 330 w 2901"/>
                <a:gd name="T29" fmla="*/ 32 h 2299"/>
                <a:gd name="T30" fmla="*/ 64 w 2901"/>
                <a:gd name="T31" fmla="*/ 131 h 2299"/>
                <a:gd name="T32" fmla="*/ 99 w 2901"/>
                <a:gd name="T33" fmla="*/ 248 h 2299"/>
                <a:gd name="T34" fmla="*/ 210 w 2901"/>
                <a:gd name="T35" fmla="*/ 370 h 2299"/>
                <a:gd name="T36" fmla="*/ 348 w 2901"/>
                <a:gd name="T37" fmla="*/ 403 h 2299"/>
                <a:gd name="T38" fmla="*/ 623 w 2901"/>
                <a:gd name="T39" fmla="*/ 576 h 2299"/>
                <a:gd name="T40" fmla="*/ 920 w 2901"/>
                <a:gd name="T41" fmla="*/ 505 h 2299"/>
                <a:gd name="T42" fmla="*/ 970 w 2901"/>
                <a:gd name="T43" fmla="*/ 724 h 2299"/>
                <a:gd name="T44" fmla="*/ 961 w 2901"/>
                <a:gd name="T45" fmla="*/ 1069 h 2299"/>
                <a:gd name="T46" fmla="*/ 911 w 2901"/>
                <a:gd name="T47" fmla="*/ 1289 h 2299"/>
                <a:gd name="T48" fmla="*/ 835 w 2901"/>
                <a:gd name="T49" fmla="*/ 1269 h 2299"/>
                <a:gd name="T50" fmla="*/ 605 w 2901"/>
                <a:gd name="T51" fmla="*/ 1563 h 2299"/>
                <a:gd name="T52" fmla="*/ 721 w 2901"/>
                <a:gd name="T53" fmla="*/ 1730 h 2299"/>
                <a:gd name="T54" fmla="*/ 813 w 2901"/>
                <a:gd name="T55" fmla="*/ 1775 h 2299"/>
                <a:gd name="T56" fmla="*/ 766 w 2901"/>
                <a:gd name="T57" fmla="*/ 1889 h 2299"/>
                <a:gd name="T58" fmla="*/ 934 w 2901"/>
                <a:gd name="T59" fmla="*/ 1865 h 2299"/>
                <a:gd name="T60" fmla="*/ 1114 w 2901"/>
                <a:gd name="T61" fmla="*/ 2027 h 2299"/>
                <a:gd name="T62" fmla="*/ 1330 w 2901"/>
                <a:gd name="T63" fmla="*/ 1982 h 2299"/>
                <a:gd name="T64" fmla="*/ 1520 w 2901"/>
                <a:gd name="T65" fmla="*/ 1990 h 2299"/>
                <a:gd name="T66" fmla="*/ 1651 w 2901"/>
                <a:gd name="T67" fmla="*/ 2118 h 2299"/>
                <a:gd name="T68" fmla="*/ 1868 w 2901"/>
                <a:gd name="T69" fmla="*/ 2210 h 2299"/>
                <a:gd name="T70" fmla="*/ 1914 w 2901"/>
                <a:gd name="T71" fmla="*/ 2071 h 2299"/>
                <a:gd name="T72" fmla="*/ 1976 w 2901"/>
                <a:gd name="T73" fmla="*/ 2205 h 2299"/>
                <a:gd name="T74" fmla="*/ 2156 w 2901"/>
                <a:gd name="T75" fmla="*/ 2255 h 2299"/>
                <a:gd name="T76" fmla="*/ 2284 w 2901"/>
                <a:gd name="T77" fmla="*/ 2138 h 2299"/>
                <a:gd name="T78" fmla="*/ 2431 w 2901"/>
                <a:gd name="T79" fmla="*/ 2205 h 2299"/>
                <a:gd name="T80" fmla="*/ 2507 w 2901"/>
                <a:gd name="T81" fmla="*/ 1988 h 2299"/>
                <a:gd name="T82" fmla="*/ 2515 w 2901"/>
                <a:gd name="T83" fmla="*/ 1808 h 2299"/>
                <a:gd name="T84" fmla="*/ 2733 w 2901"/>
                <a:gd name="T85" fmla="*/ 1728 h 2299"/>
                <a:gd name="T86" fmla="*/ 2800 w 2901"/>
                <a:gd name="T87" fmla="*/ 1657 h 2299"/>
                <a:gd name="T88" fmla="*/ 2824 w 2901"/>
                <a:gd name="T89" fmla="*/ 1501 h 2299"/>
                <a:gd name="T90" fmla="*/ 2857 w 2901"/>
                <a:gd name="T91" fmla="*/ 1357 h 2299"/>
                <a:gd name="T92" fmla="*/ 2834 w 2901"/>
                <a:gd name="T93" fmla="*/ 1193 h 2299"/>
                <a:gd name="T94" fmla="*/ 2870 w 2901"/>
                <a:gd name="T95" fmla="*/ 1063 h 2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901" h="2299">
                  <a:moveTo>
                    <a:pt x="2867" y="958"/>
                  </a:moveTo>
                  <a:cubicBezTo>
                    <a:pt x="2834" y="938"/>
                    <a:pt x="2815" y="941"/>
                    <a:pt x="2819" y="905"/>
                  </a:cubicBezTo>
                  <a:cubicBezTo>
                    <a:pt x="2824" y="869"/>
                    <a:pt x="2841" y="823"/>
                    <a:pt x="2816" y="823"/>
                  </a:cubicBezTo>
                  <a:cubicBezTo>
                    <a:pt x="2792" y="823"/>
                    <a:pt x="2754" y="840"/>
                    <a:pt x="2728" y="859"/>
                  </a:cubicBezTo>
                  <a:cubicBezTo>
                    <a:pt x="2701" y="879"/>
                    <a:pt x="2665" y="895"/>
                    <a:pt x="2647" y="919"/>
                  </a:cubicBezTo>
                  <a:cubicBezTo>
                    <a:pt x="2629" y="942"/>
                    <a:pt x="2624" y="966"/>
                    <a:pt x="2595" y="966"/>
                  </a:cubicBezTo>
                  <a:cubicBezTo>
                    <a:pt x="2566" y="966"/>
                    <a:pt x="2538" y="976"/>
                    <a:pt x="2525" y="998"/>
                  </a:cubicBezTo>
                  <a:cubicBezTo>
                    <a:pt x="2511" y="1020"/>
                    <a:pt x="2475" y="1056"/>
                    <a:pt x="2479" y="1077"/>
                  </a:cubicBezTo>
                  <a:cubicBezTo>
                    <a:pt x="2482" y="1098"/>
                    <a:pt x="2485" y="1091"/>
                    <a:pt x="2459" y="1101"/>
                  </a:cubicBezTo>
                  <a:cubicBezTo>
                    <a:pt x="2433" y="1111"/>
                    <a:pt x="2377" y="1127"/>
                    <a:pt x="2351" y="1140"/>
                  </a:cubicBezTo>
                  <a:cubicBezTo>
                    <a:pt x="2325" y="1152"/>
                    <a:pt x="2258" y="1138"/>
                    <a:pt x="2238" y="1163"/>
                  </a:cubicBezTo>
                  <a:cubicBezTo>
                    <a:pt x="2218" y="1189"/>
                    <a:pt x="2194" y="1200"/>
                    <a:pt x="2172" y="1175"/>
                  </a:cubicBezTo>
                  <a:cubicBezTo>
                    <a:pt x="2151" y="1150"/>
                    <a:pt x="2140" y="1122"/>
                    <a:pt x="2113" y="1109"/>
                  </a:cubicBezTo>
                  <a:cubicBezTo>
                    <a:pt x="2087" y="1097"/>
                    <a:pt x="2076" y="1098"/>
                    <a:pt x="2090" y="1080"/>
                  </a:cubicBezTo>
                  <a:cubicBezTo>
                    <a:pt x="2105" y="1062"/>
                    <a:pt x="2113" y="1047"/>
                    <a:pt x="2095" y="1030"/>
                  </a:cubicBezTo>
                  <a:cubicBezTo>
                    <a:pt x="2077" y="1013"/>
                    <a:pt x="2035" y="1002"/>
                    <a:pt x="2035" y="977"/>
                  </a:cubicBezTo>
                  <a:cubicBezTo>
                    <a:pt x="2035" y="952"/>
                    <a:pt x="2036" y="926"/>
                    <a:pt x="2022" y="916"/>
                  </a:cubicBezTo>
                  <a:cubicBezTo>
                    <a:pt x="2007" y="906"/>
                    <a:pt x="1979" y="895"/>
                    <a:pt x="1971" y="915"/>
                  </a:cubicBezTo>
                  <a:cubicBezTo>
                    <a:pt x="1963" y="934"/>
                    <a:pt x="1964" y="934"/>
                    <a:pt x="1928" y="919"/>
                  </a:cubicBezTo>
                  <a:cubicBezTo>
                    <a:pt x="1892" y="904"/>
                    <a:pt x="1874" y="898"/>
                    <a:pt x="1863" y="888"/>
                  </a:cubicBezTo>
                  <a:cubicBezTo>
                    <a:pt x="1851" y="879"/>
                    <a:pt x="1828" y="865"/>
                    <a:pt x="1823" y="855"/>
                  </a:cubicBezTo>
                  <a:cubicBezTo>
                    <a:pt x="1819" y="845"/>
                    <a:pt x="1786" y="812"/>
                    <a:pt x="1763" y="829"/>
                  </a:cubicBezTo>
                  <a:cubicBezTo>
                    <a:pt x="1740" y="845"/>
                    <a:pt x="1715" y="863"/>
                    <a:pt x="1684" y="851"/>
                  </a:cubicBezTo>
                  <a:cubicBezTo>
                    <a:pt x="1653" y="838"/>
                    <a:pt x="1612" y="802"/>
                    <a:pt x="1589" y="817"/>
                  </a:cubicBezTo>
                  <a:cubicBezTo>
                    <a:pt x="1566" y="833"/>
                    <a:pt x="1479" y="873"/>
                    <a:pt x="1452" y="852"/>
                  </a:cubicBezTo>
                  <a:cubicBezTo>
                    <a:pt x="1424" y="831"/>
                    <a:pt x="1362" y="833"/>
                    <a:pt x="1362" y="792"/>
                  </a:cubicBezTo>
                  <a:cubicBezTo>
                    <a:pt x="1362" y="752"/>
                    <a:pt x="1378" y="733"/>
                    <a:pt x="1344" y="713"/>
                  </a:cubicBezTo>
                  <a:cubicBezTo>
                    <a:pt x="1309" y="694"/>
                    <a:pt x="1293" y="677"/>
                    <a:pt x="1291" y="655"/>
                  </a:cubicBezTo>
                  <a:cubicBezTo>
                    <a:pt x="1289" y="633"/>
                    <a:pt x="1276" y="596"/>
                    <a:pt x="1258" y="584"/>
                  </a:cubicBezTo>
                  <a:cubicBezTo>
                    <a:pt x="1240" y="571"/>
                    <a:pt x="1149" y="507"/>
                    <a:pt x="1154" y="491"/>
                  </a:cubicBezTo>
                  <a:cubicBezTo>
                    <a:pt x="1158" y="474"/>
                    <a:pt x="1176" y="462"/>
                    <a:pt x="1152" y="444"/>
                  </a:cubicBezTo>
                  <a:cubicBezTo>
                    <a:pt x="1127" y="425"/>
                    <a:pt x="1093" y="417"/>
                    <a:pt x="1093" y="399"/>
                  </a:cubicBezTo>
                  <a:cubicBezTo>
                    <a:pt x="1093" y="381"/>
                    <a:pt x="1103" y="366"/>
                    <a:pt x="1073" y="352"/>
                  </a:cubicBezTo>
                  <a:cubicBezTo>
                    <a:pt x="1044" y="338"/>
                    <a:pt x="1029" y="328"/>
                    <a:pt x="1029" y="298"/>
                  </a:cubicBezTo>
                  <a:cubicBezTo>
                    <a:pt x="1029" y="267"/>
                    <a:pt x="1004" y="256"/>
                    <a:pt x="991" y="245"/>
                  </a:cubicBezTo>
                  <a:cubicBezTo>
                    <a:pt x="978" y="234"/>
                    <a:pt x="985" y="204"/>
                    <a:pt x="954" y="188"/>
                  </a:cubicBezTo>
                  <a:cubicBezTo>
                    <a:pt x="923" y="171"/>
                    <a:pt x="896" y="181"/>
                    <a:pt x="896" y="159"/>
                  </a:cubicBezTo>
                  <a:cubicBezTo>
                    <a:pt x="896" y="136"/>
                    <a:pt x="900" y="121"/>
                    <a:pt x="870" y="111"/>
                  </a:cubicBezTo>
                  <a:cubicBezTo>
                    <a:pt x="841" y="102"/>
                    <a:pt x="826" y="97"/>
                    <a:pt x="814" y="82"/>
                  </a:cubicBezTo>
                  <a:cubicBezTo>
                    <a:pt x="803" y="67"/>
                    <a:pt x="773" y="56"/>
                    <a:pt x="759" y="49"/>
                  </a:cubicBezTo>
                  <a:cubicBezTo>
                    <a:pt x="744" y="42"/>
                    <a:pt x="724" y="32"/>
                    <a:pt x="711" y="39"/>
                  </a:cubicBezTo>
                  <a:cubicBezTo>
                    <a:pt x="698" y="46"/>
                    <a:pt x="669" y="72"/>
                    <a:pt x="641" y="75"/>
                  </a:cubicBezTo>
                  <a:cubicBezTo>
                    <a:pt x="613" y="78"/>
                    <a:pt x="569" y="56"/>
                    <a:pt x="539" y="42"/>
                  </a:cubicBezTo>
                  <a:cubicBezTo>
                    <a:pt x="510" y="28"/>
                    <a:pt x="447" y="0"/>
                    <a:pt x="426" y="6"/>
                  </a:cubicBezTo>
                  <a:cubicBezTo>
                    <a:pt x="405" y="11"/>
                    <a:pt x="344" y="17"/>
                    <a:pt x="330" y="32"/>
                  </a:cubicBezTo>
                  <a:cubicBezTo>
                    <a:pt x="315" y="47"/>
                    <a:pt x="285" y="67"/>
                    <a:pt x="246" y="68"/>
                  </a:cubicBezTo>
                  <a:cubicBezTo>
                    <a:pt x="207" y="70"/>
                    <a:pt x="164" y="68"/>
                    <a:pt x="138" y="88"/>
                  </a:cubicBezTo>
                  <a:cubicBezTo>
                    <a:pt x="112" y="107"/>
                    <a:pt x="97" y="120"/>
                    <a:pt x="64" y="131"/>
                  </a:cubicBezTo>
                  <a:cubicBezTo>
                    <a:pt x="56" y="134"/>
                    <a:pt x="46" y="136"/>
                    <a:pt x="36" y="137"/>
                  </a:cubicBezTo>
                  <a:cubicBezTo>
                    <a:pt x="45" y="150"/>
                    <a:pt x="55" y="162"/>
                    <a:pt x="66" y="170"/>
                  </a:cubicBezTo>
                  <a:cubicBezTo>
                    <a:pt x="105" y="198"/>
                    <a:pt x="131" y="209"/>
                    <a:pt x="99" y="248"/>
                  </a:cubicBezTo>
                  <a:cubicBezTo>
                    <a:pt x="66" y="286"/>
                    <a:pt x="0" y="342"/>
                    <a:pt x="66" y="353"/>
                  </a:cubicBezTo>
                  <a:cubicBezTo>
                    <a:pt x="131" y="364"/>
                    <a:pt x="138" y="353"/>
                    <a:pt x="164" y="387"/>
                  </a:cubicBezTo>
                  <a:cubicBezTo>
                    <a:pt x="190" y="420"/>
                    <a:pt x="210" y="403"/>
                    <a:pt x="210" y="370"/>
                  </a:cubicBezTo>
                  <a:cubicBezTo>
                    <a:pt x="210" y="336"/>
                    <a:pt x="236" y="309"/>
                    <a:pt x="256" y="336"/>
                  </a:cubicBezTo>
                  <a:cubicBezTo>
                    <a:pt x="275" y="364"/>
                    <a:pt x="282" y="375"/>
                    <a:pt x="308" y="375"/>
                  </a:cubicBezTo>
                  <a:cubicBezTo>
                    <a:pt x="334" y="375"/>
                    <a:pt x="348" y="353"/>
                    <a:pt x="348" y="403"/>
                  </a:cubicBezTo>
                  <a:cubicBezTo>
                    <a:pt x="348" y="453"/>
                    <a:pt x="361" y="492"/>
                    <a:pt x="367" y="526"/>
                  </a:cubicBezTo>
                  <a:cubicBezTo>
                    <a:pt x="374" y="559"/>
                    <a:pt x="400" y="598"/>
                    <a:pt x="452" y="603"/>
                  </a:cubicBezTo>
                  <a:cubicBezTo>
                    <a:pt x="505" y="609"/>
                    <a:pt x="570" y="587"/>
                    <a:pt x="623" y="576"/>
                  </a:cubicBezTo>
                  <a:cubicBezTo>
                    <a:pt x="675" y="564"/>
                    <a:pt x="701" y="581"/>
                    <a:pt x="741" y="542"/>
                  </a:cubicBezTo>
                  <a:cubicBezTo>
                    <a:pt x="780" y="503"/>
                    <a:pt x="773" y="448"/>
                    <a:pt x="839" y="453"/>
                  </a:cubicBezTo>
                  <a:cubicBezTo>
                    <a:pt x="905" y="459"/>
                    <a:pt x="878" y="474"/>
                    <a:pt x="920" y="505"/>
                  </a:cubicBezTo>
                  <a:cubicBezTo>
                    <a:pt x="961" y="537"/>
                    <a:pt x="1007" y="546"/>
                    <a:pt x="1009" y="574"/>
                  </a:cubicBezTo>
                  <a:cubicBezTo>
                    <a:pt x="1012" y="602"/>
                    <a:pt x="963" y="620"/>
                    <a:pt x="981" y="648"/>
                  </a:cubicBezTo>
                  <a:cubicBezTo>
                    <a:pt x="998" y="676"/>
                    <a:pt x="983" y="705"/>
                    <a:pt x="970" y="724"/>
                  </a:cubicBezTo>
                  <a:cubicBezTo>
                    <a:pt x="957" y="742"/>
                    <a:pt x="933" y="789"/>
                    <a:pt x="937" y="831"/>
                  </a:cubicBezTo>
                  <a:cubicBezTo>
                    <a:pt x="942" y="874"/>
                    <a:pt x="931" y="920"/>
                    <a:pt x="955" y="948"/>
                  </a:cubicBezTo>
                  <a:cubicBezTo>
                    <a:pt x="979" y="976"/>
                    <a:pt x="990" y="1050"/>
                    <a:pt x="961" y="1069"/>
                  </a:cubicBezTo>
                  <a:cubicBezTo>
                    <a:pt x="933" y="1087"/>
                    <a:pt x="911" y="1094"/>
                    <a:pt x="911" y="1119"/>
                  </a:cubicBezTo>
                  <a:cubicBezTo>
                    <a:pt x="911" y="1143"/>
                    <a:pt x="891" y="1174"/>
                    <a:pt x="896" y="1204"/>
                  </a:cubicBezTo>
                  <a:cubicBezTo>
                    <a:pt x="900" y="1233"/>
                    <a:pt x="896" y="1269"/>
                    <a:pt x="911" y="1289"/>
                  </a:cubicBezTo>
                  <a:cubicBezTo>
                    <a:pt x="926" y="1309"/>
                    <a:pt x="933" y="1367"/>
                    <a:pt x="911" y="1356"/>
                  </a:cubicBezTo>
                  <a:cubicBezTo>
                    <a:pt x="889" y="1345"/>
                    <a:pt x="867" y="1335"/>
                    <a:pt x="861" y="1309"/>
                  </a:cubicBezTo>
                  <a:cubicBezTo>
                    <a:pt x="854" y="1283"/>
                    <a:pt x="861" y="1239"/>
                    <a:pt x="835" y="1269"/>
                  </a:cubicBezTo>
                  <a:cubicBezTo>
                    <a:pt x="808" y="1298"/>
                    <a:pt x="806" y="1326"/>
                    <a:pt x="771" y="1365"/>
                  </a:cubicBezTo>
                  <a:cubicBezTo>
                    <a:pt x="736" y="1404"/>
                    <a:pt x="686" y="1452"/>
                    <a:pt x="666" y="1484"/>
                  </a:cubicBezTo>
                  <a:cubicBezTo>
                    <a:pt x="647" y="1515"/>
                    <a:pt x="629" y="1545"/>
                    <a:pt x="605" y="1563"/>
                  </a:cubicBezTo>
                  <a:cubicBezTo>
                    <a:pt x="581" y="1582"/>
                    <a:pt x="562" y="1624"/>
                    <a:pt x="579" y="1645"/>
                  </a:cubicBezTo>
                  <a:cubicBezTo>
                    <a:pt x="597" y="1665"/>
                    <a:pt x="640" y="1684"/>
                    <a:pt x="658" y="1699"/>
                  </a:cubicBezTo>
                  <a:cubicBezTo>
                    <a:pt x="675" y="1713"/>
                    <a:pt x="673" y="1721"/>
                    <a:pt x="721" y="1730"/>
                  </a:cubicBezTo>
                  <a:cubicBezTo>
                    <a:pt x="769" y="1739"/>
                    <a:pt x="776" y="1750"/>
                    <a:pt x="806" y="1732"/>
                  </a:cubicBezTo>
                  <a:cubicBezTo>
                    <a:pt x="837" y="1713"/>
                    <a:pt x="843" y="1712"/>
                    <a:pt x="843" y="1728"/>
                  </a:cubicBezTo>
                  <a:cubicBezTo>
                    <a:pt x="843" y="1745"/>
                    <a:pt x="835" y="1767"/>
                    <a:pt x="813" y="1775"/>
                  </a:cubicBezTo>
                  <a:cubicBezTo>
                    <a:pt x="791" y="1782"/>
                    <a:pt x="736" y="1776"/>
                    <a:pt x="730" y="1799"/>
                  </a:cubicBezTo>
                  <a:cubicBezTo>
                    <a:pt x="723" y="1821"/>
                    <a:pt x="712" y="1849"/>
                    <a:pt x="728" y="1864"/>
                  </a:cubicBezTo>
                  <a:cubicBezTo>
                    <a:pt x="739" y="1875"/>
                    <a:pt x="763" y="1878"/>
                    <a:pt x="766" y="1889"/>
                  </a:cubicBezTo>
                  <a:cubicBezTo>
                    <a:pt x="776" y="1887"/>
                    <a:pt x="789" y="1883"/>
                    <a:pt x="806" y="1879"/>
                  </a:cubicBezTo>
                  <a:cubicBezTo>
                    <a:pt x="852" y="1868"/>
                    <a:pt x="849" y="1854"/>
                    <a:pt x="878" y="1854"/>
                  </a:cubicBezTo>
                  <a:cubicBezTo>
                    <a:pt x="908" y="1854"/>
                    <a:pt x="918" y="1838"/>
                    <a:pt x="934" y="1865"/>
                  </a:cubicBezTo>
                  <a:cubicBezTo>
                    <a:pt x="950" y="1893"/>
                    <a:pt x="937" y="1932"/>
                    <a:pt x="970" y="1949"/>
                  </a:cubicBezTo>
                  <a:cubicBezTo>
                    <a:pt x="1003" y="1965"/>
                    <a:pt x="1000" y="1979"/>
                    <a:pt x="1039" y="2007"/>
                  </a:cubicBezTo>
                  <a:cubicBezTo>
                    <a:pt x="1078" y="2035"/>
                    <a:pt x="1085" y="2041"/>
                    <a:pt x="1114" y="2027"/>
                  </a:cubicBezTo>
                  <a:cubicBezTo>
                    <a:pt x="1144" y="2013"/>
                    <a:pt x="1144" y="1988"/>
                    <a:pt x="1176" y="1999"/>
                  </a:cubicBezTo>
                  <a:cubicBezTo>
                    <a:pt x="1209" y="2010"/>
                    <a:pt x="1212" y="2021"/>
                    <a:pt x="1242" y="2004"/>
                  </a:cubicBezTo>
                  <a:cubicBezTo>
                    <a:pt x="1271" y="1988"/>
                    <a:pt x="1304" y="1952"/>
                    <a:pt x="1330" y="1982"/>
                  </a:cubicBezTo>
                  <a:cubicBezTo>
                    <a:pt x="1357" y="2013"/>
                    <a:pt x="1334" y="2021"/>
                    <a:pt x="1383" y="2024"/>
                  </a:cubicBezTo>
                  <a:cubicBezTo>
                    <a:pt x="1432" y="2027"/>
                    <a:pt x="1435" y="2038"/>
                    <a:pt x="1455" y="2018"/>
                  </a:cubicBezTo>
                  <a:cubicBezTo>
                    <a:pt x="1475" y="1999"/>
                    <a:pt x="1475" y="1985"/>
                    <a:pt x="1520" y="1990"/>
                  </a:cubicBezTo>
                  <a:cubicBezTo>
                    <a:pt x="1566" y="1996"/>
                    <a:pt x="1609" y="2013"/>
                    <a:pt x="1625" y="2027"/>
                  </a:cubicBezTo>
                  <a:cubicBezTo>
                    <a:pt x="1642" y="2041"/>
                    <a:pt x="1632" y="2054"/>
                    <a:pt x="1619" y="2077"/>
                  </a:cubicBezTo>
                  <a:cubicBezTo>
                    <a:pt x="1606" y="2099"/>
                    <a:pt x="1619" y="2116"/>
                    <a:pt x="1651" y="2118"/>
                  </a:cubicBezTo>
                  <a:cubicBezTo>
                    <a:pt x="1684" y="2121"/>
                    <a:pt x="1737" y="2077"/>
                    <a:pt x="1746" y="2107"/>
                  </a:cubicBezTo>
                  <a:cubicBezTo>
                    <a:pt x="1756" y="2138"/>
                    <a:pt x="1766" y="2166"/>
                    <a:pt x="1796" y="2188"/>
                  </a:cubicBezTo>
                  <a:cubicBezTo>
                    <a:pt x="1825" y="2210"/>
                    <a:pt x="1851" y="2210"/>
                    <a:pt x="1868" y="2210"/>
                  </a:cubicBezTo>
                  <a:cubicBezTo>
                    <a:pt x="1884" y="2210"/>
                    <a:pt x="1907" y="2199"/>
                    <a:pt x="1891" y="2180"/>
                  </a:cubicBezTo>
                  <a:cubicBezTo>
                    <a:pt x="1874" y="2160"/>
                    <a:pt x="1851" y="2149"/>
                    <a:pt x="1855" y="2118"/>
                  </a:cubicBezTo>
                  <a:cubicBezTo>
                    <a:pt x="1858" y="2088"/>
                    <a:pt x="1874" y="2068"/>
                    <a:pt x="1914" y="2071"/>
                  </a:cubicBezTo>
                  <a:cubicBezTo>
                    <a:pt x="1953" y="2074"/>
                    <a:pt x="1943" y="2082"/>
                    <a:pt x="1943" y="2107"/>
                  </a:cubicBezTo>
                  <a:cubicBezTo>
                    <a:pt x="1943" y="2132"/>
                    <a:pt x="1923" y="2149"/>
                    <a:pt x="1946" y="2166"/>
                  </a:cubicBezTo>
                  <a:cubicBezTo>
                    <a:pt x="1969" y="2182"/>
                    <a:pt x="1976" y="2185"/>
                    <a:pt x="1976" y="2205"/>
                  </a:cubicBezTo>
                  <a:cubicBezTo>
                    <a:pt x="1976" y="2224"/>
                    <a:pt x="2041" y="2221"/>
                    <a:pt x="2054" y="2252"/>
                  </a:cubicBezTo>
                  <a:cubicBezTo>
                    <a:pt x="2068" y="2282"/>
                    <a:pt x="2081" y="2299"/>
                    <a:pt x="2110" y="2296"/>
                  </a:cubicBezTo>
                  <a:cubicBezTo>
                    <a:pt x="2140" y="2293"/>
                    <a:pt x="2159" y="2288"/>
                    <a:pt x="2156" y="2255"/>
                  </a:cubicBezTo>
                  <a:cubicBezTo>
                    <a:pt x="2153" y="2221"/>
                    <a:pt x="2136" y="2207"/>
                    <a:pt x="2169" y="2199"/>
                  </a:cubicBezTo>
                  <a:cubicBezTo>
                    <a:pt x="2202" y="2191"/>
                    <a:pt x="2228" y="2196"/>
                    <a:pt x="2241" y="2168"/>
                  </a:cubicBezTo>
                  <a:cubicBezTo>
                    <a:pt x="2254" y="2141"/>
                    <a:pt x="2274" y="2110"/>
                    <a:pt x="2284" y="2138"/>
                  </a:cubicBezTo>
                  <a:cubicBezTo>
                    <a:pt x="2294" y="2166"/>
                    <a:pt x="2297" y="2177"/>
                    <a:pt x="2330" y="2152"/>
                  </a:cubicBezTo>
                  <a:cubicBezTo>
                    <a:pt x="2362" y="2127"/>
                    <a:pt x="2336" y="2096"/>
                    <a:pt x="2376" y="2152"/>
                  </a:cubicBezTo>
                  <a:cubicBezTo>
                    <a:pt x="2415" y="2207"/>
                    <a:pt x="2395" y="2202"/>
                    <a:pt x="2431" y="2205"/>
                  </a:cubicBezTo>
                  <a:cubicBezTo>
                    <a:pt x="2460" y="2207"/>
                    <a:pt x="2517" y="2214"/>
                    <a:pt x="2587" y="2205"/>
                  </a:cubicBezTo>
                  <a:cubicBezTo>
                    <a:pt x="2577" y="2174"/>
                    <a:pt x="2552" y="2158"/>
                    <a:pt x="2552" y="2128"/>
                  </a:cubicBezTo>
                  <a:cubicBezTo>
                    <a:pt x="2552" y="2095"/>
                    <a:pt x="2539" y="2018"/>
                    <a:pt x="2507" y="1988"/>
                  </a:cubicBezTo>
                  <a:cubicBezTo>
                    <a:pt x="2474" y="1957"/>
                    <a:pt x="2457" y="1927"/>
                    <a:pt x="2438" y="1908"/>
                  </a:cubicBezTo>
                  <a:cubicBezTo>
                    <a:pt x="2418" y="1890"/>
                    <a:pt x="2405" y="1863"/>
                    <a:pt x="2436" y="1854"/>
                  </a:cubicBezTo>
                  <a:cubicBezTo>
                    <a:pt x="2467" y="1846"/>
                    <a:pt x="2510" y="1835"/>
                    <a:pt x="2515" y="1808"/>
                  </a:cubicBezTo>
                  <a:cubicBezTo>
                    <a:pt x="2520" y="1782"/>
                    <a:pt x="2533" y="1715"/>
                    <a:pt x="2559" y="1718"/>
                  </a:cubicBezTo>
                  <a:cubicBezTo>
                    <a:pt x="2585" y="1721"/>
                    <a:pt x="2621" y="1736"/>
                    <a:pt x="2661" y="1735"/>
                  </a:cubicBezTo>
                  <a:cubicBezTo>
                    <a:pt x="2700" y="1733"/>
                    <a:pt x="2718" y="1738"/>
                    <a:pt x="2733" y="1728"/>
                  </a:cubicBezTo>
                  <a:cubicBezTo>
                    <a:pt x="2747" y="1718"/>
                    <a:pt x="2751" y="1722"/>
                    <a:pt x="2760" y="1726"/>
                  </a:cubicBezTo>
                  <a:cubicBezTo>
                    <a:pt x="2770" y="1731"/>
                    <a:pt x="2806" y="1735"/>
                    <a:pt x="2810" y="1722"/>
                  </a:cubicBezTo>
                  <a:cubicBezTo>
                    <a:pt x="2813" y="1710"/>
                    <a:pt x="2811" y="1672"/>
                    <a:pt x="2800" y="1657"/>
                  </a:cubicBezTo>
                  <a:cubicBezTo>
                    <a:pt x="2788" y="1642"/>
                    <a:pt x="2775" y="1617"/>
                    <a:pt x="2795" y="1603"/>
                  </a:cubicBezTo>
                  <a:cubicBezTo>
                    <a:pt x="2815" y="1589"/>
                    <a:pt x="2847" y="1560"/>
                    <a:pt x="2831" y="1542"/>
                  </a:cubicBezTo>
                  <a:cubicBezTo>
                    <a:pt x="2815" y="1523"/>
                    <a:pt x="2805" y="1512"/>
                    <a:pt x="2824" y="1501"/>
                  </a:cubicBezTo>
                  <a:cubicBezTo>
                    <a:pt x="2844" y="1490"/>
                    <a:pt x="2857" y="1482"/>
                    <a:pt x="2851" y="1465"/>
                  </a:cubicBezTo>
                  <a:cubicBezTo>
                    <a:pt x="2844" y="1448"/>
                    <a:pt x="2813" y="1430"/>
                    <a:pt x="2839" y="1415"/>
                  </a:cubicBezTo>
                  <a:cubicBezTo>
                    <a:pt x="2865" y="1400"/>
                    <a:pt x="2877" y="1380"/>
                    <a:pt x="2857" y="1357"/>
                  </a:cubicBezTo>
                  <a:cubicBezTo>
                    <a:pt x="2837" y="1333"/>
                    <a:pt x="2811" y="1326"/>
                    <a:pt x="2836" y="1308"/>
                  </a:cubicBezTo>
                  <a:cubicBezTo>
                    <a:pt x="2860" y="1290"/>
                    <a:pt x="2851" y="1266"/>
                    <a:pt x="2836" y="1247"/>
                  </a:cubicBezTo>
                  <a:cubicBezTo>
                    <a:pt x="2821" y="1227"/>
                    <a:pt x="2826" y="1211"/>
                    <a:pt x="2834" y="1193"/>
                  </a:cubicBezTo>
                  <a:cubicBezTo>
                    <a:pt x="2842" y="1175"/>
                    <a:pt x="2859" y="1163"/>
                    <a:pt x="2841" y="1148"/>
                  </a:cubicBezTo>
                  <a:cubicBezTo>
                    <a:pt x="2823" y="1133"/>
                    <a:pt x="2810" y="1104"/>
                    <a:pt x="2828" y="1088"/>
                  </a:cubicBezTo>
                  <a:cubicBezTo>
                    <a:pt x="2846" y="1073"/>
                    <a:pt x="2854" y="1065"/>
                    <a:pt x="2870" y="1063"/>
                  </a:cubicBezTo>
                  <a:cubicBezTo>
                    <a:pt x="2887" y="1062"/>
                    <a:pt x="2901" y="1036"/>
                    <a:pt x="2901" y="1013"/>
                  </a:cubicBezTo>
                  <a:cubicBezTo>
                    <a:pt x="2901" y="991"/>
                    <a:pt x="2900" y="977"/>
                    <a:pt x="2867" y="958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5" name="Freeform 10"/>
            <p:cNvSpPr/>
            <p:nvPr/>
          </p:nvSpPr>
          <p:spPr bwMode="auto">
            <a:xfrm>
              <a:off x="10055335" y="2258497"/>
              <a:ext cx="814149" cy="700891"/>
            </a:xfrm>
            <a:custGeom>
              <a:avLst/>
              <a:gdLst>
                <a:gd name="T0" fmla="*/ 1410 w 1462"/>
                <a:gd name="T1" fmla="*/ 456 h 1310"/>
                <a:gd name="T2" fmla="*/ 1321 w 1462"/>
                <a:gd name="T3" fmla="*/ 328 h 1310"/>
                <a:gd name="T4" fmla="*/ 1288 w 1462"/>
                <a:gd name="T5" fmla="*/ 242 h 1310"/>
                <a:gd name="T6" fmla="*/ 1187 w 1462"/>
                <a:gd name="T7" fmla="*/ 148 h 1310"/>
                <a:gd name="T8" fmla="*/ 1125 w 1462"/>
                <a:gd name="T9" fmla="*/ 78 h 1310"/>
                <a:gd name="T10" fmla="*/ 1056 w 1462"/>
                <a:gd name="T11" fmla="*/ 117 h 1310"/>
                <a:gd name="T12" fmla="*/ 1013 w 1462"/>
                <a:gd name="T13" fmla="*/ 61 h 1310"/>
                <a:gd name="T14" fmla="*/ 935 w 1462"/>
                <a:gd name="T15" fmla="*/ 31 h 1310"/>
                <a:gd name="T16" fmla="*/ 895 w 1462"/>
                <a:gd name="T17" fmla="*/ 22 h 1310"/>
                <a:gd name="T18" fmla="*/ 886 w 1462"/>
                <a:gd name="T19" fmla="*/ 47 h 1310"/>
                <a:gd name="T20" fmla="*/ 891 w 1462"/>
                <a:gd name="T21" fmla="*/ 57 h 1310"/>
                <a:gd name="T22" fmla="*/ 873 w 1462"/>
                <a:gd name="T23" fmla="*/ 127 h 1310"/>
                <a:gd name="T24" fmla="*/ 817 w 1462"/>
                <a:gd name="T25" fmla="*/ 172 h 1310"/>
                <a:gd name="T26" fmla="*/ 775 w 1462"/>
                <a:gd name="T27" fmla="*/ 227 h 1310"/>
                <a:gd name="T28" fmla="*/ 718 w 1462"/>
                <a:gd name="T29" fmla="*/ 236 h 1310"/>
                <a:gd name="T30" fmla="*/ 668 w 1462"/>
                <a:gd name="T31" fmla="*/ 227 h 1310"/>
                <a:gd name="T32" fmla="*/ 640 w 1462"/>
                <a:gd name="T33" fmla="*/ 327 h 1310"/>
                <a:gd name="T34" fmla="*/ 557 w 1462"/>
                <a:gd name="T35" fmla="*/ 316 h 1310"/>
                <a:gd name="T36" fmla="*/ 493 w 1462"/>
                <a:gd name="T37" fmla="*/ 338 h 1310"/>
                <a:gd name="T38" fmla="*/ 454 w 1462"/>
                <a:gd name="T39" fmla="*/ 355 h 1310"/>
                <a:gd name="T40" fmla="*/ 413 w 1462"/>
                <a:gd name="T41" fmla="*/ 414 h 1310"/>
                <a:gd name="T42" fmla="*/ 356 w 1462"/>
                <a:gd name="T43" fmla="*/ 444 h 1310"/>
                <a:gd name="T44" fmla="*/ 290 w 1462"/>
                <a:gd name="T45" fmla="*/ 520 h 1310"/>
                <a:gd name="T46" fmla="*/ 233 w 1462"/>
                <a:gd name="T47" fmla="*/ 583 h 1310"/>
                <a:gd name="T48" fmla="*/ 179 w 1462"/>
                <a:gd name="T49" fmla="*/ 505 h 1310"/>
                <a:gd name="T50" fmla="*/ 107 w 1462"/>
                <a:gd name="T51" fmla="*/ 461 h 1310"/>
                <a:gd name="T52" fmla="*/ 65 w 1462"/>
                <a:gd name="T53" fmla="*/ 468 h 1310"/>
                <a:gd name="T54" fmla="*/ 61 w 1462"/>
                <a:gd name="T55" fmla="*/ 516 h 1310"/>
                <a:gd name="T56" fmla="*/ 78 w 1462"/>
                <a:gd name="T57" fmla="*/ 555 h 1310"/>
                <a:gd name="T58" fmla="*/ 94 w 1462"/>
                <a:gd name="T59" fmla="*/ 633 h 1310"/>
                <a:gd name="T60" fmla="*/ 107 w 1462"/>
                <a:gd name="T61" fmla="*/ 705 h 1310"/>
                <a:gd name="T62" fmla="*/ 54 w 1462"/>
                <a:gd name="T63" fmla="*/ 791 h 1310"/>
                <a:gd name="T64" fmla="*/ 24 w 1462"/>
                <a:gd name="T65" fmla="*/ 854 h 1310"/>
                <a:gd name="T66" fmla="*/ 94 w 1462"/>
                <a:gd name="T67" fmla="*/ 894 h 1310"/>
                <a:gd name="T68" fmla="*/ 198 w 1462"/>
                <a:gd name="T69" fmla="*/ 930 h 1310"/>
                <a:gd name="T70" fmla="*/ 295 w 1462"/>
                <a:gd name="T71" fmla="*/ 1052 h 1310"/>
                <a:gd name="T72" fmla="*/ 415 w 1462"/>
                <a:gd name="T73" fmla="*/ 928 h 1310"/>
                <a:gd name="T74" fmla="*/ 550 w 1462"/>
                <a:gd name="T75" fmla="*/ 757 h 1310"/>
                <a:gd name="T76" fmla="*/ 716 w 1462"/>
                <a:gd name="T77" fmla="*/ 791 h 1310"/>
                <a:gd name="T78" fmla="*/ 764 w 1462"/>
                <a:gd name="T79" fmla="*/ 872 h 1310"/>
                <a:gd name="T80" fmla="*/ 672 w 1462"/>
                <a:gd name="T81" fmla="*/ 991 h 1310"/>
                <a:gd name="T82" fmla="*/ 633 w 1462"/>
                <a:gd name="T83" fmla="*/ 1091 h 1310"/>
                <a:gd name="T84" fmla="*/ 699 w 1462"/>
                <a:gd name="T85" fmla="*/ 1139 h 1310"/>
                <a:gd name="T86" fmla="*/ 725 w 1462"/>
                <a:gd name="T87" fmla="*/ 1161 h 1310"/>
                <a:gd name="T88" fmla="*/ 664 w 1462"/>
                <a:gd name="T89" fmla="*/ 1228 h 1310"/>
                <a:gd name="T90" fmla="*/ 620 w 1462"/>
                <a:gd name="T91" fmla="*/ 1284 h 1310"/>
                <a:gd name="T92" fmla="*/ 712 w 1462"/>
                <a:gd name="T93" fmla="*/ 1269 h 1310"/>
                <a:gd name="T94" fmla="*/ 830 w 1462"/>
                <a:gd name="T95" fmla="*/ 1161 h 1310"/>
                <a:gd name="T96" fmla="*/ 956 w 1462"/>
                <a:gd name="T97" fmla="*/ 1028 h 1310"/>
                <a:gd name="T98" fmla="*/ 1061 w 1462"/>
                <a:gd name="T99" fmla="*/ 965 h 1310"/>
                <a:gd name="T100" fmla="*/ 1170 w 1462"/>
                <a:gd name="T101" fmla="*/ 920 h 1310"/>
                <a:gd name="T102" fmla="*/ 1239 w 1462"/>
                <a:gd name="T103" fmla="*/ 884 h 1310"/>
                <a:gd name="T104" fmla="*/ 1262 w 1462"/>
                <a:gd name="T105" fmla="*/ 802 h 1310"/>
                <a:gd name="T106" fmla="*/ 1411 w 1462"/>
                <a:gd name="T107" fmla="*/ 657 h 1310"/>
                <a:gd name="T108" fmla="*/ 1460 w 1462"/>
                <a:gd name="T109" fmla="*/ 630 h 1310"/>
                <a:gd name="T110" fmla="*/ 1462 w 1462"/>
                <a:gd name="T111" fmla="*/ 528 h 1310"/>
                <a:gd name="T112" fmla="*/ 1410 w 1462"/>
                <a:gd name="T113" fmla="*/ 45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462" h="1310">
                  <a:moveTo>
                    <a:pt x="1410" y="456"/>
                  </a:moveTo>
                  <a:cubicBezTo>
                    <a:pt x="1374" y="428"/>
                    <a:pt x="1321" y="384"/>
                    <a:pt x="1321" y="328"/>
                  </a:cubicBezTo>
                  <a:cubicBezTo>
                    <a:pt x="1321" y="273"/>
                    <a:pt x="1324" y="275"/>
                    <a:pt x="1288" y="242"/>
                  </a:cubicBezTo>
                  <a:cubicBezTo>
                    <a:pt x="1252" y="209"/>
                    <a:pt x="1213" y="195"/>
                    <a:pt x="1187" y="148"/>
                  </a:cubicBezTo>
                  <a:cubicBezTo>
                    <a:pt x="1161" y="100"/>
                    <a:pt x="1144" y="78"/>
                    <a:pt x="1125" y="78"/>
                  </a:cubicBezTo>
                  <a:cubicBezTo>
                    <a:pt x="1105" y="78"/>
                    <a:pt x="1098" y="173"/>
                    <a:pt x="1056" y="117"/>
                  </a:cubicBezTo>
                  <a:cubicBezTo>
                    <a:pt x="1013" y="61"/>
                    <a:pt x="1056" y="67"/>
                    <a:pt x="1013" y="61"/>
                  </a:cubicBezTo>
                  <a:cubicBezTo>
                    <a:pt x="971" y="56"/>
                    <a:pt x="957" y="47"/>
                    <a:pt x="935" y="31"/>
                  </a:cubicBezTo>
                  <a:cubicBezTo>
                    <a:pt x="912" y="14"/>
                    <a:pt x="908" y="0"/>
                    <a:pt x="895" y="22"/>
                  </a:cubicBezTo>
                  <a:cubicBezTo>
                    <a:pt x="890" y="31"/>
                    <a:pt x="888" y="40"/>
                    <a:pt x="886" y="47"/>
                  </a:cubicBezTo>
                  <a:cubicBezTo>
                    <a:pt x="888" y="49"/>
                    <a:pt x="890" y="52"/>
                    <a:pt x="891" y="57"/>
                  </a:cubicBezTo>
                  <a:cubicBezTo>
                    <a:pt x="895" y="81"/>
                    <a:pt x="908" y="105"/>
                    <a:pt x="873" y="127"/>
                  </a:cubicBezTo>
                  <a:cubicBezTo>
                    <a:pt x="838" y="149"/>
                    <a:pt x="817" y="140"/>
                    <a:pt x="817" y="172"/>
                  </a:cubicBezTo>
                  <a:cubicBezTo>
                    <a:pt x="817" y="203"/>
                    <a:pt x="797" y="222"/>
                    <a:pt x="775" y="227"/>
                  </a:cubicBezTo>
                  <a:cubicBezTo>
                    <a:pt x="753" y="233"/>
                    <a:pt x="734" y="246"/>
                    <a:pt x="718" y="236"/>
                  </a:cubicBezTo>
                  <a:cubicBezTo>
                    <a:pt x="703" y="227"/>
                    <a:pt x="675" y="211"/>
                    <a:pt x="668" y="227"/>
                  </a:cubicBezTo>
                  <a:cubicBezTo>
                    <a:pt x="662" y="244"/>
                    <a:pt x="681" y="331"/>
                    <a:pt x="640" y="327"/>
                  </a:cubicBezTo>
                  <a:cubicBezTo>
                    <a:pt x="598" y="324"/>
                    <a:pt x="576" y="285"/>
                    <a:pt x="557" y="316"/>
                  </a:cubicBezTo>
                  <a:cubicBezTo>
                    <a:pt x="537" y="348"/>
                    <a:pt x="513" y="338"/>
                    <a:pt x="493" y="338"/>
                  </a:cubicBezTo>
                  <a:cubicBezTo>
                    <a:pt x="474" y="338"/>
                    <a:pt x="458" y="331"/>
                    <a:pt x="454" y="355"/>
                  </a:cubicBezTo>
                  <a:cubicBezTo>
                    <a:pt x="450" y="379"/>
                    <a:pt x="441" y="401"/>
                    <a:pt x="413" y="414"/>
                  </a:cubicBezTo>
                  <a:cubicBezTo>
                    <a:pt x="384" y="427"/>
                    <a:pt x="373" y="424"/>
                    <a:pt x="356" y="444"/>
                  </a:cubicBezTo>
                  <a:cubicBezTo>
                    <a:pt x="338" y="464"/>
                    <a:pt x="297" y="494"/>
                    <a:pt x="290" y="520"/>
                  </a:cubicBezTo>
                  <a:cubicBezTo>
                    <a:pt x="284" y="546"/>
                    <a:pt x="260" y="620"/>
                    <a:pt x="233" y="583"/>
                  </a:cubicBezTo>
                  <a:cubicBezTo>
                    <a:pt x="207" y="546"/>
                    <a:pt x="209" y="535"/>
                    <a:pt x="179" y="505"/>
                  </a:cubicBezTo>
                  <a:cubicBezTo>
                    <a:pt x="148" y="476"/>
                    <a:pt x="124" y="487"/>
                    <a:pt x="107" y="461"/>
                  </a:cubicBezTo>
                  <a:cubicBezTo>
                    <a:pt x="89" y="435"/>
                    <a:pt x="72" y="453"/>
                    <a:pt x="65" y="468"/>
                  </a:cubicBezTo>
                  <a:cubicBezTo>
                    <a:pt x="59" y="483"/>
                    <a:pt x="35" y="503"/>
                    <a:pt x="61" y="516"/>
                  </a:cubicBezTo>
                  <a:cubicBezTo>
                    <a:pt x="87" y="529"/>
                    <a:pt x="78" y="539"/>
                    <a:pt x="78" y="555"/>
                  </a:cubicBezTo>
                  <a:cubicBezTo>
                    <a:pt x="78" y="572"/>
                    <a:pt x="70" y="600"/>
                    <a:pt x="94" y="633"/>
                  </a:cubicBezTo>
                  <a:cubicBezTo>
                    <a:pt x="118" y="666"/>
                    <a:pt x="129" y="681"/>
                    <a:pt x="107" y="705"/>
                  </a:cubicBezTo>
                  <a:cubicBezTo>
                    <a:pt x="85" y="729"/>
                    <a:pt x="59" y="763"/>
                    <a:pt x="54" y="791"/>
                  </a:cubicBezTo>
                  <a:cubicBezTo>
                    <a:pt x="50" y="818"/>
                    <a:pt x="0" y="818"/>
                    <a:pt x="24" y="854"/>
                  </a:cubicBezTo>
                  <a:cubicBezTo>
                    <a:pt x="48" y="889"/>
                    <a:pt x="63" y="891"/>
                    <a:pt x="94" y="894"/>
                  </a:cubicBezTo>
                  <a:cubicBezTo>
                    <a:pt x="124" y="898"/>
                    <a:pt x="190" y="907"/>
                    <a:pt x="198" y="930"/>
                  </a:cubicBezTo>
                  <a:cubicBezTo>
                    <a:pt x="206" y="949"/>
                    <a:pt x="264" y="1009"/>
                    <a:pt x="295" y="1052"/>
                  </a:cubicBezTo>
                  <a:cubicBezTo>
                    <a:pt x="330" y="1027"/>
                    <a:pt x="369" y="991"/>
                    <a:pt x="415" y="928"/>
                  </a:cubicBezTo>
                  <a:cubicBezTo>
                    <a:pt x="485" y="831"/>
                    <a:pt x="445" y="754"/>
                    <a:pt x="550" y="757"/>
                  </a:cubicBezTo>
                  <a:cubicBezTo>
                    <a:pt x="655" y="761"/>
                    <a:pt x="694" y="761"/>
                    <a:pt x="716" y="791"/>
                  </a:cubicBezTo>
                  <a:cubicBezTo>
                    <a:pt x="738" y="820"/>
                    <a:pt x="808" y="817"/>
                    <a:pt x="764" y="872"/>
                  </a:cubicBezTo>
                  <a:cubicBezTo>
                    <a:pt x="720" y="928"/>
                    <a:pt x="694" y="972"/>
                    <a:pt x="672" y="991"/>
                  </a:cubicBezTo>
                  <a:cubicBezTo>
                    <a:pt x="651" y="1009"/>
                    <a:pt x="594" y="1065"/>
                    <a:pt x="633" y="1091"/>
                  </a:cubicBezTo>
                  <a:cubicBezTo>
                    <a:pt x="672" y="1117"/>
                    <a:pt x="655" y="1135"/>
                    <a:pt x="699" y="1139"/>
                  </a:cubicBezTo>
                  <a:cubicBezTo>
                    <a:pt x="742" y="1143"/>
                    <a:pt x="738" y="1117"/>
                    <a:pt x="725" y="1161"/>
                  </a:cubicBezTo>
                  <a:cubicBezTo>
                    <a:pt x="712" y="1206"/>
                    <a:pt x="720" y="1213"/>
                    <a:pt x="664" y="1228"/>
                  </a:cubicBezTo>
                  <a:cubicBezTo>
                    <a:pt x="607" y="1243"/>
                    <a:pt x="616" y="1258"/>
                    <a:pt x="620" y="1284"/>
                  </a:cubicBezTo>
                  <a:cubicBezTo>
                    <a:pt x="624" y="1310"/>
                    <a:pt x="668" y="1295"/>
                    <a:pt x="712" y="1269"/>
                  </a:cubicBezTo>
                  <a:cubicBezTo>
                    <a:pt x="755" y="1243"/>
                    <a:pt x="803" y="1206"/>
                    <a:pt x="830" y="1161"/>
                  </a:cubicBezTo>
                  <a:cubicBezTo>
                    <a:pt x="856" y="1117"/>
                    <a:pt x="895" y="1057"/>
                    <a:pt x="956" y="1028"/>
                  </a:cubicBezTo>
                  <a:cubicBezTo>
                    <a:pt x="1018" y="998"/>
                    <a:pt x="1009" y="987"/>
                    <a:pt x="1061" y="965"/>
                  </a:cubicBezTo>
                  <a:cubicBezTo>
                    <a:pt x="1114" y="943"/>
                    <a:pt x="1127" y="935"/>
                    <a:pt x="1170" y="920"/>
                  </a:cubicBezTo>
                  <a:cubicBezTo>
                    <a:pt x="1202" y="909"/>
                    <a:pt x="1216" y="885"/>
                    <a:pt x="1239" y="884"/>
                  </a:cubicBezTo>
                  <a:cubicBezTo>
                    <a:pt x="1240" y="852"/>
                    <a:pt x="1245" y="812"/>
                    <a:pt x="1262" y="802"/>
                  </a:cubicBezTo>
                  <a:cubicBezTo>
                    <a:pt x="1293" y="783"/>
                    <a:pt x="1358" y="683"/>
                    <a:pt x="1411" y="657"/>
                  </a:cubicBezTo>
                  <a:cubicBezTo>
                    <a:pt x="1425" y="650"/>
                    <a:pt x="1443" y="640"/>
                    <a:pt x="1460" y="630"/>
                  </a:cubicBezTo>
                  <a:cubicBezTo>
                    <a:pt x="1461" y="592"/>
                    <a:pt x="1462" y="543"/>
                    <a:pt x="1462" y="528"/>
                  </a:cubicBezTo>
                  <a:cubicBezTo>
                    <a:pt x="1462" y="503"/>
                    <a:pt x="1446" y="484"/>
                    <a:pt x="1410" y="45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6" name="Freeform 11"/>
            <p:cNvSpPr/>
            <p:nvPr/>
          </p:nvSpPr>
          <p:spPr bwMode="auto">
            <a:xfrm>
              <a:off x="10230912" y="1890703"/>
              <a:ext cx="1184545" cy="704361"/>
            </a:xfrm>
            <a:custGeom>
              <a:avLst/>
              <a:gdLst>
                <a:gd name="T0" fmla="*/ 2111 w 2127"/>
                <a:gd name="T1" fmla="*/ 367 h 1316"/>
                <a:gd name="T2" fmla="*/ 1900 w 2127"/>
                <a:gd name="T3" fmla="*/ 314 h 1316"/>
                <a:gd name="T4" fmla="*/ 1808 w 2127"/>
                <a:gd name="T5" fmla="*/ 300 h 1316"/>
                <a:gd name="T6" fmla="*/ 1693 w 2127"/>
                <a:gd name="T7" fmla="*/ 361 h 1316"/>
                <a:gd name="T8" fmla="*/ 1634 w 2127"/>
                <a:gd name="T9" fmla="*/ 458 h 1316"/>
                <a:gd name="T10" fmla="*/ 1500 w 2127"/>
                <a:gd name="T11" fmla="*/ 367 h 1316"/>
                <a:gd name="T12" fmla="*/ 1467 w 2127"/>
                <a:gd name="T13" fmla="*/ 269 h 1316"/>
                <a:gd name="T14" fmla="*/ 1379 w 2127"/>
                <a:gd name="T15" fmla="*/ 280 h 1316"/>
                <a:gd name="T16" fmla="*/ 1392 w 2127"/>
                <a:gd name="T17" fmla="*/ 372 h 1316"/>
                <a:gd name="T18" fmla="*/ 1270 w 2127"/>
                <a:gd name="T19" fmla="*/ 269 h 1316"/>
                <a:gd name="T20" fmla="*/ 1143 w 2127"/>
                <a:gd name="T21" fmla="*/ 239 h 1316"/>
                <a:gd name="T22" fmla="*/ 1044 w 2127"/>
                <a:gd name="T23" fmla="*/ 152 h 1316"/>
                <a:gd name="T24" fmla="*/ 907 w 2127"/>
                <a:gd name="T25" fmla="*/ 186 h 1316"/>
                <a:gd name="T26" fmla="*/ 766 w 2127"/>
                <a:gd name="T27" fmla="*/ 166 h 1316"/>
                <a:gd name="T28" fmla="*/ 638 w 2127"/>
                <a:gd name="T29" fmla="*/ 189 h 1316"/>
                <a:gd name="T30" fmla="*/ 494 w 2127"/>
                <a:gd name="T31" fmla="*/ 111 h 1316"/>
                <a:gd name="T32" fmla="*/ 402 w 2127"/>
                <a:gd name="T33" fmla="*/ 16 h 1316"/>
                <a:gd name="T34" fmla="*/ 290 w 2127"/>
                <a:gd name="T35" fmla="*/ 51 h 1316"/>
                <a:gd name="T36" fmla="*/ 245 w 2127"/>
                <a:gd name="T37" fmla="*/ 114 h 1316"/>
                <a:gd name="T38" fmla="*/ 160 w 2127"/>
                <a:gd name="T39" fmla="*/ 157 h 1316"/>
                <a:gd name="T40" fmla="*/ 64 w 2127"/>
                <a:gd name="T41" fmla="*/ 146 h 1316"/>
                <a:gd name="T42" fmla="*/ 103 w 2127"/>
                <a:gd name="T43" fmla="*/ 239 h 1316"/>
                <a:gd name="T44" fmla="*/ 177 w 2127"/>
                <a:gd name="T45" fmla="*/ 316 h 1316"/>
                <a:gd name="T46" fmla="*/ 180 w 2127"/>
                <a:gd name="T47" fmla="*/ 478 h 1316"/>
                <a:gd name="T48" fmla="*/ 271 w 2127"/>
                <a:gd name="T49" fmla="*/ 569 h 1316"/>
                <a:gd name="T50" fmla="*/ 404 w 2127"/>
                <a:gd name="T51" fmla="*/ 493 h 1316"/>
                <a:gd name="T52" fmla="*/ 512 w 2127"/>
                <a:gd name="T53" fmla="*/ 637 h 1316"/>
                <a:gd name="T54" fmla="*/ 570 w 2127"/>
                <a:gd name="T55" fmla="*/ 733 h 1316"/>
                <a:gd name="T56" fmla="*/ 619 w 2127"/>
                <a:gd name="T57" fmla="*/ 717 h 1316"/>
                <a:gd name="T58" fmla="*/ 740 w 2127"/>
                <a:gd name="T59" fmla="*/ 803 h 1316"/>
                <a:gd name="T60" fmla="*/ 871 w 2127"/>
                <a:gd name="T61" fmla="*/ 834 h 1316"/>
                <a:gd name="T62" fmla="*/ 1005 w 2127"/>
                <a:gd name="T63" fmla="*/ 1014 h 1316"/>
                <a:gd name="T64" fmla="*/ 1146 w 2127"/>
                <a:gd name="T65" fmla="*/ 1214 h 1316"/>
                <a:gd name="T66" fmla="*/ 1243 w 2127"/>
                <a:gd name="T67" fmla="*/ 1228 h 1316"/>
                <a:gd name="T68" fmla="*/ 1339 w 2127"/>
                <a:gd name="T69" fmla="*/ 995 h 1316"/>
                <a:gd name="T70" fmla="*/ 1470 w 2127"/>
                <a:gd name="T71" fmla="*/ 1039 h 1316"/>
                <a:gd name="T72" fmla="*/ 1552 w 2127"/>
                <a:gd name="T73" fmla="*/ 1039 h 1316"/>
                <a:gd name="T74" fmla="*/ 1647 w 2127"/>
                <a:gd name="T75" fmla="*/ 1017 h 1316"/>
                <a:gd name="T76" fmla="*/ 1587 w 2127"/>
                <a:gd name="T77" fmla="*/ 911 h 1316"/>
                <a:gd name="T78" fmla="*/ 1693 w 2127"/>
                <a:gd name="T79" fmla="*/ 846 h 1316"/>
                <a:gd name="T80" fmla="*/ 1811 w 2127"/>
                <a:gd name="T81" fmla="*/ 714 h 1316"/>
                <a:gd name="T82" fmla="*/ 1862 w 2127"/>
                <a:gd name="T83" fmla="*/ 588 h 1316"/>
                <a:gd name="T84" fmla="*/ 1978 w 2127"/>
                <a:gd name="T85" fmla="*/ 596 h 1316"/>
                <a:gd name="T86" fmla="*/ 2127 w 2127"/>
                <a:gd name="T87" fmla="*/ 489 h 1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2127" h="1316">
                  <a:moveTo>
                    <a:pt x="2114" y="376"/>
                  </a:moveTo>
                  <a:cubicBezTo>
                    <a:pt x="2113" y="373"/>
                    <a:pt x="2112" y="370"/>
                    <a:pt x="2111" y="367"/>
                  </a:cubicBezTo>
                  <a:cubicBezTo>
                    <a:pt x="2041" y="376"/>
                    <a:pt x="1984" y="369"/>
                    <a:pt x="1955" y="367"/>
                  </a:cubicBezTo>
                  <a:cubicBezTo>
                    <a:pt x="1919" y="364"/>
                    <a:pt x="1939" y="369"/>
                    <a:pt x="1900" y="314"/>
                  </a:cubicBezTo>
                  <a:cubicBezTo>
                    <a:pt x="1860" y="258"/>
                    <a:pt x="1886" y="289"/>
                    <a:pt x="1854" y="314"/>
                  </a:cubicBezTo>
                  <a:cubicBezTo>
                    <a:pt x="1821" y="339"/>
                    <a:pt x="1818" y="328"/>
                    <a:pt x="1808" y="300"/>
                  </a:cubicBezTo>
                  <a:cubicBezTo>
                    <a:pt x="1798" y="272"/>
                    <a:pt x="1778" y="303"/>
                    <a:pt x="1765" y="330"/>
                  </a:cubicBezTo>
                  <a:cubicBezTo>
                    <a:pt x="1752" y="358"/>
                    <a:pt x="1726" y="353"/>
                    <a:pt x="1693" y="361"/>
                  </a:cubicBezTo>
                  <a:cubicBezTo>
                    <a:pt x="1660" y="369"/>
                    <a:pt x="1677" y="383"/>
                    <a:pt x="1680" y="417"/>
                  </a:cubicBezTo>
                  <a:cubicBezTo>
                    <a:pt x="1683" y="450"/>
                    <a:pt x="1664" y="455"/>
                    <a:pt x="1634" y="458"/>
                  </a:cubicBezTo>
                  <a:cubicBezTo>
                    <a:pt x="1605" y="461"/>
                    <a:pt x="1592" y="444"/>
                    <a:pt x="1578" y="414"/>
                  </a:cubicBezTo>
                  <a:cubicBezTo>
                    <a:pt x="1565" y="383"/>
                    <a:pt x="1500" y="386"/>
                    <a:pt x="1500" y="367"/>
                  </a:cubicBezTo>
                  <a:cubicBezTo>
                    <a:pt x="1500" y="347"/>
                    <a:pt x="1493" y="344"/>
                    <a:pt x="1470" y="328"/>
                  </a:cubicBezTo>
                  <a:cubicBezTo>
                    <a:pt x="1447" y="311"/>
                    <a:pt x="1467" y="294"/>
                    <a:pt x="1467" y="269"/>
                  </a:cubicBezTo>
                  <a:cubicBezTo>
                    <a:pt x="1467" y="244"/>
                    <a:pt x="1477" y="236"/>
                    <a:pt x="1438" y="233"/>
                  </a:cubicBezTo>
                  <a:cubicBezTo>
                    <a:pt x="1398" y="230"/>
                    <a:pt x="1382" y="250"/>
                    <a:pt x="1379" y="280"/>
                  </a:cubicBezTo>
                  <a:cubicBezTo>
                    <a:pt x="1375" y="311"/>
                    <a:pt x="1398" y="322"/>
                    <a:pt x="1415" y="342"/>
                  </a:cubicBezTo>
                  <a:cubicBezTo>
                    <a:pt x="1431" y="361"/>
                    <a:pt x="1408" y="372"/>
                    <a:pt x="1392" y="372"/>
                  </a:cubicBezTo>
                  <a:cubicBezTo>
                    <a:pt x="1375" y="372"/>
                    <a:pt x="1349" y="372"/>
                    <a:pt x="1320" y="350"/>
                  </a:cubicBezTo>
                  <a:cubicBezTo>
                    <a:pt x="1290" y="328"/>
                    <a:pt x="1280" y="300"/>
                    <a:pt x="1270" y="269"/>
                  </a:cubicBezTo>
                  <a:cubicBezTo>
                    <a:pt x="1261" y="239"/>
                    <a:pt x="1208" y="283"/>
                    <a:pt x="1175" y="280"/>
                  </a:cubicBezTo>
                  <a:cubicBezTo>
                    <a:pt x="1143" y="278"/>
                    <a:pt x="1130" y="261"/>
                    <a:pt x="1143" y="239"/>
                  </a:cubicBezTo>
                  <a:cubicBezTo>
                    <a:pt x="1156" y="216"/>
                    <a:pt x="1166" y="203"/>
                    <a:pt x="1149" y="189"/>
                  </a:cubicBezTo>
                  <a:cubicBezTo>
                    <a:pt x="1133" y="175"/>
                    <a:pt x="1090" y="158"/>
                    <a:pt x="1044" y="152"/>
                  </a:cubicBezTo>
                  <a:cubicBezTo>
                    <a:pt x="999" y="147"/>
                    <a:pt x="999" y="161"/>
                    <a:pt x="979" y="180"/>
                  </a:cubicBezTo>
                  <a:cubicBezTo>
                    <a:pt x="959" y="200"/>
                    <a:pt x="956" y="189"/>
                    <a:pt x="907" y="186"/>
                  </a:cubicBezTo>
                  <a:cubicBezTo>
                    <a:pt x="858" y="183"/>
                    <a:pt x="881" y="175"/>
                    <a:pt x="854" y="144"/>
                  </a:cubicBezTo>
                  <a:cubicBezTo>
                    <a:pt x="828" y="114"/>
                    <a:pt x="795" y="150"/>
                    <a:pt x="766" y="166"/>
                  </a:cubicBezTo>
                  <a:cubicBezTo>
                    <a:pt x="736" y="183"/>
                    <a:pt x="733" y="172"/>
                    <a:pt x="700" y="161"/>
                  </a:cubicBezTo>
                  <a:cubicBezTo>
                    <a:pt x="668" y="150"/>
                    <a:pt x="668" y="175"/>
                    <a:pt x="638" y="189"/>
                  </a:cubicBezTo>
                  <a:cubicBezTo>
                    <a:pt x="609" y="203"/>
                    <a:pt x="602" y="197"/>
                    <a:pt x="563" y="169"/>
                  </a:cubicBezTo>
                  <a:cubicBezTo>
                    <a:pt x="524" y="141"/>
                    <a:pt x="527" y="127"/>
                    <a:pt x="494" y="111"/>
                  </a:cubicBezTo>
                  <a:cubicBezTo>
                    <a:pt x="461" y="94"/>
                    <a:pt x="474" y="55"/>
                    <a:pt x="458" y="27"/>
                  </a:cubicBezTo>
                  <a:cubicBezTo>
                    <a:pt x="442" y="0"/>
                    <a:pt x="432" y="16"/>
                    <a:pt x="402" y="16"/>
                  </a:cubicBezTo>
                  <a:cubicBezTo>
                    <a:pt x="373" y="16"/>
                    <a:pt x="376" y="30"/>
                    <a:pt x="330" y="41"/>
                  </a:cubicBezTo>
                  <a:cubicBezTo>
                    <a:pt x="313" y="45"/>
                    <a:pt x="300" y="49"/>
                    <a:pt x="290" y="51"/>
                  </a:cubicBezTo>
                  <a:cubicBezTo>
                    <a:pt x="291" y="55"/>
                    <a:pt x="290" y="59"/>
                    <a:pt x="287" y="64"/>
                  </a:cubicBezTo>
                  <a:cubicBezTo>
                    <a:pt x="271" y="89"/>
                    <a:pt x="243" y="81"/>
                    <a:pt x="245" y="114"/>
                  </a:cubicBezTo>
                  <a:cubicBezTo>
                    <a:pt x="247" y="148"/>
                    <a:pt x="265" y="213"/>
                    <a:pt x="221" y="189"/>
                  </a:cubicBezTo>
                  <a:cubicBezTo>
                    <a:pt x="177" y="165"/>
                    <a:pt x="180" y="139"/>
                    <a:pt x="160" y="157"/>
                  </a:cubicBezTo>
                  <a:cubicBezTo>
                    <a:pt x="140" y="176"/>
                    <a:pt x="142" y="183"/>
                    <a:pt x="116" y="170"/>
                  </a:cubicBezTo>
                  <a:cubicBezTo>
                    <a:pt x="90" y="157"/>
                    <a:pt x="73" y="131"/>
                    <a:pt x="64" y="146"/>
                  </a:cubicBezTo>
                  <a:cubicBezTo>
                    <a:pt x="55" y="161"/>
                    <a:pt x="0" y="215"/>
                    <a:pt x="35" y="226"/>
                  </a:cubicBezTo>
                  <a:cubicBezTo>
                    <a:pt x="70" y="237"/>
                    <a:pt x="99" y="211"/>
                    <a:pt x="103" y="239"/>
                  </a:cubicBezTo>
                  <a:cubicBezTo>
                    <a:pt x="107" y="266"/>
                    <a:pt x="110" y="266"/>
                    <a:pt x="134" y="278"/>
                  </a:cubicBezTo>
                  <a:cubicBezTo>
                    <a:pt x="158" y="289"/>
                    <a:pt x="180" y="292"/>
                    <a:pt x="177" y="316"/>
                  </a:cubicBezTo>
                  <a:cubicBezTo>
                    <a:pt x="175" y="341"/>
                    <a:pt x="136" y="392"/>
                    <a:pt x="147" y="420"/>
                  </a:cubicBezTo>
                  <a:cubicBezTo>
                    <a:pt x="158" y="448"/>
                    <a:pt x="169" y="457"/>
                    <a:pt x="180" y="478"/>
                  </a:cubicBezTo>
                  <a:cubicBezTo>
                    <a:pt x="190" y="498"/>
                    <a:pt x="219" y="502"/>
                    <a:pt x="225" y="535"/>
                  </a:cubicBezTo>
                  <a:cubicBezTo>
                    <a:pt x="232" y="569"/>
                    <a:pt x="236" y="593"/>
                    <a:pt x="271" y="569"/>
                  </a:cubicBezTo>
                  <a:cubicBezTo>
                    <a:pt x="306" y="544"/>
                    <a:pt x="341" y="537"/>
                    <a:pt x="352" y="515"/>
                  </a:cubicBezTo>
                  <a:cubicBezTo>
                    <a:pt x="363" y="493"/>
                    <a:pt x="398" y="463"/>
                    <a:pt x="404" y="493"/>
                  </a:cubicBezTo>
                  <a:cubicBezTo>
                    <a:pt x="411" y="522"/>
                    <a:pt x="463" y="531"/>
                    <a:pt x="468" y="567"/>
                  </a:cubicBezTo>
                  <a:cubicBezTo>
                    <a:pt x="472" y="602"/>
                    <a:pt x="498" y="607"/>
                    <a:pt x="512" y="637"/>
                  </a:cubicBezTo>
                  <a:cubicBezTo>
                    <a:pt x="525" y="667"/>
                    <a:pt x="503" y="721"/>
                    <a:pt x="522" y="730"/>
                  </a:cubicBezTo>
                  <a:cubicBezTo>
                    <a:pt x="538" y="737"/>
                    <a:pt x="560" y="726"/>
                    <a:pt x="570" y="733"/>
                  </a:cubicBezTo>
                  <a:cubicBezTo>
                    <a:pt x="572" y="726"/>
                    <a:pt x="574" y="717"/>
                    <a:pt x="579" y="708"/>
                  </a:cubicBezTo>
                  <a:cubicBezTo>
                    <a:pt x="592" y="686"/>
                    <a:pt x="596" y="700"/>
                    <a:pt x="619" y="717"/>
                  </a:cubicBezTo>
                  <a:cubicBezTo>
                    <a:pt x="641" y="733"/>
                    <a:pt x="655" y="742"/>
                    <a:pt x="697" y="747"/>
                  </a:cubicBezTo>
                  <a:cubicBezTo>
                    <a:pt x="740" y="753"/>
                    <a:pt x="697" y="747"/>
                    <a:pt x="740" y="803"/>
                  </a:cubicBezTo>
                  <a:cubicBezTo>
                    <a:pt x="782" y="859"/>
                    <a:pt x="789" y="764"/>
                    <a:pt x="809" y="764"/>
                  </a:cubicBezTo>
                  <a:cubicBezTo>
                    <a:pt x="828" y="764"/>
                    <a:pt x="845" y="786"/>
                    <a:pt x="871" y="834"/>
                  </a:cubicBezTo>
                  <a:cubicBezTo>
                    <a:pt x="897" y="881"/>
                    <a:pt x="936" y="895"/>
                    <a:pt x="972" y="928"/>
                  </a:cubicBezTo>
                  <a:cubicBezTo>
                    <a:pt x="1008" y="961"/>
                    <a:pt x="1005" y="959"/>
                    <a:pt x="1005" y="1014"/>
                  </a:cubicBezTo>
                  <a:cubicBezTo>
                    <a:pt x="1005" y="1070"/>
                    <a:pt x="1058" y="1114"/>
                    <a:pt x="1094" y="1142"/>
                  </a:cubicBezTo>
                  <a:cubicBezTo>
                    <a:pt x="1130" y="1170"/>
                    <a:pt x="1146" y="1189"/>
                    <a:pt x="1146" y="1214"/>
                  </a:cubicBezTo>
                  <a:cubicBezTo>
                    <a:pt x="1146" y="1229"/>
                    <a:pt x="1145" y="1278"/>
                    <a:pt x="1144" y="1316"/>
                  </a:cubicBezTo>
                  <a:cubicBezTo>
                    <a:pt x="1188" y="1289"/>
                    <a:pt x="1234" y="1255"/>
                    <a:pt x="1243" y="1228"/>
                  </a:cubicBezTo>
                  <a:cubicBezTo>
                    <a:pt x="1256" y="1191"/>
                    <a:pt x="1296" y="1139"/>
                    <a:pt x="1300" y="1106"/>
                  </a:cubicBezTo>
                  <a:cubicBezTo>
                    <a:pt x="1304" y="1073"/>
                    <a:pt x="1313" y="995"/>
                    <a:pt x="1339" y="995"/>
                  </a:cubicBezTo>
                  <a:cubicBezTo>
                    <a:pt x="1365" y="995"/>
                    <a:pt x="1392" y="1002"/>
                    <a:pt x="1409" y="1021"/>
                  </a:cubicBezTo>
                  <a:cubicBezTo>
                    <a:pt x="1427" y="1039"/>
                    <a:pt x="1440" y="1043"/>
                    <a:pt x="1470" y="1039"/>
                  </a:cubicBezTo>
                  <a:cubicBezTo>
                    <a:pt x="1501" y="1036"/>
                    <a:pt x="1492" y="1024"/>
                    <a:pt x="1515" y="1039"/>
                  </a:cubicBezTo>
                  <a:cubicBezTo>
                    <a:pt x="1537" y="1055"/>
                    <a:pt x="1544" y="1048"/>
                    <a:pt x="1552" y="1039"/>
                  </a:cubicBezTo>
                  <a:cubicBezTo>
                    <a:pt x="1560" y="1031"/>
                    <a:pt x="1580" y="1010"/>
                    <a:pt x="1595" y="1021"/>
                  </a:cubicBezTo>
                  <a:cubicBezTo>
                    <a:pt x="1610" y="1032"/>
                    <a:pt x="1639" y="1043"/>
                    <a:pt x="1647" y="1017"/>
                  </a:cubicBezTo>
                  <a:cubicBezTo>
                    <a:pt x="1655" y="991"/>
                    <a:pt x="1672" y="975"/>
                    <a:pt x="1649" y="960"/>
                  </a:cubicBezTo>
                  <a:cubicBezTo>
                    <a:pt x="1626" y="945"/>
                    <a:pt x="1587" y="936"/>
                    <a:pt x="1587" y="911"/>
                  </a:cubicBezTo>
                  <a:cubicBezTo>
                    <a:pt x="1587" y="886"/>
                    <a:pt x="1585" y="853"/>
                    <a:pt x="1613" y="854"/>
                  </a:cubicBezTo>
                  <a:cubicBezTo>
                    <a:pt x="1641" y="856"/>
                    <a:pt x="1657" y="863"/>
                    <a:pt x="1693" y="846"/>
                  </a:cubicBezTo>
                  <a:cubicBezTo>
                    <a:pt x="1729" y="829"/>
                    <a:pt x="1752" y="842"/>
                    <a:pt x="1773" y="802"/>
                  </a:cubicBezTo>
                  <a:cubicBezTo>
                    <a:pt x="1795" y="761"/>
                    <a:pt x="1777" y="722"/>
                    <a:pt x="1811" y="714"/>
                  </a:cubicBezTo>
                  <a:cubicBezTo>
                    <a:pt x="1845" y="706"/>
                    <a:pt x="1890" y="693"/>
                    <a:pt x="1881" y="667"/>
                  </a:cubicBezTo>
                  <a:cubicBezTo>
                    <a:pt x="1873" y="640"/>
                    <a:pt x="1859" y="604"/>
                    <a:pt x="1862" y="588"/>
                  </a:cubicBezTo>
                  <a:cubicBezTo>
                    <a:pt x="1865" y="571"/>
                    <a:pt x="1883" y="522"/>
                    <a:pt x="1922" y="546"/>
                  </a:cubicBezTo>
                  <a:cubicBezTo>
                    <a:pt x="1962" y="569"/>
                    <a:pt x="1937" y="586"/>
                    <a:pt x="1978" y="596"/>
                  </a:cubicBezTo>
                  <a:cubicBezTo>
                    <a:pt x="2019" y="606"/>
                    <a:pt x="1998" y="572"/>
                    <a:pt x="2034" y="553"/>
                  </a:cubicBezTo>
                  <a:cubicBezTo>
                    <a:pt x="2070" y="533"/>
                    <a:pt x="2127" y="526"/>
                    <a:pt x="2127" y="489"/>
                  </a:cubicBezTo>
                  <a:cubicBezTo>
                    <a:pt x="2127" y="451"/>
                    <a:pt x="2122" y="414"/>
                    <a:pt x="2114" y="37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7" name="Freeform 12"/>
            <p:cNvSpPr/>
            <p:nvPr/>
          </p:nvSpPr>
          <p:spPr bwMode="auto">
            <a:xfrm>
              <a:off x="7510668" y="979314"/>
              <a:ext cx="3049752" cy="2347869"/>
            </a:xfrm>
            <a:custGeom>
              <a:avLst/>
              <a:gdLst>
                <a:gd name="T0" fmla="*/ 318 w 5477"/>
                <a:gd name="T1" fmla="*/ 3541 h 4382"/>
                <a:gd name="T2" fmla="*/ 498 w 5477"/>
                <a:gd name="T3" fmla="*/ 3760 h 4382"/>
                <a:gd name="T4" fmla="*/ 1096 w 5477"/>
                <a:gd name="T5" fmla="*/ 4000 h 4382"/>
                <a:gd name="T6" fmla="*/ 1349 w 5477"/>
                <a:gd name="T7" fmla="*/ 4245 h 4382"/>
                <a:gd name="T8" fmla="*/ 1817 w 5477"/>
                <a:gd name="T9" fmla="*/ 4278 h 4382"/>
                <a:gd name="T10" fmla="*/ 2000 w 5477"/>
                <a:gd name="T11" fmla="*/ 3871 h 4382"/>
                <a:gd name="T12" fmla="*/ 2166 w 5477"/>
                <a:gd name="T13" fmla="*/ 4182 h 4382"/>
                <a:gd name="T14" fmla="*/ 2516 w 5477"/>
                <a:gd name="T15" fmla="*/ 4204 h 4382"/>
                <a:gd name="T16" fmla="*/ 2765 w 5477"/>
                <a:gd name="T17" fmla="*/ 3860 h 4382"/>
                <a:gd name="T18" fmla="*/ 3057 w 5477"/>
                <a:gd name="T19" fmla="*/ 3737 h 4382"/>
                <a:gd name="T20" fmla="*/ 3385 w 5477"/>
                <a:gd name="T21" fmla="*/ 3504 h 4382"/>
                <a:gd name="T22" fmla="*/ 3547 w 5477"/>
                <a:gd name="T23" fmla="*/ 3352 h 4382"/>
                <a:gd name="T24" fmla="*/ 3625 w 5477"/>
                <a:gd name="T25" fmla="*/ 3059 h 4382"/>
                <a:gd name="T26" fmla="*/ 4005 w 5477"/>
                <a:gd name="T27" fmla="*/ 3029 h 4382"/>
                <a:gd name="T28" fmla="*/ 4237 w 5477"/>
                <a:gd name="T29" fmla="*/ 2837 h 4382"/>
                <a:gd name="T30" fmla="*/ 4477 w 5477"/>
                <a:gd name="T31" fmla="*/ 3129 h 4382"/>
                <a:gd name="T32" fmla="*/ 4647 w 5477"/>
                <a:gd name="T33" fmla="*/ 2942 h 4382"/>
                <a:gd name="T34" fmla="*/ 4802 w 5477"/>
                <a:gd name="T35" fmla="*/ 2970 h 4382"/>
                <a:gd name="T36" fmla="*/ 5062 w 5477"/>
                <a:gd name="T37" fmla="*/ 2725 h 4382"/>
                <a:gd name="T38" fmla="*/ 5344 w 5477"/>
                <a:gd name="T39" fmla="*/ 2614 h 4382"/>
                <a:gd name="T40" fmla="*/ 5397 w 5477"/>
                <a:gd name="T41" fmla="*/ 2338 h 4382"/>
                <a:gd name="T42" fmla="*/ 5110 w 5477"/>
                <a:gd name="T43" fmla="*/ 2236 h 4382"/>
                <a:gd name="T44" fmla="*/ 4988 w 5477"/>
                <a:gd name="T45" fmla="*/ 1940 h 4382"/>
                <a:gd name="T46" fmla="*/ 5106 w 5477"/>
                <a:gd name="T47" fmla="*/ 1890 h 4382"/>
                <a:gd name="T48" fmla="*/ 5222 w 5477"/>
                <a:gd name="T49" fmla="*/ 1638 h 4382"/>
                <a:gd name="T50" fmla="*/ 4988 w 5477"/>
                <a:gd name="T51" fmla="*/ 1508 h 4382"/>
                <a:gd name="T52" fmla="*/ 5270 w 5477"/>
                <a:gd name="T53" fmla="*/ 1172 h 4382"/>
                <a:gd name="T54" fmla="*/ 5370 w 5477"/>
                <a:gd name="T55" fmla="*/ 932 h 4382"/>
                <a:gd name="T56" fmla="*/ 5418 w 5477"/>
                <a:gd name="T57" fmla="*/ 437 h 4382"/>
                <a:gd name="T58" fmla="*/ 4861 w 5477"/>
                <a:gd name="T59" fmla="*/ 466 h 4382"/>
                <a:gd name="T60" fmla="*/ 4619 w 5477"/>
                <a:gd name="T61" fmla="*/ 233 h 4382"/>
                <a:gd name="T62" fmla="*/ 4445 w 5477"/>
                <a:gd name="T63" fmla="*/ 0 h 4382"/>
                <a:gd name="T64" fmla="*/ 4370 w 5477"/>
                <a:gd name="T65" fmla="*/ 226 h 4382"/>
                <a:gd name="T66" fmla="*/ 4303 w 5477"/>
                <a:gd name="T67" fmla="*/ 541 h 4382"/>
                <a:gd name="T68" fmla="*/ 4239 w 5477"/>
                <a:gd name="T69" fmla="*/ 747 h 4382"/>
                <a:gd name="T70" fmla="*/ 4144 w 5477"/>
                <a:gd name="T71" fmla="*/ 957 h 4382"/>
                <a:gd name="T72" fmla="*/ 3764 w 5477"/>
                <a:gd name="T73" fmla="*/ 1100 h 4382"/>
                <a:gd name="T74" fmla="*/ 3630 w 5477"/>
                <a:gd name="T75" fmla="*/ 1506 h 4382"/>
                <a:gd name="T76" fmla="*/ 3970 w 5477"/>
                <a:gd name="T77" fmla="*/ 1564 h 4382"/>
                <a:gd name="T78" fmla="*/ 4314 w 5477"/>
                <a:gd name="T79" fmla="*/ 1498 h 4382"/>
                <a:gd name="T80" fmla="*/ 4429 w 5477"/>
                <a:gd name="T81" fmla="*/ 1778 h 4382"/>
                <a:gd name="T82" fmla="*/ 4108 w 5477"/>
                <a:gd name="T83" fmla="*/ 1831 h 4382"/>
                <a:gd name="T84" fmla="*/ 3843 w 5477"/>
                <a:gd name="T85" fmla="*/ 2098 h 4382"/>
                <a:gd name="T86" fmla="*/ 3361 w 5477"/>
                <a:gd name="T87" fmla="*/ 2387 h 4382"/>
                <a:gd name="T88" fmla="*/ 2945 w 5477"/>
                <a:gd name="T89" fmla="*/ 2498 h 4382"/>
                <a:gd name="T90" fmla="*/ 2883 w 5477"/>
                <a:gd name="T91" fmla="*/ 2807 h 4382"/>
                <a:gd name="T92" fmla="*/ 2381 w 5477"/>
                <a:gd name="T93" fmla="*/ 3068 h 4382"/>
                <a:gd name="T94" fmla="*/ 1756 w 5477"/>
                <a:gd name="T95" fmla="*/ 3241 h 4382"/>
                <a:gd name="T96" fmla="*/ 1372 w 5477"/>
                <a:gd name="T97" fmla="*/ 3280 h 4382"/>
                <a:gd name="T98" fmla="*/ 753 w 5477"/>
                <a:gd name="T99" fmla="*/ 3085 h 4382"/>
                <a:gd name="T100" fmla="*/ 137 w 5477"/>
                <a:gd name="T101" fmla="*/ 3043 h 4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477" h="4382">
                  <a:moveTo>
                    <a:pt x="26" y="3270"/>
                  </a:moveTo>
                  <a:cubicBezTo>
                    <a:pt x="0" y="3300"/>
                    <a:pt x="21" y="3322"/>
                    <a:pt x="21" y="3356"/>
                  </a:cubicBezTo>
                  <a:cubicBezTo>
                    <a:pt x="21" y="3389"/>
                    <a:pt x="61" y="3422"/>
                    <a:pt x="78" y="3459"/>
                  </a:cubicBezTo>
                  <a:cubicBezTo>
                    <a:pt x="96" y="3496"/>
                    <a:pt x="135" y="3519"/>
                    <a:pt x="187" y="3570"/>
                  </a:cubicBezTo>
                  <a:cubicBezTo>
                    <a:pt x="240" y="3622"/>
                    <a:pt x="292" y="3574"/>
                    <a:pt x="318" y="3541"/>
                  </a:cubicBezTo>
                  <a:cubicBezTo>
                    <a:pt x="345" y="3507"/>
                    <a:pt x="349" y="3500"/>
                    <a:pt x="375" y="3493"/>
                  </a:cubicBezTo>
                  <a:cubicBezTo>
                    <a:pt x="401" y="3485"/>
                    <a:pt x="546" y="3485"/>
                    <a:pt x="607" y="3507"/>
                  </a:cubicBezTo>
                  <a:cubicBezTo>
                    <a:pt x="668" y="3530"/>
                    <a:pt x="659" y="3567"/>
                    <a:pt x="655" y="3608"/>
                  </a:cubicBezTo>
                  <a:cubicBezTo>
                    <a:pt x="650" y="3648"/>
                    <a:pt x="607" y="3656"/>
                    <a:pt x="572" y="3667"/>
                  </a:cubicBezTo>
                  <a:cubicBezTo>
                    <a:pt x="537" y="3678"/>
                    <a:pt x="502" y="3741"/>
                    <a:pt x="498" y="3760"/>
                  </a:cubicBezTo>
                  <a:cubicBezTo>
                    <a:pt x="493" y="3778"/>
                    <a:pt x="581" y="3789"/>
                    <a:pt x="616" y="3826"/>
                  </a:cubicBezTo>
                  <a:cubicBezTo>
                    <a:pt x="650" y="3863"/>
                    <a:pt x="672" y="3848"/>
                    <a:pt x="720" y="3848"/>
                  </a:cubicBezTo>
                  <a:cubicBezTo>
                    <a:pt x="768" y="3848"/>
                    <a:pt x="733" y="3926"/>
                    <a:pt x="764" y="3963"/>
                  </a:cubicBezTo>
                  <a:cubicBezTo>
                    <a:pt x="795" y="4000"/>
                    <a:pt x="830" y="3982"/>
                    <a:pt x="891" y="4012"/>
                  </a:cubicBezTo>
                  <a:cubicBezTo>
                    <a:pt x="952" y="4041"/>
                    <a:pt x="1026" y="4015"/>
                    <a:pt x="1096" y="4000"/>
                  </a:cubicBezTo>
                  <a:cubicBezTo>
                    <a:pt x="1166" y="3986"/>
                    <a:pt x="1231" y="3904"/>
                    <a:pt x="1271" y="3871"/>
                  </a:cubicBezTo>
                  <a:cubicBezTo>
                    <a:pt x="1310" y="3837"/>
                    <a:pt x="1393" y="3874"/>
                    <a:pt x="1437" y="3904"/>
                  </a:cubicBezTo>
                  <a:cubicBezTo>
                    <a:pt x="1480" y="3934"/>
                    <a:pt x="1480" y="3974"/>
                    <a:pt x="1476" y="4034"/>
                  </a:cubicBezTo>
                  <a:cubicBezTo>
                    <a:pt x="1472" y="4093"/>
                    <a:pt x="1428" y="4119"/>
                    <a:pt x="1380" y="4134"/>
                  </a:cubicBezTo>
                  <a:cubicBezTo>
                    <a:pt x="1332" y="4149"/>
                    <a:pt x="1362" y="4201"/>
                    <a:pt x="1349" y="4245"/>
                  </a:cubicBezTo>
                  <a:cubicBezTo>
                    <a:pt x="1336" y="4290"/>
                    <a:pt x="1380" y="4293"/>
                    <a:pt x="1419" y="4323"/>
                  </a:cubicBezTo>
                  <a:cubicBezTo>
                    <a:pt x="1459" y="4353"/>
                    <a:pt x="1459" y="4382"/>
                    <a:pt x="1502" y="4375"/>
                  </a:cubicBezTo>
                  <a:cubicBezTo>
                    <a:pt x="1546" y="4367"/>
                    <a:pt x="1528" y="4330"/>
                    <a:pt x="1581" y="4345"/>
                  </a:cubicBezTo>
                  <a:cubicBezTo>
                    <a:pt x="1633" y="4360"/>
                    <a:pt x="1690" y="4315"/>
                    <a:pt x="1708" y="4282"/>
                  </a:cubicBezTo>
                  <a:cubicBezTo>
                    <a:pt x="1725" y="4249"/>
                    <a:pt x="1764" y="4282"/>
                    <a:pt x="1817" y="4278"/>
                  </a:cubicBezTo>
                  <a:cubicBezTo>
                    <a:pt x="1869" y="4275"/>
                    <a:pt x="1852" y="4208"/>
                    <a:pt x="1830" y="4197"/>
                  </a:cubicBezTo>
                  <a:cubicBezTo>
                    <a:pt x="1808" y="4186"/>
                    <a:pt x="1830" y="4138"/>
                    <a:pt x="1856" y="4112"/>
                  </a:cubicBezTo>
                  <a:cubicBezTo>
                    <a:pt x="1882" y="4086"/>
                    <a:pt x="1860" y="4037"/>
                    <a:pt x="1856" y="4004"/>
                  </a:cubicBezTo>
                  <a:cubicBezTo>
                    <a:pt x="1852" y="3971"/>
                    <a:pt x="1887" y="3960"/>
                    <a:pt x="1913" y="3923"/>
                  </a:cubicBezTo>
                  <a:cubicBezTo>
                    <a:pt x="1939" y="3886"/>
                    <a:pt x="1974" y="3889"/>
                    <a:pt x="2000" y="3871"/>
                  </a:cubicBezTo>
                  <a:cubicBezTo>
                    <a:pt x="2026" y="3852"/>
                    <a:pt x="2044" y="3889"/>
                    <a:pt x="2061" y="3904"/>
                  </a:cubicBezTo>
                  <a:cubicBezTo>
                    <a:pt x="2079" y="3919"/>
                    <a:pt x="2101" y="3949"/>
                    <a:pt x="2088" y="3978"/>
                  </a:cubicBezTo>
                  <a:cubicBezTo>
                    <a:pt x="2075" y="4008"/>
                    <a:pt x="2048" y="4023"/>
                    <a:pt x="2022" y="4049"/>
                  </a:cubicBezTo>
                  <a:cubicBezTo>
                    <a:pt x="1996" y="4075"/>
                    <a:pt x="2000" y="4134"/>
                    <a:pt x="2040" y="4160"/>
                  </a:cubicBezTo>
                  <a:cubicBezTo>
                    <a:pt x="2079" y="4186"/>
                    <a:pt x="2092" y="4160"/>
                    <a:pt x="2166" y="4182"/>
                  </a:cubicBezTo>
                  <a:cubicBezTo>
                    <a:pt x="2240" y="4204"/>
                    <a:pt x="2223" y="4252"/>
                    <a:pt x="2249" y="4252"/>
                  </a:cubicBezTo>
                  <a:cubicBezTo>
                    <a:pt x="2275" y="4252"/>
                    <a:pt x="2323" y="4264"/>
                    <a:pt x="2341" y="4241"/>
                  </a:cubicBezTo>
                  <a:cubicBezTo>
                    <a:pt x="2358" y="4219"/>
                    <a:pt x="2389" y="4252"/>
                    <a:pt x="2415" y="4278"/>
                  </a:cubicBezTo>
                  <a:cubicBezTo>
                    <a:pt x="2441" y="4304"/>
                    <a:pt x="2463" y="4256"/>
                    <a:pt x="2494" y="4256"/>
                  </a:cubicBezTo>
                  <a:cubicBezTo>
                    <a:pt x="2524" y="4256"/>
                    <a:pt x="2516" y="4241"/>
                    <a:pt x="2516" y="4204"/>
                  </a:cubicBezTo>
                  <a:cubicBezTo>
                    <a:pt x="2516" y="4167"/>
                    <a:pt x="2546" y="4156"/>
                    <a:pt x="2564" y="4130"/>
                  </a:cubicBezTo>
                  <a:cubicBezTo>
                    <a:pt x="2581" y="4104"/>
                    <a:pt x="2616" y="4082"/>
                    <a:pt x="2629" y="4052"/>
                  </a:cubicBezTo>
                  <a:cubicBezTo>
                    <a:pt x="2642" y="4023"/>
                    <a:pt x="2629" y="4023"/>
                    <a:pt x="2699" y="4015"/>
                  </a:cubicBezTo>
                  <a:cubicBezTo>
                    <a:pt x="2769" y="4008"/>
                    <a:pt x="2712" y="3960"/>
                    <a:pt x="2708" y="3923"/>
                  </a:cubicBezTo>
                  <a:cubicBezTo>
                    <a:pt x="2704" y="3886"/>
                    <a:pt x="2738" y="3882"/>
                    <a:pt x="2765" y="3860"/>
                  </a:cubicBezTo>
                  <a:cubicBezTo>
                    <a:pt x="2791" y="3837"/>
                    <a:pt x="2782" y="3823"/>
                    <a:pt x="2782" y="3797"/>
                  </a:cubicBezTo>
                  <a:cubicBezTo>
                    <a:pt x="2782" y="3771"/>
                    <a:pt x="2839" y="3811"/>
                    <a:pt x="2861" y="3826"/>
                  </a:cubicBezTo>
                  <a:cubicBezTo>
                    <a:pt x="2883" y="3841"/>
                    <a:pt x="2904" y="3830"/>
                    <a:pt x="2939" y="3774"/>
                  </a:cubicBezTo>
                  <a:cubicBezTo>
                    <a:pt x="2974" y="3719"/>
                    <a:pt x="2974" y="3774"/>
                    <a:pt x="3018" y="3793"/>
                  </a:cubicBezTo>
                  <a:cubicBezTo>
                    <a:pt x="3062" y="3811"/>
                    <a:pt x="3057" y="3774"/>
                    <a:pt x="3057" y="3737"/>
                  </a:cubicBezTo>
                  <a:cubicBezTo>
                    <a:pt x="3057" y="3700"/>
                    <a:pt x="3097" y="3726"/>
                    <a:pt x="3110" y="3734"/>
                  </a:cubicBezTo>
                  <a:cubicBezTo>
                    <a:pt x="3123" y="3741"/>
                    <a:pt x="3153" y="3722"/>
                    <a:pt x="3162" y="3697"/>
                  </a:cubicBezTo>
                  <a:cubicBezTo>
                    <a:pt x="3171" y="3671"/>
                    <a:pt x="3197" y="3589"/>
                    <a:pt x="3215" y="3563"/>
                  </a:cubicBezTo>
                  <a:cubicBezTo>
                    <a:pt x="3232" y="3537"/>
                    <a:pt x="3284" y="3548"/>
                    <a:pt x="3319" y="3563"/>
                  </a:cubicBezTo>
                  <a:cubicBezTo>
                    <a:pt x="3354" y="3578"/>
                    <a:pt x="3372" y="3530"/>
                    <a:pt x="3385" y="3504"/>
                  </a:cubicBezTo>
                  <a:cubicBezTo>
                    <a:pt x="3398" y="3478"/>
                    <a:pt x="3420" y="3500"/>
                    <a:pt x="3442" y="3519"/>
                  </a:cubicBezTo>
                  <a:cubicBezTo>
                    <a:pt x="3464" y="3537"/>
                    <a:pt x="3499" y="3515"/>
                    <a:pt x="3503" y="3489"/>
                  </a:cubicBezTo>
                  <a:cubicBezTo>
                    <a:pt x="3507" y="3463"/>
                    <a:pt x="3542" y="3478"/>
                    <a:pt x="3577" y="3470"/>
                  </a:cubicBezTo>
                  <a:cubicBezTo>
                    <a:pt x="3612" y="3463"/>
                    <a:pt x="3590" y="3411"/>
                    <a:pt x="3595" y="3396"/>
                  </a:cubicBezTo>
                  <a:cubicBezTo>
                    <a:pt x="3599" y="3381"/>
                    <a:pt x="3564" y="3381"/>
                    <a:pt x="3547" y="3352"/>
                  </a:cubicBezTo>
                  <a:cubicBezTo>
                    <a:pt x="3529" y="3322"/>
                    <a:pt x="3516" y="3311"/>
                    <a:pt x="3538" y="3300"/>
                  </a:cubicBezTo>
                  <a:cubicBezTo>
                    <a:pt x="3560" y="3289"/>
                    <a:pt x="3533" y="3270"/>
                    <a:pt x="3538" y="3233"/>
                  </a:cubicBezTo>
                  <a:cubicBezTo>
                    <a:pt x="3542" y="3196"/>
                    <a:pt x="3538" y="3189"/>
                    <a:pt x="3555" y="3185"/>
                  </a:cubicBezTo>
                  <a:cubicBezTo>
                    <a:pt x="3573" y="3181"/>
                    <a:pt x="3590" y="3159"/>
                    <a:pt x="3590" y="3129"/>
                  </a:cubicBezTo>
                  <a:cubicBezTo>
                    <a:pt x="3590" y="3100"/>
                    <a:pt x="3595" y="3089"/>
                    <a:pt x="3625" y="3059"/>
                  </a:cubicBezTo>
                  <a:cubicBezTo>
                    <a:pt x="3656" y="3029"/>
                    <a:pt x="3678" y="3026"/>
                    <a:pt x="3708" y="3048"/>
                  </a:cubicBezTo>
                  <a:cubicBezTo>
                    <a:pt x="3739" y="3070"/>
                    <a:pt x="3699" y="3129"/>
                    <a:pt x="3739" y="3166"/>
                  </a:cubicBezTo>
                  <a:cubicBezTo>
                    <a:pt x="3778" y="3204"/>
                    <a:pt x="3826" y="3118"/>
                    <a:pt x="3857" y="3085"/>
                  </a:cubicBezTo>
                  <a:cubicBezTo>
                    <a:pt x="3887" y="3052"/>
                    <a:pt x="3909" y="3048"/>
                    <a:pt x="3935" y="3070"/>
                  </a:cubicBezTo>
                  <a:cubicBezTo>
                    <a:pt x="3962" y="3092"/>
                    <a:pt x="3979" y="3066"/>
                    <a:pt x="4005" y="3029"/>
                  </a:cubicBezTo>
                  <a:cubicBezTo>
                    <a:pt x="4031" y="2992"/>
                    <a:pt x="4058" y="3018"/>
                    <a:pt x="4084" y="3033"/>
                  </a:cubicBezTo>
                  <a:cubicBezTo>
                    <a:pt x="4110" y="3048"/>
                    <a:pt x="4123" y="3018"/>
                    <a:pt x="4119" y="2996"/>
                  </a:cubicBezTo>
                  <a:cubicBezTo>
                    <a:pt x="4114" y="2974"/>
                    <a:pt x="4097" y="2959"/>
                    <a:pt x="4093" y="2929"/>
                  </a:cubicBezTo>
                  <a:cubicBezTo>
                    <a:pt x="4088" y="2900"/>
                    <a:pt x="4119" y="2885"/>
                    <a:pt x="4184" y="2870"/>
                  </a:cubicBezTo>
                  <a:cubicBezTo>
                    <a:pt x="4250" y="2855"/>
                    <a:pt x="4184" y="2870"/>
                    <a:pt x="4237" y="2837"/>
                  </a:cubicBezTo>
                  <a:cubicBezTo>
                    <a:pt x="4289" y="2803"/>
                    <a:pt x="4311" y="2855"/>
                    <a:pt x="4311" y="2855"/>
                  </a:cubicBezTo>
                  <a:cubicBezTo>
                    <a:pt x="4311" y="2855"/>
                    <a:pt x="4350" y="2914"/>
                    <a:pt x="4377" y="2929"/>
                  </a:cubicBezTo>
                  <a:cubicBezTo>
                    <a:pt x="4403" y="2944"/>
                    <a:pt x="4394" y="2959"/>
                    <a:pt x="4394" y="2992"/>
                  </a:cubicBezTo>
                  <a:cubicBezTo>
                    <a:pt x="4394" y="3026"/>
                    <a:pt x="4394" y="3037"/>
                    <a:pt x="4425" y="3052"/>
                  </a:cubicBezTo>
                  <a:cubicBezTo>
                    <a:pt x="4455" y="3066"/>
                    <a:pt x="4442" y="3103"/>
                    <a:pt x="4477" y="3129"/>
                  </a:cubicBezTo>
                  <a:cubicBezTo>
                    <a:pt x="4512" y="3155"/>
                    <a:pt x="4543" y="3129"/>
                    <a:pt x="4582" y="3129"/>
                  </a:cubicBezTo>
                  <a:cubicBezTo>
                    <a:pt x="4599" y="3129"/>
                    <a:pt x="4627" y="3126"/>
                    <a:pt x="4652" y="3122"/>
                  </a:cubicBezTo>
                  <a:cubicBezTo>
                    <a:pt x="4659" y="3111"/>
                    <a:pt x="4668" y="3101"/>
                    <a:pt x="4676" y="3092"/>
                  </a:cubicBezTo>
                  <a:cubicBezTo>
                    <a:pt x="4698" y="3068"/>
                    <a:pt x="4687" y="3053"/>
                    <a:pt x="4663" y="3020"/>
                  </a:cubicBezTo>
                  <a:cubicBezTo>
                    <a:pt x="4639" y="2987"/>
                    <a:pt x="4647" y="2959"/>
                    <a:pt x="4647" y="2942"/>
                  </a:cubicBezTo>
                  <a:cubicBezTo>
                    <a:pt x="4647" y="2926"/>
                    <a:pt x="4656" y="2916"/>
                    <a:pt x="4630" y="2903"/>
                  </a:cubicBezTo>
                  <a:cubicBezTo>
                    <a:pt x="4604" y="2890"/>
                    <a:pt x="4628" y="2870"/>
                    <a:pt x="4634" y="2855"/>
                  </a:cubicBezTo>
                  <a:cubicBezTo>
                    <a:pt x="4641" y="2840"/>
                    <a:pt x="4658" y="2822"/>
                    <a:pt x="4676" y="2848"/>
                  </a:cubicBezTo>
                  <a:cubicBezTo>
                    <a:pt x="4693" y="2874"/>
                    <a:pt x="4717" y="2863"/>
                    <a:pt x="4748" y="2892"/>
                  </a:cubicBezTo>
                  <a:cubicBezTo>
                    <a:pt x="4778" y="2922"/>
                    <a:pt x="4776" y="2933"/>
                    <a:pt x="4802" y="2970"/>
                  </a:cubicBezTo>
                  <a:cubicBezTo>
                    <a:pt x="4829" y="3007"/>
                    <a:pt x="4853" y="2933"/>
                    <a:pt x="4859" y="2907"/>
                  </a:cubicBezTo>
                  <a:cubicBezTo>
                    <a:pt x="4866" y="2881"/>
                    <a:pt x="4907" y="2851"/>
                    <a:pt x="4925" y="2831"/>
                  </a:cubicBezTo>
                  <a:cubicBezTo>
                    <a:pt x="4942" y="2811"/>
                    <a:pt x="4953" y="2814"/>
                    <a:pt x="4982" y="2801"/>
                  </a:cubicBezTo>
                  <a:cubicBezTo>
                    <a:pt x="5010" y="2788"/>
                    <a:pt x="5019" y="2766"/>
                    <a:pt x="5023" y="2742"/>
                  </a:cubicBezTo>
                  <a:cubicBezTo>
                    <a:pt x="5027" y="2718"/>
                    <a:pt x="5043" y="2725"/>
                    <a:pt x="5062" y="2725"/>
                  </a:cubicBezTo>
                  <a:cubicBezTo>
                    <a:pt x="5082" y="2725"/>
                    <a:pt x="5106" y="2735"/>
                    <a:pt x="5126" y="2703"/>
                  </a:cubicBezTo>
                  <a:cubicBezTo>
                    <a:pt x="5145" y="2672"/>
                    <a:pt x="5167" y="2711"/>
                    <a:pt x="5209" y="2714"/>
                  </a:cubicBezTo>
                  <a:cubicBezTo>
                    <a:pt x="5250" y="2718"/>
                    <a:pt x="5231" y="2631"/>
                    <a:pt x="5237" y="2614"/>
                  </a:cubicBezTo>
                  <a:cubicBezTo>
                    <a:pt x="5244" y="2598"/>
                    <a:pt x="5272" y="2614"/>
                    <a:pt x="5287" y="2623"/>
                  </a:cubicBezTo>
                  <a:cubicBezTo>
                    <a:pt x="5303" y="2633"/>
                    <a:pt x="5322" y="2620"/>
                    <a:pt x="5344" y="2614"/>
                  </a:cubicBezTo>
                  <a:cubicBezTo>
                    <a:pt x="5366" y="2609"/>
                    <a:pt x="5386" y="2590"/>
                    <a:pt x="5386" y="2559"/>
                  </a:cubicBezTo>
                  <a:cubicBezTo>
                    <a:pt x="5386" y="2527"/>
                    <a:pt x="5407" y="2536"/>
                    <a:pt x="5442" y="2514"/>
                  </a:cubicBezTo>
                  <a:cubicBezTo>
                    <a:pt x="5477" y="2492"/>
                    <a:pt x="5464" y="2468"/>
                    <a:pt x="5460" y="2444"/>
                  </a:cubicBezTo>
                  <a:cubicBezTo>
                    <a:pt x="5455" y="2420"/>
                    <a:pt x="5427" y="2440"/>
                    <a:pt x="5407" y="2431"/>
                  </a:cubicBezTo>
                  <a:cubicBezTo>
                    <a:pt x="5388" y="2422"/>
                    <a:pt x="5410" y="2368"/>
                    <a:pt x="5397" y="2338"/>
                  </a:cubicBezTo>
                  <a:cubicBezTo>
                    <a:pt x="5383" y="2308"/>
                    <a:pt x="5357" y="2303"/>
                    <a:pt x="5353" y="2268"/>
                  </a:cubicBezTo>
                  <a:cubicBezTo>
                    <a:pt x="5348" y="2232"/>
                    <a:pt x="5296" y="2223"/>
                    <a:pt x="5289" y="2194"/>
                  </a:cubicBezTo>
                  <a:cubicBezTo>
                    <a:pt x="5283" y="2164"/>
                    <a:pt x="5248" y="2194"/>
                    <a:pt x="5237" y="2216"/>
                  </a:cubicBezTo>
                  <a:cubicBezTo>
                    <a:pt x="5226" y="2238"/>
                    <a:pt x="5191" y="2245"/>
                    <a:pt x="5156" y="2270"/>
                  </a:cubicBezTo>
                  <a:cubicBezTo>
                    <a:pt x="5121" y="2294"/>
                    <a:pt x="5117" y="2270"/>
                    <a:pt x="5110" y="2236"/>
                  </a:cubicBezTo>
                  <a:cubicBezTo>
                    <a:pt x="5104" y="2203"/>
                    <a:pt x="5075" y="2199"/>
                    <a:pt x="5065" y="2179"/>
                  </a:cubicBezTo>
                  <a:cubicBezTo>
                    <a:pt x="5054" y="2158"/>
                    <a:pt x="5043" y="2149"/>
                    <a:pt x="5032" y="2121"/>
                  </a:cubicBezTo>
                  <a:cubicBezTo>
                    <a:pt x="5021" y="2093"/>
                    <a:pt x="5060" y="2042"/>
                    <a:pt x="5062" y="2017"/>
                  </a:cubicBezTo>
                  <a:cubicBezTo>
                    <a:pt x="5065" y="1993"/>
                    <a:pt x="5043" y="1990"/>
                    <a:pt x="5019" y="1979"/>
                  </a:cubicBezTo>
                  <a:cubicBezTo>
                    <a:pt x="4995" y="1967"/>
                    <a:pt x="4992" y="1967"/>
                    <a:pt x="4988" y="1940"/>
                  </a:cubicBezTo>
                  <a:cubicBezTo>
                    <a:pt x="4984" y="1912"/>
                    <a:pt x="4955" y="1938"/>
                    <a:pt x="4920" y="1927"/>
                  </a:cubicBezTo>
                  <a:cubicBezTo>
                    <a:pt x="4885" y="1916"/>
                    <a:pt x="4940" y="1862"/>
                    <a:pt x="4949" y="1847"/>
                  </a:cubicBezTo>
                  <a:cubicBezTo>
                    <a:pt x="4958" y="1832"/>
                    <a:pt x="4975" y="1858"/>
                    <a:pt x="5001" y="1871"/>
                  </a:cubicBezTo>
                  <a:cubicBezTo>
                    <a:pt x="5027" y="1884"/>
                    <a:pt x="5025" y="1877"/>
                    <a:pt x="5045" y="1858"/>
                  </a:cubicBezTo>
                  <a:cubicBezTo>
                    <a:pt x="5065" y="1840"/>
                    <a:pt x="5062" y="1866"/>
                    <a:pt x="5106" y="1890"/>
                  </a:cubicBezTo>
                  <a:cubicBezTo>
                    <a:pt x="5150" y="1914"/>
                    <a:pt x="5132" y="1849"/>
                    <a:pt x="5130" y="1815"/>
                  </a:cubicBezTo>
                  <a:cubicBezTo>
                    <a:pt x="5128" y="1782"/>
                    <a:pt x="5156" y="1790"/>
                    <a:pt x="5172" y="1765"/>
                  </a:cubicBezTo>
                  <a:cubicBezTo>
                    <a:pt x="5187" y="1741"/>
                    <a:pt x="5152" y="1741"/>
                    <a:pt x="5137" y="1727"/>
                  </a:cubicBezTo>
                  <a:cubicBezTo>
                    <a:pt x="5121" y="1712"/>
                    <a:pt x="5132" y="1684"/>
                    <a:pt x="5139" y="1662"/>
                  </a:cubicBezTo>
                  <a:cubicBezTo>
                    <a:pt x="5145" y="1639"/>
                    <a:pt x="5200" y="1645"/>
                    <a:pt x="5222" y="1638"/>
                  </a:cubicBezTo>
                  <a:cubicBezTo>
                    <a:pt x="5244" y="1630"/>
                    <a:pt x="5252" y="1608"/>
                    <a:pt x="5252" y="1591"/>
                  </a:cubicBezTo>
                  <a:cubicBezTo>
                    <a:pt x="5252" y="1575"/>
                    <a:pt x="5246" y="1576"/>
                    <a:pt x="5215" y="1595"/>
                  </a:cubicBezTo>
                  <a:cubicBezTo>
                    <a:pt x="5185" y="1613"/>
                    <a:pt x="5178" y="1602"/>
                    <a:pt x="5130" y="1593"/>
                  </a:cubicBezTo>
                  <a:cubicBezTo>
                    <a:pt x="5082" y="1584"/>
                    <a:pt x="5084" y="1576"/>
                    <a:pt x="5067" y="1562"/>
                  </a:cubicBezTo>
                  <a:cubicBezTo>
                    <a:pt x="5049" y="1547"/>
                    <a:pt x="5006" y="1528"/>
                    <a:pt x="4988" y="1508"/>
                  </a:cubicBezTo>
                  <a:cubicBezTo>
                    <a:pt x="4971" y="1487"/>
                    <a:pt x="4990" y="1445"/>
                    <a:pt x="5014" y="1426"/>
                  </a:cubicBezTo>
                  <a:cubicBezTo>
                    <a:pt x="5038" y="1408"/>
                    <a:pt x="5056" y="1378"/>
                    <a:pt x="5075" y="1347"/>
                  </a:cubicBezTo>
                  <a:cubicBezTo>
                    <a:pt x="5095" y="1315"/>
                    <a:pt x="5145" y="1267"/>
                    <a:pt x="5180" y="1228"/>
                  </a:cubicBezTo>
                  <a:cubicBezTo>
                    <a:pt x="5215" y="1189"/>
                    <a:pt x="5217" y="1161"/>
                    <a:pt x="5244" y="1132"/>
                  </a:cubicBezTo>
                  <a:cubicBezTo>
                    <a:pt x="5270" y="1102"/>
                    <a:pt x="5263" y="1146"/>
                    <a:pt x="5270" y="1172"/>
                  </a:cubicBezTo>
                  <a:cubicBezTo>
                    <a:pt x="5276" y="1198"/>
                    <a:pt x="5298" y="1208"/>
                    <a:pt x="5320" y="1219"/>
                  </a:cubicBezTo>
                  <a:cubicBezTo>
                    <a:pt x="5342" y="1230"/>
                    <a:pt x="5335" y="1172"/>
                    <a:pt x="5320" y="1152"/>
                  </a:cubicBezTo>
                  <a:cubicBezTo>
                    <a:pt x="5305" y="1132"/>
                    <a:pt x="5309" y="1096"/>
                    <a:pt x="5305" y="1067"/>
                  </a:cubicBezTo>
                  <a:cubicBezTo>
                    <a:pt x="5300" y="1037"/>
                    <a:pt x="5320" y="1006"/>
                    <a:pt x="5320" y="982"/>
                  </a:cubicBezTo>
                  <a:cubicBezTo>
                    <a:pt x="5320" y="957"/>
                    <a:pt x="5342" y="950"/>
                    <a:pt x="5370" y="932"/>
                  </a:cubicBezTo>
                  <a:cubicBezTo>
                    <a:pt x="5399" y="913"/>
                    <a:pt x="5388" y="839"/>
                    <a:pt x="5364" y="811"/>
                  </a:cubicBezTo>
                  <a:cubicBezTo>
                    <a:pt x="5340" y="783"/>
                    <a:pt x="5351" y="737"/>
                    <a:pt x="5346" y="694"/>
                  </a:cubicBezTo>
                  <a:cubicBezTo>
                    <a:pt x="5342" y="652"/>
                    <a:pt x="5366" y="605"/>
                    <a:pt x="5379" y="587"/>
                  </a:cubicBezTo>
                  <a:cubicBezTo>
                    <a:pt x="5392" y="568"/>
                    <a:pt x="5407" y="539"/>
                    <a:pt x="5390" y="511"/>
                  </a:cubicBezTo>
                  <a:cubicBezTo>
                    <a:pt x="5372" y="483"/>
                    <a:pt x="5421" y="465"/>
                    <a:pt x="5418" y="437"/>
                  </a:cubicBezTo>
                  <a:cubicBezTo>
                    <a:pt x="5416" y="409"/>
                    <a:pt x="5370" y="400"/>
                    <a:pt x="5329" y="368"/>
                  </a:cubicBezTo>
                  <a:cubicBezTo>
                    <a:pt x="5287" y="337"/>
                    <a:pt x="5314" y="322"/>
                    <a:pt x="5248" y="316"/>
                  </a:cubicBezTo>
                  <a:cubicBezTo>
                    <a:pt x="5182" y="311"/>
                    <a:pt x="5189" y="366"/>
                    <a:pt x="5150" y="405"/>
                  </a:cubicBezTo>
                  <a:cubicBezTo>
                    <a:pt x="5110" y="444"/>
                    <a:pt x="5084" y="427"/>
                    <a:pt x="5032" y="439"/>
                  </a:cubicBezTo>
                  <a:cubicBezTo>
                    <a:pt x="4979" y="450"/>
                    <a:pt x="4914" y="472"/>
                    <a:pt x="4861" y="466"/>
                  </a:cubicBezTo>
                  <a:cubicBezTo>
                    <a:pt x="4809" y="461"/>
                    <a:pt x="4783" y="422"/>
                    <a:pt x="4776" y="389"/>
                  </a:cubicBezTo>
                  <a:cubicBezTo>
                    <a:pt x="4770" y="355"/>
                    <a:pt x="4757" y="316"/>
                    <a:pt x="4757" y="266"/>
                  </a:cubicBezTo>
                  <a:cubicBezTo>
                    <a:pt x="4757" y="216"/>
                    <a:pt x="4743" y="238"/>
                    <a:pt x="4717" y="238"/>
                  </a:cubicBezTo>
                  <a:cubicBezTo>
                    <a:pt x="4691" y="238"/>
                    <a:pt x="4684" y="227"/>
                    <a:pt x="4665" y="199"/>
                  </a:cubicBezTo>
                  <a:cubicBezTo>
                    <a:pt x="4645" y="172"/>
                    <a:pt x="4619" y="199"/>
                    <a:pt x="4619" y="233"/>
                  </a:cubicBezTo>
                  <a:cubicBezTo>
                    <a:pt x="4619" y="266"/>
                    <a:pt x="4599" y="283"/>
                    <a:pt x="4573" y="250"/>
                  </a:cubicBezTo>
                  <a:cubicBezTo>
                    <a:pt x="4547" y="216"/>
                    <a:pt x="4540" y="227"/>
                    <a:pt x="4475" y="216"/>
                  </a:cubicBezTo>
                  <a:cubicBezTo>
                    <a:pt x="4409" y="205"/>
                    <a:pt x="4475" y="149"/>
                    <a:pt x="4508" y="111"/>
                  </a:cubicBezTo>
                  <a:cubicBezTo>
                    <a:pt x="4540" y="72"/>
                    <a:pt x="4514" y="61"/>
                    <a:pt x="4475" y="33"/>
                  </a:cubicBezTo>
                  <a:cubicBezTo>
                    <a:pt x="4464" y="25"/>
                    <a:pt x="4454" y="13"/>
                    <a:pt x="4445" y="0"/>
                  </a:cubicBezTo>
                  <a:cubicBezTo>
                    <a:pt x="4418" y="4"/>
                    <a:pt x="4389" y="5"/>
                    <a:pt x="4375" y="22"/>
                  </a:cubicBezTo>
                  <a:cubicBezTo>
                    <a:pt x="4355" y="44"/>
                    <a:pt x="4301" y="126"/>
                    <a:pt x="4280" y="147"/>
                  </a:cubicBezTo>
                  <a:cubicBezTo>
                    <a:pt x="4259" y="168"/>
                    <a:pt x="4231" y="179"/>
                    <a:pt x="4242" y="201"/>
                  </a:cubicBezTo>
                  <a:cubicBezTo>
                    <a:pt x="4254" y="223"/>
                    <a:pt x="4270" y="241"/>
                    <a:pt x="4291" y="226"/>
                  </a:cubicBezTo>
                  <a:cubicBezTo>
                    <a:pt x="4313" y="211"/>
                    <a:pt x="4360" y="198"/>
                    <a:pt x="4370" y="226"/>
                  </a:cubicBezTo>
                  <a:cubicBezTo>
                    <a:pt x="4380" y="254"/>
                    <a:pt x="4370" y="248"/>
                    <a:pt x="4372" y="269"/>
                  </a:cubicBezTo>
                  <a:cubicBezTo>
                    <a:pt x="4373" y="290"/>
                    <a:pt x="4399" y="291"/>
                    <a:pt x="4408" y="315"/>
                  </a:cubicBezTo>
                  <a:cubicBezTo>
                    <a:pt x="4416" y="338"/>
                    <a:pt x="4409" y="376"/>
                    <a:pt x="4396" y="393"/>
                  </a:cubicBezTo>
                  <a:cubicBezTo>
                    <a:pt x="4383" y="409"/>
                    <a:pt x="4332" y="437"/>
                    <a:pt x="4319" y="465"/>
                  </a:cubicBezTo>
                  <a:cubicBezTo>
                    <a:pt x="4306" y="493"/>
                    <a:pt x="4301" y="528"/>
                    <a:pt x="4303" y="541"/>
                  </a:cubicBezTo>
                  <a:cubicBezTo>
                    <a:pt x="4304" y="555"/>
                    <a:pt x="4303" y="565"/>
                    <a:pt x="4288" y="573"/>
                  </a:cubicBezTo>
                  <a:cubicBezTo>
                    <a:pt x="4273" y="582"/>
                    <a:pt x="4270" y="594"/>
                    <a:pt x="4277" y="615"/>
                  </a:cubicBezTo>
                  <a:cubicBezTo>
                    <a:pt x="4283" y="636"/>
                    <a:pt x="4277" y="644"/>
                    <a:pt x="4264" y="655"/>
                  </a:cubicBezTo>
                  <a:cubicBezTo>
                    <a:pt x="4250" y="667"/>
                    <a:pt x="4249" y="673"/>
                    <a:pt x="4254" y="696"/>
                  </a:cubicBezTo>
                  <a:cubicBezTo>
                    <a:pt x="4259" y="718"/>
                    <a:pt x="4254" y="730"/>
                    <a:pt x="4239" y="747"/>
                  </a:cubicBezTo>
                  <a:cubicBezTo>
                    <a:pt x="4224" y="764"/>
                    <a:pt x="4209" y="780"/>
                    <a:pt x="4211" y="799"/>
                  </a:cubicBezTo>
                  <a:cubicBezTo>
                    <a:pt x="4213" y="817"/>
                    <a:pt x="4205" y="826"/>
                    <a:pt x="4218" y="837"/>
                  </a:cubicBezTo>
                  <a:cubicBezTo>
                    <a:pt x="4231" y="849"/>
                    <a:pt x="4249" y="840"/>
                    <a:pt x="4252" y="867"/>
                  </a:cubicBezTo>
                  <a:cubicBezTo>
                    <a:pt x="4255" y="893"/>
                    <a:pt x="4247" y="918"/>
                    <a:pt x="4223" y="928"/>
                  </a:cubicBezTo>
                  <a:cubicBezTo>
                    <a:pt x="4198" y="938"/>
                    <a:pt x="4162" y="938"/>
                    <a:pt x="4144" y="957"/>
                  </a:cubicBezTo>
                  <a:cubicBezTo>
                    <a:pt x="4126" y="976"/>
                    <a:pt x="4069" y="1024"/>
                    <a:pt x="4047" y="1047"/>
                  </a:cubicBezTo>
                  <a:cubicBezTo>
                    <a:pt x="4026" y="1071"/>
                    <a:pt x="4011" y="1111"/>
                    <a:pt x="3957" y="1090"/>
                  </a:cubicBezTo>
                  <a:cubicBezTo>
                    <a:pt x="3903" y="1070"/>
                    <a:pt x="3938" y="1056"/>
                    <a:pt x="3888" y="1058"/>
                  </a:cubicBezTo>
                  <a:cubicBezTo>
                    <a:pt x="3850" y="1061"/>
                    <a:pt x="3806" y="1053"/>
                    <a:pt x="3777" y="1036"/>
                  </a:cubicBezTo>
                  <a:cubicBezTo>
                    <a:pt x="3771" y="1061"/>
                    <a:pt x="3765" y="1086"/>
                    <a:pt x="3764" y="1100"/>
                  </a:cubicBezTo>
                  <a:cubicBezTo>
                    <a:pt x="3761" y="1134"/>
                    <a:pt x="3738" y="1181"/>
                    <a:pt x="3725" y="1225"/>
                  </a:cubicBezTo>
                  <a:cubicBezTo>
                    <a:pt x="3711" y="1270"/>
                    <a:pt x="3705" y="1298"/>
                    <a:pt x="3695" y="1339"/>
                  </a:cubicBezTo>
                  <a:cubicBezTo>
                    <a:pt x="3685" y="1381"/>
                    <a:pt x="3675" y="1384"/>
                    <a:pt x="3675" y="1423"/>
                  </a:cubicBezTo>
                  <a:cubicBezTo>
                    <a:pt x="3675" y="1462"/>
                    <a:pt x="3666" y="1462"/>
                    <a:pt x="3636" y="1459"/>
                  </a:cubicBezTo>
                  <a:cubicBezTo>
                    <a:pt x="3607" y="1456"/>
                    <a:pt x="3623" y="1487"/>
                    <a:pt x="3630" y="1506"/>
                  </a:cubicBezTo>
                  <a:cubicBezTo>
                    <a:pt x="3636" y="1525"/>
                    <a:pt x="3649" y="1550"/>
                    <a:pt x="3682" y="1581"/>
                  </a:cubicBezTo>
                  <a:cubicBezTo>
                    <a:pt x="3715" y="1612"/>
                    <a:pt x="3725" y="1584"/>
                    <a:pt x="3751" y="1559"/>
                  </a:cubicBezTo>
                  <a:cubicBezTo>
                    <a:pt x="3777" y="1534"/>
                    <a:pt x="3787" y="1537"/>
                    <a:pt x="3810" y="1545"/>
                  </a:cubicBezTo>
                  <a:cubicBezTo>
                    <a:pt x="3833" y="1553"/>
                    <a:pt x="3872" y="1523"/>
                    <a:pt x="3892" y="1520"/>
                  </a:cubicBezTo>
                  <a:cubicBezTo>
                    <a:pt x="3911" y="1517"/>
                    <a:pt x="3951" y="1545"/>
                    <a:pt x="3970" y="1564"/>
                  </a:cubicBezTo>
                  <a:cubicBezTo>
                    <a:pt x="3990" y="1584"/>
                    <a:pt x="4016" y="1564"/>
                    <a:pt x="4016" y="1553"/>
                  </a:cubicBezTo>
                  <a:cubicBezTo>
                    <a:pt x="4016" y="1542"/>
                    <a:pt x="4042" y="1492"/>
                    <a:pt x="4055" y="1467"/>
                  </a:cubicBezTo>
                  <a:cubicBezTo>
                    <a:pt x="4069" y="1442"/>
                    <a:pt x="4101" y="1453"/>
                    <a:pt x="4134" y="1445"/>
                  </a:cubicBezTo>
                  <a:cubicBezTo>
                    <a:pt x="4167" y="1437"/>
                    <a:pt x="4213" y="1450"/>
                    <a:pt x="4223" y="1467"/>
                  </a:cubicBezTo>
                  <a:cubicBezTo>
                    <a:pt x="4232" y="1484"/>
                    <a:pt x="4291" y="1500"/>
                    <a:pt x="4314" y="1498"/>
                  </a:cubicBezTo>
                  <a:cubicBezTo>
                    <a:pt x="4337" y="1495"/>
                    <a:pt x="4344" y="1523"/>
                    <a:pt x="4344" y="1542"/>
                  </a:cubicBezTo>
                  <a:cubicBezTo>
                    <a:pt x="4344" y="1562"/>
                    <a:pt x="4399" y="1564"/>
                    <a:pt x="4439" y="1592"/>
                  </a:cubicBezTo>
                  <a:cubicBezTo>
                    <a:pt x="4478" y="1620"/>
                    <a:pt x="4481" y="1637"/>
                    <a:pt x="4511" y="1659"/>
                  </a:cubicBezTo>
                  <a:cubicBezTo>
                    <a:pt x="4540" y="1681"/>
                    <a:pt x="4544" y="1717"/>
                    <a:pt x="4527" y="1748"/>
                  </a:cubicBezTo>
                  <a:cubicBezTo>
                    <a:pt x="4511" y="1778"/>
                    <a:pt x="4491" y="1778"/>
                    <a:pt x="4429" y="1778"/>
                  </a:cubicBezTo>
                  <a:cubicBezTo>
                    <a:pt x="4367" y="1778"/>
                    <a:pt x="4373" y="1778"/>
                    <a:pt x="4360" y="1762"/>
                  </a:cubicBezTo>
                  <a:cubicBezTo>
                    <a:pt x="4347" y="1745"/>
                    <a:pt x="4311" y="1773"/>
                    <a:pt x="4311" y="1773"/>
                  </a:cubicBezTo>
                  <a:cubicBezTo>
                    <a:pt x="4311" y="1773"/>
                    <a:pt x="4282" y="1776"/>
                    <a:pt x="4229" y="1767"/>
                  </a:cubicBezTo>
                  <a:cubicBezTo>
                    <a:pt x="4177" y="1759"/>
                    <a:pt x="4183" y="1795"/>
                    <a:pt x="4147" y="1826"/>
                  </a:cubicBezTo>
                  <a:cubicBezTo>
                    <a:pt x="4111" y="1856"/>
                    <a:pt x="4114" y="1853"/>
                    <a:pt x="4108" y="1831"/>
                  </a:cubicBezTo>
                  <a:cubicBezTo>
                    <a:pt x="4101" y="1809"/>
                    <a:pt x="4055" y="1840"/>
                    <a:pt x="4052" y="1879"/>
                  </a:cubicBezTo>
                  <a:cubicBezTo>
                    <a:pt x="4049" y="1917"/>
                    <a:pt x="4036" y="1898"/>
                    <a:pt x="3980" y="1898"/>
                  </a:cubicBezTo>
                  <a:cubicBezTo>
                    <a:pt x="3924" y="1898"/>
                    <a:pt x="3977" y="1920"/>
                    <a:pt x="3918" y="1954"/>
                  </a:cubicBezTo>
                  <a:cubicBezTo>
                    <a:pt x="3859" y="1987"/>
                    <a:pt x="3852" y="2023"/>
                    <a:pt x="3865" y="2051"/>
                  </a:cubicBezTo>
                  <a:cubicBezTo>
                    <a:pt x="3879" y="2079"/>
                    <a:pt x="3885" y="2081"/>
                    <a:pt x="3843" y="2098"/>
                  </a:cubicBezTo>
                  <a:cubicBezTo>
                    <a:pt x="3800" y="2115"/>
                    <a:pt x="3813" y="2143"/>
                    <a:pt x="3748" y="2179"/>
                  </a:cubicBezTo>
                  <a:cubicBezTo>
                    <a:pt x="3682" y="2215"/>
                    <a:pt x="3646" y="2201"/>
                    <a:pt x="3594" y="2198"/>
                  </a:cubicBezTo>
                  <a:cubicBezTo>
                    <a:pt x="3541" y="2195"/>
                    <a:pt x="3551" y="2234"/>
                    <a:pt x="3518" y="2268"/>
                  </a:cubicBezTo>
                  <a:cubicBezTo>
                    <a:pt x="3485" y="2301"/>
                    <a:pt x="3505" y="2315"/>
                    <a:pt x="3453" y="2332"/>
                  </a:cubicBezTo>
                  <a:cubicBezTo>
                    <a:pt x="3400" y="2348"/>
                    <a:pt x="3410" y="2368"/>
                    <a:pt x="3361" y="2387"/>
                  </a:cubicBezTo>
                  <a:cubicBezTo>
                    <a:pt x="3312" y="2407"/>
                    <a:pt x="3266" y="2398"/>
                    <a:pt x="3227" y="2393"/>
                  </a:cubicBezTo>
                  <a:cubicBezTo>
                    <a:pt x="3187" y="2387"/>
                    <a:pt x="3174" y="2387"/>
                    <a:pt x="3148" y="2357"/>
                  </a:cubicBezTo>
                  <a:cubicBezTo>
                    <a:pt x="3122" y="2326"/>
                    <a:pt x="3105" y="2343"/>
                    <a:pt x="3060" y="2343"/>
                  </a:cubicBezTo>
                  <a:cubicBezTo>
                    <a:pt x="3014" y="2343"/>
                    <a:pt x="2991" y="2373"/>
                    <a:pt x="2981" y="2401"/>
                  </a:cubicBezTo>
                  <a:cubicBezTo>
                    <a:pt x="2971" y="2429"/>
                    <a:pt x="2965" y="2457"/>
                    <a:pt x="2945" y="2498"/>
                  </a:cubicBezTo>
                  <a:cubicBezTo>
                    <a:pt x="2925" y="2540"/>
                    <a:pt x="2945" y="2529"/>
                    <a:pt x="2961" y="2571"/>
                  </a:cubicBezTo>
                  <a:cubicBezTo>
                    <a:pt x="2978" y="2612"/>
                    <a:pt x="3004" y="2601"/>
                    <a:pt x="3037" y="2623"/>
                  </a:cubicBezTo>
                  <a:cubicBezTo>
                    <a:pt x="3069" y="2646"/>
                    <a:pt x="3073" y="2654"/>
                    <a:pt x="3063" y="2682"/>
                  </a:cubicBezTo>
                  <a:cubicBezTo>
                    <a:pt x="3053" y="2710"/>
                    <a:pt x="3007" y="2729"/>
                    <a:pt x="2974" y="2749"/>
                  </a:cubicBezTo>
                  <a:cubicBezTo>
                    <a:pt x="2942" y="2768"/>
                    <a:pt x="2915" y="2785"/>
                    <a:pt x="2883" y="2807"/>
                  </a:cubicBezTo>
                  <a:cubicBezTo>
                    <a:pt x="2850" y="2829"/>
                    <a:pt x="2850" y="2865"/>
                    <a:pt x="2804" y="2921"/>
                  </a:cubicBezTo>
                  <a:cubicBezTo>
                    <a:pt x="2758" y="2977"/>
                    <a:pt x="2758" y="2982"/>
                    <a:pt x="2702" y="2993"/>
                  </a:cubicBezTo>
                  <a:cubicBezTo>
                    <a:pt x="2647" y="3004"/>
                    <a:pt x="2657" y="3007"/>
                    <a:pt x="2614" y="3038"/>
                  </a:cubicBezTo>
                  <a:cubicBezTo>
                    <a:pt x="2571" y="3068"/>
                    <a:pt x="2529" y="3049"/>
                    <a:pt x="2483" y="3068"/>
                  </a:cubicBezTo>
                  <a:cubicBezTo>
                    <a:pt x="2437" y="3088"/>
                    <a:pt x="2414" y="3079"/>
                    <a:pt x="2381" y="3068"/>
                  </a:cubicBezTo>
                  <a:cubicBezTo>
                    <a:pt x="2349" y="3057"/>
                    <a:pt x="2332" y="3071"/>
                    <a:pt x="2306" y="3079"/>
                  </a:cubicBezTo>
                  <a:cubicBezTo>
                    <a:pt x="2280" y="3088"/>
                    <a:pt x="2234" y="3091"/>
                    <a:pt x="2178" y="3079"/>
                  </a:cubicBezTo>
                  <a:cubicBezTo>
                    <a:pt x="2123" y="3068"/>
                    <a:pt x="2149" y="3082"/>
                    <a:pt x="2116" y="3104"/>
                  </a:cubicBezTo>
                  <a:cubicBezTo>
                    <a:pt x="2083" y="3127"/>
                    <a:pt x="2070" y="3124"/>
                    <a:pt x="1992" y="3135"/>
                  </a:cubicBezTo>
                  <a:cubicBezTo>
                    <a:pt x="1913" y="3146"/>
                    <a:pt x="1824" y="3213"/>
                    <a:pt x="1756" y="3241"/>
                  </a:cubicBezTo>
                  <a:cubicBezTo>
                    <a:pt x="1687" y="3268"/>
                    <a:pt x="1713" y="3280"/>
                    <a:pt x="1661" y="3327"/>
                  </a:cubicBezTo>
                  <a:cubicBezTo>
                    <a:pt x="1608" y="3374"/>
                    <a:pt x="1592" y="3332"/>
                    <a:pt x="1553" y="3324"/>
                  </a:cubicBezTo>
                  <a:cubicBezTo>
                    <a:pt x="1513" y="3316"/>
                    <a:pt x="1543" y="3299"/>
                    <a:pt x="1536" y="3260"/>
                  </a:cubicBezTo>
                  <a:cubicBezTo>
                    <a:pt x="1530" y="3221"/>
                    <a:pt x="1494" y="3257"/>
                    <a:pt x="1467" y="3271"/>
                  </a:cubicBezTo>
                  <a:cubicBezTo>
                    <a:pt x="1441" y="3285"/>
                    <a:pt x="1405" y="3280"/>
                    <a:pt x="1372" y="3280"/>
                  </a:cubicBezTo>
                  <a:cubicBezTo>
                    <a:pt x="1340" y="3280"/>
                    <a:pt x="1245" y="3243"/>
                    <a:pt x="1215" y="3229"/>
                  </a:cubicBezTo>
                  <a:cubicBezTo>
                    <a:pt x="1186" y="3216"/>
                    <a:pt x="1123" y="3210"/>
                    <a:pt x="1051" y="3191"/>
                  </a:cubicBezTo>
                  <a:cubicBezTo>
                    <a:pt x="979" y="3171"/>
                    <a:pt x="1025" y="3152"/>
                    <a:pt x="989" y="3118"/>
                  </a:cubicBezTo>
                  <a:cubicBezTo>
                    <a:pt x="953" y="3085"/>
                    <a:pt x="907" y="3096"/>
                    <a:pt x="861" y="3093"/>
                  </a:cubicBezTo>
                  <a:cubicBezTo>
                    <a:pt x="815" y="3091"/>
                    <a:pt x="799" y="3091"/>
                    <a:pt x="753" y="3085"/>
                  </a:cubicBezTo>
                  <a:cubicBezTo>
                    <a:pt x="707" y="3079"/>
                    <a:pt x="707" y="3074"/>
                    <a:pt x="648" y="3057"/>
                  </a:cubicBezTo>
                  <a:cubicBezTo>
                    <a:pt x="589" y="3040"/>
                    <a:pt x="543" y="3071"/>
                    <a:pt x="491" y="3088"/>
                  </a:cubicBezTo>
                  <a:cubicBezTo>
                    <a:pt x="439" y="3104"/>
                    <a:pt x="435" y="3085"/>
                    <a:pt x="380" y="3082"/>
                  </a:cubicBezTo>
                  <a:cubicBezTo>
                    <a:pt x="324" y="3079"/>
                    <a:pt x="294" y="3077"/>
                    <a:pt x="245" y="3071"/>
                  </a:cubicBezTo>
                  <a:cubicBezTo>
                    <a:pt x="196" y="3065"/>
                    <a:pt x="173" y="3071"/>
                    <a:pt x="137" y="3043"/>
                  </a:cubicBezTo>
                  <a:cubicBezTo>
                    <a:pt x="101" y="3015"/>
                    <a:pt x="82" y="3049"/>
                    <a:pt x="59" y="3054"/>
                  </a:cubicBezTo>
                  <a:cubicBezTo>
                    <a:pt x="45" y="3058"/>
                    <a:pt x="34" y="3057"/>
                    <a:pt x="18" y="3050"/>
                  </a:cubicBezTo>
                  <a:cubicBezTo>
                    <a:pt x="19" y="3100"/>
                    <a:pt x="34" y="3164"/>
                    <a:pt x="43" y="3189"/>
                  </a:cubicBezTo>
                  <a:cubicBezTo>
                    <a:pt x="56" y="3222"/>
                    <a:pt x="52" y="3241"/>
                    <a:pt x="26" y="327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8" name="Freeform 13"/>
            <p:cNvSpPr/>
            <p:nvPr/>
          </p:nvSpPr>
          <p:spPr bwMode="auto">
            <a:xfrm>
              <a:off x="9219539" y="4841153"/>
              <a:ext cx="1052261" cy="762190"/>
            </a:xfrm>
            <a:custGeom>
              <a:avLst/>
              <a:gdLst>
                <a:gd name="T0" fmla="*/ 1778 w 1889"/>
                <a:gd name="T1" fmla="*/ 152 h 1423"/>
                <a:gd name="T2" fmla="*/ 1673 w 1889"/>
                <a:gd name="T3" fmla="*/ 115 h 1423"/>
                <a:gd name="T4" fmla="*/ 1507 w 1889"/>
                <a:gd name="T5" fmla="*/ 82 h 1423"/>
                <a:gd name="T6" fmla="*/ 1385 w 1889"/>
                <a:gd name="T7" fmla="*/ 134 h 1423"/>
                <a:gd name="T8" fmla="*/ 1127 w 1889"/>
                <a:gd name="T9" fmla="*/ 215 h 1423"/>
                <a:gd name="T10" fmla="*/ 1210 w 1889"/>
                <a:gd name="T11" fmla="*/ 59 h 1423"/>
                <a:gd name="T12" fmla="*/ 1127 w 1889"/>
                <a:gd name="T13" fmla="*/ 22 h 1423"/>
                <a:gd name="T14" fmla="*/ 1012 w 1889"/>
                <a:gd name="T15" fmla="*/ 3 h 1423"/>
                <a:gd name="T16" fmla="*/ 861 w 1889"/>
                <a:gd name="T17" fmla="*/ 28 h 1423"/>
                <a:gd name="T18" fmla="*/ 758 w 1889"/>
                <a:gd name="T19" fmla="*/ 56 h 1423"/>
                <a:gd name="T20" fmla="*/ 686 w 1889"/>
                <a:gd name="T21" fmla="*/ 126 h 1423"/>
                <a:gd name="T22" fmla="*/ 570 w 1889"/>
                <a:gd name="T23" fmla="*/ 193 h 1423"/>
                <a:gd name="T24" fmla="*/ 520 w 1889"/>
                <a:gd name="T25" fmla="*/ 263 h 1423"/>
                <a:gd name="T26" fmla="*/ 536 w 1889"/>
                <a:gd name="T27" fmla="*/ 356 h 1423"/>
                <a:gd name="T28" fmla="*/ 444 w 1889"/>
                <a:gd name="T29" fmla="*/ 514 h 1423"/>
                <a:gd name="T30" fmla="*/ 383 w 1889"/>
                <a:gd name="T31" fmla="*/ 743 h 1423"/>
                <a:gd name="T32" fmla="*/ 267 w 1889"/>
                <a:gd name="T33" fmla="*/ 853 h 1423"/>
                <a:gd name="T34" fmla="*/ 190 w 1889"/>
                <a:gd name="T35" fmla="*/ 912 h 1423"/>
                <a:gd name="T36" fmla="*/ 83 w 1889"/>
                <a:gd name="T37" fmla="*/ 997 h 1423"/>
                <a:gd name="T38" fmla="*/ 29 w 1889"/>
                <a:gd name="T39" fmla="*/ 1064 h 1423"/>
                <a:gd name="T40" fmla="*/ 44 w 1889"/>
                <a:gd name="T41" fmla="*/ 1116 h 1423"/>
                <a:gd name="T42" fmla="*/ 22 w 1889"/>
                <a:gd name="T43" fmla="*/ 1223 h 1423"/>
                <a:gd name="T44" fmla="*/ 70 w 1889"/>
                <a:gd name="T45" fmla="*/ 1353 h 1423"/>
                <a:gd name="T46" fmla="*/ 254 w 1889"/>
                <a:gd name="T47" fmla="*/ 1375 h 1423"/>
                <a:gd name="T48" fmla="*/ 201 w 1889"/>
                <a:gd name="T49" fmla="*/ 1249 h 1423"/>
                <a:gd name="T50" fmla="*/ 232 w 1889"/>
                <a:gd name="T51" fmla="*/ 1157 h 1423"/>
                <a:gd name="T52" fmla="*/ 346 w 1889"/>
                <a:gd name="T53" fmla="*/ 1097 h 1423"/>
                <a:gd name="T54" fmla="*/ 564 w 1889"/>
                <a:gd name="T55" fmla="*/ 1019 h 1423"/>
                <a:gd name="T56" fmla="*/ 743 w 1889"/>
                <a:gd name="T57" fmla="*/ 971 h 1423"/>
                <a:gd name="T58" fmla="*/ 883 w 1889"/>
                <a:gd name="T59" fmla="*/ 897 h 1423"/>
                <a:gd name="T60" fmla="*/ 1014 w 1889"/>
                <a:gd name="T61" fmla="*/ 827 h 1423"/>
                <a:gd name="T62" fmla="*/ 979 w 1889"/>
                <a:gd name="T63" fmla="*/ 693 h 1423"/>
                <a:gd name="T64" fmla="*/ 1088 w 1889"/>
                <a:gd name="T65" fmla="*/ 730 h 1423"/>
                <a:gd name="T66" fmla="*/ 1237 w 1889"/>
                <a:gd name="T67" fmla="*/ 738 h 1423"/>
                <a:gd name="T68" fmla="*/ 1328 w 1889"/>
                <a:gd name="T69" fmla="*/ 686 h 1423"/>
                <a:gd name="T70" fmla="*/ 1473 w 1889"/>
                <a:gd name="T71" fmla="*/ 634 h 1423"/>
                <a:gd name="T72" fmla="*/ 1538 w 1889"/>
                <a:gd name="T73" fmla="*/ 597 h 1423"/>
                <a:gd name="T74" fmla="*/ 1748 w 1889"/>
                <a:gd name="T75" fmla="*/ 556 h 1423"/>
                <a:gd name="T76" fmla="*/ 1835 w 1889"/>
                <a:gd name="T77" fmla="*/ 423 h 1423"/>
                <a:gd name="T78" fmla="*/ 1839 w 1889"/>
                <a:gd name="T79" fmla="*/ 267 h 1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889" h="1423">
                  <a:moveTo>
                    <a:pt x="1839" y="267"/>
                  </a:moveTo>
                  <a:cubicBezTo>
                    <a:pt x="1844" y="211"/>
                    <a:pt x="1787" y="182"/>
                    <a:pt x="1778" y="152"/>
                  </a:cubicBezTo>
                  <a:cubicBezTo>
                    <a:pt x="1770" y="123"/>
                    <a:pt x="1765" y="100"/>
                    <a:pt x="1743" y="119"/>
                  </a:cubicBezTo>
                  <a:cubicBezTo>
                    <a:pt x="1722" y="137"/>
                    <a:pt x="1687" y="134"/>
                    <a:pt x="1673" y="115"/>
                  </a:cubicBezTo>
                  <a:cubicBezTo>
                    <a:pt x="1660" y="97"/>
                    <a:pt x="1639" y="78"/>
                    <a:pt x="1617" y="82"/>
                  </a:cubicBezTo>
                  <a:cubicBezTo>
                    <a:pt x="1595" y="85"/>
                    <a:pt x="1521" y="52"/>
                    <a:pt x="1507" y="82"/>
                  </a:cubicBezTo>
                  <a:cubicBezTo>
                    <a:pt x="1494" y="111"/>
                    <a:pt x="1521" y="189"/>
                    <a:pt x="1486" y="174"/>
                  </a:cubicBezTo>
                  <a:cubicBezTo>
                    <a:pt x="1451" y="160"/>
                    <a:pt x="1420" y="104"/>
                    <a:pt x="1385" y="134"/>
                  </a:cubicBezTo>
                  <a:cubicBezTo>
                    <a:pt x="1350" y="163"/>
                    <a:pt x="1298" y="152"/>
                    <a:pt x="1254" y="186"/>
                  </a:cubicBezTo>
                  <a:cubicBezTo>
                    <a:pt x="1210" y="219"/>
                    <a:pt x="1162" y="245"/>
                    <a:pt x="1127" y="215"/>
                  </a:cubicBezTo>
                  <a:cubicBezTo>
                    <a:pt x="1093" y="186"/>
                    <a:pt x="1084" y="152"/>
                    <a:pt x="1132" y="126"/>
                  </a:cubicBezTo>
                  <a:cubicBezTo>
                    <a:pt x="1180" y="100"/>
                    <a:pt x="1206" y="82"/>
                    <a:pt x="1210" y="59"/>
                  </a:cubicBezTo>
                  <a:cubicBezTo>
                    <a:pt x="1215" y="37"/>
                    <a:pt x="1206" y="22"/>
                    <a:pt x="1189" y="11"/>
                  </a:cubicBezTo>
                  <a:cubicBezTo>
                    <a:pt x="1171" y="0"/>
                    <a:pt x="1167" y="0"/>
                    <a:pt x="1127" y="22"/>
                  </a:cubicBezTo>
                  <a:cubicBezTo>
                    <a:pt x="1088" y="45"/>
                    <a:pt x="1044" y="52"/>
                    <a:pt x="1031" y="30"/>
                  </a:cubicBezTo>
                  <a:cubicBezTo>
                    <a:pt x="1026" y="22"/>
                    <a:pt x="1019" y="13"/>
                    <a:pt x="1012" y="3"/>
                  </a:cubicBezTo>
                  <a:cubicBezTo>
                    <a:pt x="983" y="24"/>
                    <a:pt x="958" y="34"/>
                    <a:pt x="929" y="45"/>
                  </a:cubicBezTo>
                  <a:cubicBezTo>
                    <a:pt x="892" y="58"/>
                    <a:pt x="887" y="41"/>
                    <a:pt x="861" y="28"/>
                  </a:cubicBezTo>
                  <a:cubicBezTo>
                    <a:pt x="835" y="15"/>
                    <a:pt x="839" y="6"/>
                    <a:pt x="819" y="8"/>
                  </a:cubicBezTo>
                  <a:cubicBezTo>
                    <a:pt x="800" y="9"/>
                    <a:pt x="791" y="41"/>
                    <a:pt x="758" y="56"/>
                  </a:cubicBezTo>
                  <a:cubicBezTo>
                    <a:pt x="726" y="71"/>
                    <a:pt x="780" y="80"/>
                    <a:pt x="765" y="132"/>
                  </a:cubicBezTo>
                  <a:cubicBezTo>
                    <a:pt x="750" y="184"/>
                    <a:pt x="741" y="152"/>
                    <a:pt x="686" y="126"/>
                  </a:cubicBezTo>
                  <a:cubicBezTo>
                    <a:pt x="632" y="100"/>
                    <a:pt x="610" y="119"/>
                    <a:pt x="575" y="132"/>
                  </a:cubicBezTo>
                  <a:cubicBezTo>
                    <a:pt x="540" y="145"/>
                    <a:pt x="560" y="163"/>
                    <a:pt x="570" y="193"/>
                  </a:cubicBezTo>
                  <a:cubicBezTo>
                    <a:pt x="581" y="223"/>
                    <a:pt x="573" y="221"/>
                    <a:pt x="553" y="223"/>
                  </a:cubicBezTo>
                  <a:cubicBezTo>
                    <a:pt x="503" y="226"/>
                    <a:pt x="529" y="234"/>
                    <a:pt x="520" y="263"/>
                  </a:cubicBezTo>
                  <a:cubicBezTo>
                    <a:pt x="512" y="293"/>
                    <a:pt x="538" y="289"/>
                    <a:pt x="549" y="313"/>
                  </a:cubicBezTo>
                  <a:cubicBezTo>
                    <a:pt x="560" y="337"/>
                    <a:pt x="557" y="343"/>
                    <a:pt x="536" y="356"/>
                  </a:cubicBezTo>
                  <a:cubicBezTo>
                    <a:pt x="514" y="369"/>
                    <a:pt x="522" y="391"/>
                    <a:pt x="520" y="432"/>
                  </a:cubicBezTo>
                  <a:cubicBezTo>
                    <a:pt x="518" y="473"/>
                    <a:pt x="498" y="462"/>
                    <a:pt x="444" y="514"/>
                  </a:cubicBezTo>
                  <a:cubicBezTo>
                    <a:pt x="389" y="565"/>
                    <a:pt x="411" y="636"/>
                    <a:pt x="422" y="669"/>
                  </a:cubicBezTo>
                  <a:cubicBezTo>
                    <a:pt x="433" y="703"/>
                    <a:pt x="407" y="714"/>
                    <a:pt x="383" y="743"/>
                  </a:cubicBezTo>
                  <a:cubicBezTo>
                    <a:pt x="359" y="773"/>
                    <a:pt x="297" y="797"/>
                    <a:pt x="276" y="804"/>
                  </a:cubicBezTo>
                  <a:cubicBezTo>
                    <a:pt x="254" y="812"/>
                    <a:pt x="252" y="830"/>
                    <a:pt x="267" y="853"/>
                  </a:cubicBezTo>
                  <a:cubicBezTo>
                    <a:pt x="282" y="875"/>
                    <a:pt x="267" y="875"/>
                    <a:pt x="256" y="899"/>
                  </a:cubicBezTo>
                  <a:cubicBezTo>
                    <a:pt x="245" y="923"/>
                    <a:pt x="223" y="929"/>
                    <a:pt x="190" y="912"/>
                  </a:cubicBezTo>
                  <a:cubicBezTo>
                    <a:pt x="158" y="895"/>
                    <a:pt x="173" y="925"/>
                    <a:pt x="173" y="968"/>
                  </a:cubicBezTo>
                  <a:cubicBezTo>
                    <a:pt x="173" y="1010"/>
                    <a:pt x="114" y="997"/>
                    <a:pt x="83" y="997"/>
                  </a:cubicBezTo>
                  <a:cubicBezTo>
                    <a:pt x="53" y="997"/>
                    <a:pt x="68" y="1006"/>
                    <a:pt x="68" y="1027"/>
                  </a:cubicBezTo>
                  <a:cubicBezTo>
                    <a:pt x="68" y="1047"/>
                    <a:pt x="51" y="1055"/>
                    <a:pt x="29" y="1064"/>
                  </a:cubicBezTo>
                  <a:cubicBezTo>
                    <a:pt x="19" y="1068"/>
                    <a:pt x="12" y="1080"/>
                    <a:pt x="6" y="1092"/>
                  </a:cubicBezTo>
                  <a:cubicBezTo>
                    <a:pt x="11" y="1116"/>
                    <a:pt x="21" y="1116"/>
                    <a:pt x="44" y="1116"/>
                  </a:cubicBezTo>
                  <a:cubicBezTo>
                    <a:pt x="70" y="1116"/>
                    <a:pt x="92" y="1108"/>
                    <a:pt x="57" y="1145"/>
                  </a:cubicBezTo>
                  <a:cubicBezTo>
                    <a:pt x="22" y="1183"/>
                    <a:pt x="18" y="1190"/>
                    <a:pt x="22" y="1223"/>
                  </a:cubicBezTo>
                  <a:cubicBezTo>
                    <a:pt x="27" y="1257"/>
                    <a:pt x="0" y="1279"/>
                    <a:pt x="44" y="1301"/>
                  </a:cubicBezTo>
                  <a:cubicBezTo>
                    <a:pt x="88" y="1323"/>
                    <a:pt x="44" y="1309"/>
                    <a:pt x="70" y="1353"/>
                  </a:cubicBezTo>
                  <a:cubicBezTo>
                    <a:pt x="97" y="1398"/>
                    <a:pt x="40" y="1394"/>
                    <a:pt x="123" y="1398"/>
                  </a:cubicBezTo>
                  <a:cubicBezTo>
                    <a:pt x="206" y="1401"/>
                    <a:pt x="241" y="1423"/>
                    <a:pt x="254" y="1375"/>
                  </a:cubicBezTo>
                  <a:cubicBezTo>
                    <a:pt x="267" y="1327"/>
                    <a:pt x="197" y="1305"/>
                    <a:pt x="210" y="1286"/>
                  </a:cubicBezTo>
                  <a:cubicBezTo>
                    <a:pt x="223" y="1268"/>
                    <a:pt x="245" y="1246"/>
                    <a:pt x="201" y="1249"/>
                  </a:cubicBezTo>
                  <a:cubicBezTo>
                    <a:pt x="158" y="1253"/>
                    <a:pt x="132" y="1242"/>
                    <a:pt x="162" y="1216"/>
                  </a:cubicBezTo>
                  <a:cubicBezTo>
                    <a:pt x="193" y="1190"/>
                    <a:pt x="193" y="1153"/>
                    <a:pt x="232" y="1157"/>
                  </a:cubicBezTo>
                  <a:cubicBezTo>
                    <a:pt x="271" y="1160"/>
                    <a:pt x="267" y="1153"/>
                    <a:pt x="284" y="1131"/>
                  </a:cubicBezTo>
                  <a:cubicBezTo>
                    <a:pt x="302" y="1108"/>
                    <a:pt x="315" y="1097"/>
                    <a:pt x="346" y="1097"/>
                  </a:cubicBezTo>
                  <a:cubicBezTo>
                    <a:pt x="376" y="1097"/>
                    <a:pt x="450" y="1060"/>
                    <a:pt x="481" y="1057"/>
                  </a:cubicBezTo>
                  <a:cubicBezTo>
                    <a:pt x="512" y="1053"/>
                    <a:pt x="551" y="1060"/>
                    <a:pt x="564" y="1019"/>
                  </a:cubicBezTo>
                  <a:cubicBezTo>
                    <a:pt x="577" y="979"/>
                    <a:pt x="625" y="949"/>
                    <a:pt x="651" y="964"/>
                  </a:cubicBezTo>
                  <a:cubicBezTo>
                    <a:pt x="678" y="979"/>
                    <a:pt x="734" y="1008"/>
                    <a:pt x="743" y="971"/>
                  </a:cubicBezTo>
                  <a:cubicBezTo>
                    <a:pt x="752" y="934"/>
                    <a:pt x="787" y="971"/>
                    <a:pt x="822" y="942"/>
                  </a:cubicBezTo>
                  <a:cubicBezTo>
                    <a:pt x="857" y="912"/>
                    <a:pt x="878" y="938"/>
                    <a:pt x="883" y="897"/>
                  </a:cubicBezTo>
                  <a:cubicBezTo>
                    <a:pt x="887" y="856"/>
                    <a:pt x="922" y="853"/>
                    <a:pt x="935" y="864"/>
                  </a:cubicBezTo>
                  <a:cubicBezTo>
                    <a:pt x="948" y="875"/>
                    <a:pt x="992" y="849"/>
                    <a:pt x="1014" y="827"/>
                  </a:cubicBezTo>
                  <a:cubicBezTo>
                    <a:pt x="1036" y="804"/>
                    <a:pt x="1079" y="804"/>
                    <a:pt x="1040" y="764"/>
                  </a:cubicBezTo>
                  <a:cubicBezTo>
                    <a:pt x="1001" y="723"/>
                    <a:pt x="996" y="730"/>
                    <a:pt x="979" y="693"/>
                  </a:cubicBezTo>
                  <a:cubicBezTo>
                    <a:pt x="961" y="656"/>
                    <a:pt x="940" y="615"/>
                    <a:pt x="996" y="641"/>
                  </a:cubicBezTo>
                  <a:cubicBezTo>
                    <a:pt x="1053" y="667"/>
                    <a:pt x="1075" y="701"/>
                    <a:pt x="1088" y="730"/>
                  </a:cubicBezTo>
                  <a:cubicBezTo>
                    <a:pt x="1101" y="760"/>
                    <a:pt x="1175" y="790"/>
                    <a:pt x="1206" y="764"/>
                  </a:cubicBezTo>
                  <a:cubicBezTo>
                    <a:pt x="1237" y="738"/>
                    <a:pt x="1197" y="749"/>
                    <a:pt x="1237" y="738"/>
                  </a:cubicBezTo>
                  <a:cubicBezTo>
                    <a:pt x="1276" y="727"/>
                    <a:pt x="1285" y="716"/>
                    <a:pt x="1289" y="686"/>
                  </a:cubicBezTo>
                  <a:cubicBezTo>
                    <a:pt x="1293" y="656"/>
                    <a:pt x="1298" y="667"/>
                    <a:pt x="1328" y="686"/>
                  </a:cubicBezTo>
                  <a:cubicBezTo>
                    <a:pt x="1359" y="704"/>
                    <a:pt x="1363" y="686"/>
                    <a:pt x="1385" y="664"/>
                  </a:cubicBezTo>
                  <a:cubicBezTo>
                    <a:pt x="1407" y="641"/>
                    <a:pt x="1468" y="615"/>
                    <a:pt x="1473" y="634"/>
                  </a:cubicBezTo>
                  <a:cubicBezTo>
                    <a:pt x="1477" y="653"/>
                    <a:pt x="1560" y="660"/>
                    <a:pt x="1538" y="641"/>
                  </a:cubicBezTo>
                  <a:cubicBezTo>
                    <a:pt x="1516" y="623"/>
                    <a:pt x="1507" y="582"/>
                    <a:pt x="1538" y="597"/>
                  </a:cubicBezTo>
                  <a:cubicBezTo>
                    <a:pt x="1569" y="612"/>
                    <a:pt x="1586" y="638"/>
                    <a:pt x="1647" y="604"/>
                  </a:cubicBezTo>
                  <a:cubicBezTo>
                    <a:pt x="1708" y="571"/>
                    <a:pt x="1735" y="556"/>
                    <a:pt x="1748" y="556"/>
                  </a:cubicBezTo>
                  <a:cubicBezTo>
                    <a:pt x="1761" y="556"/>
                    <a:pt x="1778" y="526"/>
                    <a:pt x="1778" y="504"/>
                  </a:cubicBezTo>
                  <a:cubicBezTo>
                    <a:pt x="1778" y="482"/>
                    <a:pt x="1826" y="460"/>
                    <a:pt x="1835" y="423"/>
                  </a:cubicBezTo>
                  <a:cubicBezTo>
                    <a:pt x="1841" y="398"/>
                    <a:pt x="1861" y="375"/>
                    <a:pt x="1889" y="354"/>
                  </a:cubicBezTo>
                  <a:cubicBezTo>
                    <a:pt x="1864" y="331"/>
                    <a:pt x="1837" y="298"/>
                    <a:pt x="1839" y="26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29" name="Freeform 14"/>
            <p:cNvSpPr/>
            <p:nvPr/>
          </p:nvSpPr>
          <p:spPr bwMode="auto">
            <a:xfrm>
              <a:off x="9013897" y="4258234"/>
              <a:ext cx="799718" cy="741371"/>
            </a:xfrm>
            <a:custGeom>
              <a:avLst/>
              <a:gdLst>
                <a:gd name="T0" fmla="*/ 1367 w 1437"/>
                <a:gd name="T1" fmla="*/ 819 h 1384"/>
                <a:gd name="T2" fmla="*/ 1289 w 1437"/>
                <a:gd name="T3" fmla="*/ 678 h 1384"/>
                <a:gd name="T4" fmla="*/ 1236 w 1437"/>
                <a:gd name="T5" fmla="*/ 492 h 1384"/>
                <a:gd name="T6" fmla="*/ 1306 w 1437"/>
                <a:gd name="T7" fmla="*/ 277 h 1384"/>
                <a:gd name="T8" fmla="*/ 1175 w 1437"/>
                <a:gd name="T9" fmla="*/ 148 h 1384"/>
                <a:gd name="T10" fmla="*/ 1092 w 1437"/>
                <a:gd name="T11" fmla="*/ 48 h 1384"/>
                <a:gd name="T12" fmla="*/ 992 w 1437"/>
                <a:gd name="T13" fmla="*/ 59 h 1384"/>
                <a:gd name="T14" fmla="*/ 900 w 1437"/>
                <a:gd name="T15" fmla="*/ 77 h 1384"/>
                <a:gd name="T16" fmla="*/ 708 w 1437"/>
                <a:gd name="T17" fmla="*/ 29 h 1384"/>
                <a:gd name="T18" fmla="*/ 472 w 1437"/>
                <a:gd name="T19" fmla="*/ 0 h 1384"/>
                <a:gd name="T20" fmla="*/ 398 w 1437"/>
                <a:gd name="T21" fmla="*/ 133 h 1384"/>
                <a:gd name="T22" fmla="*/ 236 w 1437"/>
                <a:gd name="T23" fmla="*/ 100 h 1384"/>
                <a:gd name="T24" fmla="*/ 96 w 1437"/>
                <a:gd name="T25" fmla="*/ 281 h 1384"/>
                <a:gd name="T26" fmla="*/ 118 w 1437"/>
                <a:gd name="T27" fmla="*/ 470 h 1384"/>
                <a:gd name="T28" fmla="*/ 153 w 1437"/>
                <a:gd name="T29" fmla="*/ 615 h 1384"/>
                <a:gd name="T30" fmla="*/ 57 w 1437"/>
                <a:gd name="T31" fmla="*/ 756 h 1384"/>
                <a:gd name="T32" fmla="*/ 109 w 1437"/>
                <a:gd name="T33" fmla="*/ 782 h 1384"/>
                <a:gd name="T34" fmla="*/ 188 w 1437"/>
                <a:gd name="T35" fmla="*/ 863 h 1384"/>
                <a:gd name="T36" fmla="*/ 184 w 1437"/>
                <a:gd name="T37" fmla="*/ 941 h 1384"/>
                <a:gd name="T38" fmla="*/ 214 w 1437"/>
                <a:gd name="T39" fmla="*/ 1042 h 1384"/>
                <a:gd name="T40" fmla="*/ 318 w 1437"/>
                <a:gd name="T41" fmla="*/ 1042 h 1384"/>
                <a:gd name="T42" fmla="*/ 442 w 1437"/>
                <a:gd name="T43" fmla="*/ 1036 h 1384"/>
                <a:gd name="T44" fmla="*/ 531 w 1437"/>
                <a:gd name="T45" fmla="*/ 959 h 1384"/>
                <a:gd name="T46" fmla="*/ 629 w 1437"/>
                <a:gd name="T47" fmla="*/ 934 h 1384"/>
                <a:gd name="T48" fmla="*/ 668 w 1437"/>
                <a:gd name="T49" fmla="*/ 1039 h 1384"/>
                <a:gd name="T50" fmla="*/ 672 w 1437"/>
                <a:gd name="T51" fmla="*/ 1189 h 1384"/>
                <a:gd name="T52" fmla="*/ 747 w 1437"/>
                <a:gd name="T53" fmla="*/ 1267 h 1384"/>
                <a:gd name="T54" fmla="*/ 849 w 1437"/>
                <a:gd name="T55" fmla="*/ 1320 h 1384"/>
                <a:gd name="T56" fmla="*/ 924 w 1437"/>
                <a:gd name="T57" fmla="*/ 1312 h 1384"/>
                <a:gd name="T58" fmla="*/ 946 w 1437"/>
                <a:gd name="T59" fmla="*/ 1221 h 1384"/>
                <a:gd name="T60" fmla="*/ 1136 w 1437"/>
                <a:gd name="T61" fmla="*/ 1221 h 1384"/>
                <a:gd name="T62" fmla="*/ 1190 w 1437"/>
                <a:gd name="T63" fmla="*/ 1097 h 1384"/>
                <a:gd name="T64" fmla="*/ 1300 w 1437"/>
                <a:gd name="T65" fmla="*/ 1134 h 1384"/>
                <a:gd name="T66" fmla="*/ 1363 w 1437"/>
                <a:gd name="T67" fmla="*/ 1030 h 1384"/>
                <a:gd name="T68" fmla="*/ 1411 w 1437"/>
                <a:gd name="T69" fmla="*/ 885 h 1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37" h="1384">
                  <a:moveTo>
                    <a:pt x="1411" y="885"/>
                  </a:moveTo>
                  <a:cubicBezTo>
                    <a:pt x="1385" y="863"/>
                    <a:pt x="1389" y="841"/>
                    <a:pt x="1367" y="819"/>
                  </a:cubicBezTo>
                  <a:cubicBezTo>
                    <a:pt x="1346" y="796"/>
                    <a:pt x="1302" y="793"/>
                    <a:pt x="1302" y="756"/>
                  </a:cubicBezTo>
                  <a:cubicBezTo>
                    <a:pt x="1302" y="719"/>
                    <a:pt x="1289" y="711"/>
                    <a:pt x="1289" y="678"/>
                  </a:cubicBezTo>
                  <a:cubicBezTo>
                    <a:pt x="1289" y="644"/>
                    <a:pt x="1271" y="656"/>
                    <a:pt x="1241" y="615"/>
                  </a:cubicBezTo>
                  <a:cubicBezTo>
                    <a:pt x="1210" y="574"/>
                    <a:pt x="1193" y="530"/>
                    <a:pt x="1236" y="492"/>
                  </a:cubicBezTo>
                  <a:cubicBezTo>
                    <a:pt x="1280" y="455"/>
                    <a:pt x="1332" y="429"/>
                    <a:pt x="1337" y="381"/>
                  </a:cubicBezTo>
                  <a:cubicBezTo>
                    <a:pt x="1341" y="333"/>
                    <a:pt x="1298" y="296"/>
                    <a:pt x="1306" y="277"/>
                  </a:cubicBezTo>
                  <a:cubicBezTo>
                    <a:pt x="1315" y="259"/>
                    <a:pt x="1302" y="229"/>
                    <a:pt x="1276" y="207"/>
                  </a:cubicBezTo>
                  <a:cubicBezTo>
                    <a:pt x="1249" y="185"/>
                    <a:pt x="1175" y="203"/>
                    <a:pt x="1175" y="148"/>
                  </a:cubicBezTo>
                  <a:cubicBezTo>
                    <a:pt x="1175" y="92"/>
                    <a:pt x="1206" y="66"/>
                    <a:pt x="1166" y="44"/>
                  </a:cubicBezTo>
                  <a:cubicBezTo>
                    <a:pt x="1127" y="22"/>
                    <a:pt x="1123" y="14"/>
                    <a:pt x="1092" y="48"/>
                  </a:cubicBezTo>
                  <a:cubicBezTo>
                    <a:pt x="1062" y="81"/>
                    <a:pt x="1075" y="133"/>
                    <a:pt x="1031" y="111"/>
                  </a:cubicBezTo>
                  <a:cubicBezTo>
                    <a:pt x="987" y="88"/>
                    <a:pt x="974" y="70"/>
                    <a:pt x="992" y="59"/>
                  </a:cubicBezTo>
                  <a:cubicBezTo>
                    <a:pt x="1009" y="48"/>
                    <a:pt x="1000" y="14"/>
                    <a:pt x="970" y="25"/>
                  </a:cubicBezTo>
                  <a:cubicBezTo>
                    <a:pt x="939" y="37"/>
                    <a:pt x="948" y="59"/>
                    <a:pt x="900" y="77"/>
                  </a:cubicBezTo>
                  <a:cubicBezTo>
                    <a:pt x="852" y="96"/>
                    <a:pt x="821" y="111"/>
                    <a:pt x="791" y="81"/>
                  </a:cubicBezTo>
                  <a:cubicBezTo>
                    <a:pt x="760" y="51"/>
                    <a:pt x="778" y="18"/>
                    <a:pt x="708" y="29"/>
                  </a:cubicBezTo>
                  <a:cubicBezTo>
                    <a:pt x="638" y="40"/>
                    <a:pt x="603" y="37"/>
                    <a:pt x="577" y="22"/>
                  </a:cubicBezTo>
                  <a:cubicBezTo>
                    <a:pt x="551" y="7"/>
                    <a:pt x="511" y="0"/>
                    <a:pt x="472" y="0"/>
                  </a:cubicBezTo>
                  <a:cubicBezTo>
                    <a:pt x="433" y="0"/>
                    <a:pt x="350" y="11"/>
                    <a:pt x="380" y="40"/>
                  </a:cubicBezTo>
                  <a:cubicBezTo>
                    <a:pt x="411" y="70"/>
                    <a:pt x="446" y="137"/>
                    <a:pt x="398" y="133"/>
                  </a:cubicBezTo>
                  <a:cubicBezTo>
                    <a:pt x="350" y="129"/>
                    <a:pt x="337" y="107"/>
                    <a:pt x="315" y="126"/>
                  </a:cubicBezTo>
                  <a:cubicBezTo>
                    <a:pt x="293" y="144"/>
                    <a:pt x="275" y="81"/>
                    <a:pt x="236" y="100"/>
                  </a:cubicBezTo>
                  <a:cubicBezTo>
                    <a:pt x="197" y="118"/>
                    <a:pt x="144" y="137"/>
                    <a:pt x="127" y="174"/>
                  </a:cubicBezTo>
                  <a:cubicBezTo>
                    <a:pt x="109" y="211"/>
                    <a:pt x="96" y="229"/>
                    <a:pt x="96" y="281"/>
                  </a:cubicBezTo>
                  <a:cubicBezTo>
                    <a:pt x="96" y="333"/>
                    <a:pt x="105" y="385"/>
                    <a:pt x="122" y="411"/>
                  </a:cubicBezTo>
                  <a:cubicBezTo>
                    <a:pt x="140" y="437"/>
                    <a:pt x="92" y="441"/>
                    <a:pt x="118" y="470"/>
                  </a:cubicBezTo>
                  <a:cubicBezTo>
                    <a:pt x="144" y="500"/>
                    <a:pt x="153" y="496"/>
                    <a:pt x="140" y="533"/>
                  </a:cubicBezTo>
                  <a:cubicBezTo>
                    <a:pt x="127" y="570"/>
                    <a:pt x="131" y="581"/>
                    <a:pt x="153" y="615"/>
                  </a:cubicBezTo>
                  <a:cubicBezTo>
                    <a:pt x="175" y="648"/>
                    <a:pt x="201" y="681"/>
                    <a:pt x="166" y="689"/>
                  </a:cubicBezTo>
                  <a:cubicBezTo>
                    <a:pt x="131" y="696"/>
                    <a:pt x="79" y="730"/>
                    <a:pt x="57" y="756"/>
                  </a:cubicBezTo>
                  <a:cubicBezTo>
                    <a:pt x="35" y="782"/>
                    <a:pt x="0" y="789"/>
                    <a:pt x="39" y="804"/>
                  </a:cubicBezTo>
                  <a:cubicBezTo>
                    <a:pt x="79" y="819"/>
                    <a:pt x="66" y="774"/>
                    <a:pt x="109" y="782"/>
                  </a:cubicBezTo>
                  <a:cubicBezTo>
                    <a:pt x="153" y="789"/>
                    <a:pt x="197" y="752"/>
                    <a:pt x="201" y="796"/>
                  </a:cubicBezTo>
                  <a:cubicBezTo>
                    <a:pt x="205" y="841"/>
                    <a:pt x="210" y="852"/>
                    <a:pt x="188" y="863"/>
                  </a:cubicBezTo>
                  <a:cubicBezTo>
                    <a:pt x="166" y="874"/>
                    <a:pt x="184" y="889"/>
                    <a:pt x="197" y="908"/>
                  </a:cubicBezTo>
                  <a:cubicBezTo>
                    <a:pt x="210" y="926"/>
                    <a:pt x="201" y="919"/>
                    <a:pt x="184" y="941"/>
                  </a:cubicBezTo>
                  <a:cubicBezTo>
                    <a:pt x="166" y="963"/>
                    <a:pt x="192" y="1004"/>
                    <a:pt x="201" y="1015"/>
                  </a:cubicBezTo>
                  <a:cubicBezTo>
                    <a:pt x="205" y="1020"/>
                    <a:pt x="211" y="1030"/>
                    <a:pt x="214" y="1042"/>
                  </a:cubicBezTo>
                  <a:cubicBezTo>
                    <a:pt x="238" y="1043"/>
                    <a:pt x="262" y="1046"/>
                    <a:pt x="269" y="1059"/>
                  </a:cubicBezTo>
                  <a:cubicBezTo>
                    <a:pt x="282" y="1084"/>
                    <a:pt x="315" y="1070"/>
                    <a:pt x="318" y="1042"/>
                  </a:cubicBezTo>
                  <a:cubicBezTo>
                    <a:pt x="321" y="1014"/>
                    <a:pt x="347" y="945"/>
                    <a:pt x="377" y="992"/>
                  </a:cubicBezTo>
                  <a:cubicBezTo>
                    <a:pt x="406" y="1039"/>
                    <a:pt x="357" y="1050"/>
                    <a:pt x="442" y="1036"/>
                  </a:cubicBezTo>
                  <a:cubicBezTo>
                    <a:pt x="478" y="997"/>
                    <a:pt x="482" y="1011"/>
                    <a:pt x="488" y="984"/>
                  </a:cubicBezTo>
                  <a:cubicBezTo>
                    <a:pt x="495" y="956"/>
                    <a:pt x="505" y="953"/>
                    <a:pt x="531" y="959"/>
                  </a:cubicBezTo>
                  <a:cubicBezTo>
                    <a:pt x="557" y="964"/>
                    <a:pt x="567" y="967"/>
                    <a:pt x="580" y="956"/>
                  </a:cubicBezTo>
                  <a:cubicBezTo>
                    <a:pt x="593" y="945"/>
                    <a:pt x="596" y="922"/>
                    <a:pt x="629" y="934"/>
                  </a:cubicBezTo>
                  <a:cubicBezTo>
                    <a:pt x="662" y="945"/>
                    <a:pt x="688" y="942"/>
                    <a:pt x="672" y="972"/>
                  </a:cubicBezTo>
                  <a:cubicBezTo>
                    <a:pt x="655" y="1003"/>
                    <a:pt x="636" y="1039"/>
                    <a:pt x="668" y="1039"/>
                  </a:cubicBezTo>
                  <a:cubicBezTo>
                    <a:pt x="701" y="1039"/>
                    <a:pt x="714" y="1034"/>
                    <a:pt x="711" y="1067"/>
                  </a:cubicBezTo>
                  <a:cubicBezTo>
                    <a:pt x="708" y="1100"/>
                    <a:pt x="731" y="1145"/>
                    <a:pt x="672" y="1189"/>
                  </a:cubicBezTo>
                  <a:cubicBezTo>
                    <a:pt x="613" y="1234"/>
                    <a:pt x="613" y="1253"/>
                    <a:pt x="659" y="1253"/>
                  </a:cubicBezTo>
                  <a:cubicBezTo>
                    <a:pt x="705" y="1253"/>
                    <a:pt x="737" y="1237"/>
                    <a:pt x="747" y="1267"/>
                  </a:cubicBezTo>
                  <a:cubicBezTo>
                    <a:pt x="757" y="1298"/>
                    <a:pt x="754" y="1384"/>
                    <a:pt x="793" y="1353"/>
                  </a:cubicBezTo>
                  <a:cubicBezTo>
                    <a:pt x="832" y="1323"/>
                    <a:pt x="822" y="1314"/>
                    <a:pt x="849" y="1320"/>
                  </a:cubicBezTo>
                  <a:cubicBezTo>
                    <a:pt x="868" y="1324"/>
                    <a:pt x="866" y="1313"/>
                    <a:pt x="892" y="1322"/>
                  </a:cubicBezTo>
                  <a:cubicBezTo>
                    <a:pt x="893" y="1316"/>
                    <a:pt x="900" y="1313"/>
                    <a:pt x="924" y="1312"/>
                  </a:cubicBezTo>
                  <a:cubicBezTo>
                    <a:pt x="944" y="1310"/>
                    <a:pt x="952" y="1312"/>
                    <a:pt x="941" y="1282"/>
                  </a:cubicBezTo>
                  <a:cubicBezTo>
                    <a:pt x="931" y="1252"/>
                    <a:pt x="911" y="1234"/>
                    <a:pt x="946" y="1221"/>
                  </a:cubicBezTo>
                  <a:cubicBezTo>
                    <a:pt x="981" y="1208"/>
                    <a:pt x="1003" y="1189"/>
                    <a:pt x="1057" y="1215"/>
                  </a:cubicBezTo>
                  <a:cubicBezTo>
                    <a:pt x="1112" y="1241"/>
                    <a:pt x="1121" y="1273"/>
                    <a:pt x="1136" y="1221"/>
                  </a:cubicBezTo>
                  <a:cubicBezTo>
                    <a:pt x="1151" y="1169"/>
                    <a:pt x="1097" y="1160"/>
                    <a:pt x="1129" y="1145"/>
                  </a:cubicBezTo>
                  <a:cubicBezTo>
                    <a:pt x="1162" y="1130"/>
                    <a:pt x="1171" y="1098"/>
                    <a:pt x="1190" y="1097"/>
                  </a:cubicBezTo>
                  <a:cubicBezTo>
                    <a:pt x="1210" y="1095"/>
                    <a:pt x="1206" y="1104"/>
                    <a:pt x="1232" y="1117"/>
                  </a:cubicBezTo>
                  <a:cubicBezTo>
                    <a:pt x="1258" y="1130"/>
                    <a:pt x="1263" y="1147"/>
                    <a:pt x="1300" y="1134"/>
                  </a:cubicBezTo>
                  <a:cubicBezTo>
                    <a:pt x="1329" y="1123"/>
                    <a:pt x="1354" y="1113"/>
                    <a:pt x="1383" y="1092"/>
                  </a:cubicBezTo>
                  <a:cubicBezTo>
                    <a:pt x="1371" y="1075"/>
                    <a:pt x="1360" y="1055"/>
                    <a:pt x="1363" y="1030"/>
                  </a:cubicBezTo>
                  <a:cubicBezTo>
                    <a:pt x="1367" y="989"/>
                    <a:pt x="1337" y="971"/>
                    <a:pt x="1385" y="937"/>
                  </a:cubicBezTo>
                  <a:cubicBezTo>
                    <a:pt x="1433" y="904"/>
                    <a:pt x="1437" y="908"/>
                    <a:pt x="1411" y="885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0" name="Freeform 15"/>
            <p:cNvSpPr/>
            <p:nvPr/>
          </p:nvSpPr>
          <p:spPr bwMode="auto">
            <a:xfrm>
              <a:off x="7422879" y="4409747"/>
              <a:ext cx="1261510" cy="1118418"/>
            </a:xfrm>
            <a:custGeom>
              <a:avLst/>
              <a:gdLst>
                <a:gd name="T0" fmla="*/ 2228 w 2266"/>
                <a:gd name="T1" fmla="*/ 1313 h 2088"/>
                <a:gd name="T2" fmla="*/ 2073 w 2266"/>
                <a:gd name="T3" fmla="*/ 1311 h 2088"/>
                <a:gd name="T4" fmla="*/ 1891 w 2266"/>
                <a:gd name="T5" fmla="*/ 1218 h 2088"/>
                <a:gd name="T6" fmla="*/ 1828 w 2266"/>
                <a:gd name="T7" fmla="*/ 1154 h 2088"/>
                <a:gd name="T8" fmla="*/ 1774 w 2266"/>
                <a:gd name="T9" fmla="*/ 939 h 2088"/>
                <a:gd name="T10" fmla="*/ 1831 w 2266"/>
                <a:gd name="T11" fmla="*/ 709 h 2088"/>
                <a:gd name="T12" fmla="*/ 1686 w 2266"/>
                <a:gd name="T13" fmla="*/ 690 h 2088"/>
                <a:gd name="T14" fmla="*/ 1608 w 2266"/>
                <a:gd name="T15" fmla="*/ 579 h 2088"/>
                <a:gd name="T16" fmla="*/ 1717 w 2266"/>
                <a:gd name="T17" fmla="*/ 509 h 2088"/>
                <a:gd name="T18" fmla="*/ 1957 w 2266"/>
                <a:gd name="T19" fmla="*/ 475 h 2088"/>
                <a:gd name="T20" fmla="*/ 1909 w 2266"/>
                <a:gd name="T21" fmla="*/ 312 h 2088"/>
                <a:gd name="T22" fmla="*/ 1743 w 2266"/>
                <a:gd name="T23" fmla="*/ 249 h 2088"/>
                <a:gd name="T24" fmla="*/ 1617 w 2266"/>
                <a:gd name="T25" fmla="*/ 205 h 2088"/>
                <a:gd name="T26" fmla="*/ 1516 w 2266"/>
                <a:gd name="T27" fmla="*/ 405 h 2088"/>
                <a:gd name="T28" fmla="*/ 1411 w 2266"/>
                <a:gd name="T29" fmla="*/ 635 h 2088"/>
                <a:gd name="T30" fmla="*/ 1280 w 2266"/>
                <a:gd name="T31" fmla="*/ 757 h 2088"/>
                <a:gd name="T32" fmla="*/ 1036 w 2266"/>
                <a:gd name="T33" fmla="*/ 709 h 2088"/>
                <a:gd name="T34" fmla="*/ 848 w 2266"/>
                <a:gd name="T35" fmla="*/ 397 h 2088"/>
                <a:gd name="T36" fmla="*/ 673 w 2266"/>
                <a:gd name="T37" fmla="*/ 190 h 2088"/>
                <a:gd name="T38" fmla="*/ 472 w 2266"/>
                <a:gd name="T39" fmla="*/ 223 h 2088"/>
                <a:gd name="T40" fmla="*/ 442 w 2266"/>
                <a:gd name="T41" fmla="*/ 5 h 2088"/>
                <a:gd name="T42" fmla="*/ 328 w 2266"/>
                <a:gd name="T43" fmla="*/ 112 h 2088"/>
                <a:gd name="T44" fmla="*/ 228 w 2266"/>
                <a:gd name="T45" fmla="*/ 264 h 2088"/>
                <a:gd name="T46" fmla="*/ 241 w 2266"/>
                <a:gd name="T47" fmla="*/ 409 h 2088"/>
                <a:gd name="T48" fmla="*/ 354 w 2266"/>
                <a:gd name="T49" fmla="*/ 546 h 2088"/>
                <a:gd name="T50" fmla="*/ 337 w 2266"/>
                <a:gd name="T51" fmla="*/ 861 h 2088"/>
                <a:gd name="T52" fmla="*/ 158 w 2266"/>
                <a:gd name="T53" fmla="*/ 1005 h 2088"/>
                <a:gd name="T54" fmla="*/ 31 w 2266"/>
                <a:gd name="T55" fmla="*/ 1213 h 2088"/>
                <a:gd name="T56" fmla="*/ 136 w 2266"/>
                <a:gd name="T57" fmla="*/ 1302 h 2088"/>
                <a:gd name="T58" fmla="*/ 332 w 2266"/>
                <a:gd name="T59" fmla="*/ 1343 h 2088"/>
                <a:gd name="T60" fmla="*/ 376 w 2266"/>
                <a:gd name="T61" fmla="*/ 1535 h 2088"/>
                <a:gd name="T62" fmla="*/ 503 w 2266"/>
                <a:gd name="T63" fmla="*/ 1635 h 2088"/>
                <a:gd name="T64" fmla="*/ 533 w 2266"/>
                <a:gd name="T65" fmla="*/ 1821 h 2088"/>
                <a:gd name="T66" fmla="*/ 660 w 2266"/>
                <a:gd name="T67" fmla="*/ 1932 h 2088"/>
                <a:gd name="T68" fmla="*/ 787 w 2266"/>
                <a:gd name="T69" fmla="*/ 1991 h 2088"/>
                <a:gd name="T70" fmla="*/ 988 w 2266"/>
                <a:gd name="T71" fmla="*/ 2047 h 2088"/>
                <a:gd name="T72" fmla="*/ 1114 w 2266"/>
                <a:gd name="T73" fmla="*/ 1995 h 2088"/>
                <a:gd name="T74" fmla="*/ 1075 w 2266"/>
                <a:gd name="T75" fmla="*/ 1743 h 2088"/>
                <a:gd name="T76" fmla="*/ 1206 w 2266"/>
                <a:gd name="T77" fmla="*/ 1750 h 2088"/>
                <a:gd name="T78" fmla="*/ 1433 w 2266"/>
                <a:gd name="T79" fmla="*/ 1728 h 2088"/>
                <a:gd name="T80" fmla="*/ 1603 w 2266"/>
                <a:gd name="T81" fmla="*/ 1650 h 2088"/>
                <a:gd name="T82" fmla="*/ 1783 w 2266"/>
                <a:gd name="T83" fmla="*/ 1658 h 2088"/>
                <a:gd name="T84" fmla="*/ 1918 w 2266"/>
                <a:gd name="T85" fmla="*/ 1558 h 2088"/>
                <a:gd name="T86" fmla="*/ 2093 w 2266"/>
                <a:gd name="T87" fmla="*/ 1528 h 2088"/>
                <a:gd name="T88" fmla="*/ 2240 w 2266"/>
                <a:gd name="T89" fmla="*/ 1453 h 20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266" h="2088">
                  <a:moveTo>
                    <a:pt x="2240" y="1453"/>
                  </a:moveTo>
                  <a:cubicBezTo>
                    <a:pt x="2266" y="1442"/>
                    <a:pt x="2264" y="1420"/>
                    <a:pt x="2263" y="1388"/>
                  </a:cubicBezTo>
                  <a:cubicBezTo>
                    <a:pt x="2261" y="1356"/>
                    <a:pt x="2251" y="1342"/>
                    <a:pt x="2228" y="1313"/>
                  </a:cubicBezTo>
                  <a:cubicBezTo>
                    <a:pt x="2205" y="1283"/>
                    <a:pt x="2192" y="1315"/>
                    <a:pt x="2164" y="1321"/>
                  </a:cubicBezTo>
                  <a:cubicBezTo>
                    <a:pt x="2136" y="1326"/>
                    <a:pt x="2131" y="1314"/>
                    <a:pt x="2115" y="1296"/>
                  </a:cubicBezTo>
                  <a:cubicBezTo>
                    <a:pt x="2099" y="1278"/>
                    <a:pt x="2097" y="1287"/>
                    <a:pt x="2073" y="1311"/>
                  </a:cubicBezTo>
                  <a:cubicBezTo>
                    <a:pt x="2048" y="1335"/>
                    <a:pt x="2004" y="1296"/>
                    <a:pt x="1996" y="1283"/>
                  </a:cubicBezTo>
                  <a:cubicBezTo>
                    <a:pt x="1987" y="1271"/>
                    <a:pt x="1982" y="1261"/>
                    <a:pt x="1976" y="1235"/>
                  </a:cubicBezTo>
                  <a:cubicBezTo>
                    <a:pt x="1969" y="1208"/>
                    <a:pt x="1915" y="1219"/>
                    <a:pt x="1891" y="1218"/>
                  </a:cubicBezTo>
                  <a:cubicBezTo>
                    <a:pt x="1866" y="1217"/>
                    <a:pt x="1873" y="1218"/>
                    <a:pt x="1866" y="1239"/>
                  </a:cubicBezTo>
                  <a:cubicBezTo>
                    <a:pt x="1860" y="1260"/>
                    <a:pt x="1838" y="1250"/>
                    <a:pt x="1819" y="1205"/>
                  </a:cubicBezTo>
                  <a:cubicBezTo>
                    <a:pt x="1810" y="1186"/>
                    <a:pt x="1817" y="1168"/>
                    <a:pt x="1828" y="1154"/>
                  </a:cubicBezTo>
                  <a:cubicBezTo>
                    <a:pt x="1813" y="1145"/>
                    <a:pt x="1809" y="1131"/>
                    <a:pt x="1831" y="1113"/>
                  </a:cubicBezTo>
                  <a:cubicBezTo>
                    <a:pt x="1870" y="1079"/>
                    <a:pt x="1883" y="1035"/>
                    <a:pt x="1857" y="1013"/>
                  </a:cubicBezTo>
                  <a:cubicBezTo>
                    <a:pt x="1831" y="991"/>
                    <a:pt x="1774" y="965"/>
                    <a:pt x="1774" y="939"/>
                  </a:cubicBezTo>
                  <a:cubicBezTo>
                    <a:pt x="1774" y="913"/>
                    <a:pt x="1739" y="887"/>
                    <a:pt x="1774" y="842"/>
                  </a:cubicBezTo>
                  <a:cubicBezTo>
                    <a:pt x="1809" y="798"/>
                    <a:pt x="1813" y="798"/>
                    <a:pt x="1831" y="776"/>
                  </a:cubicBezTo>
                  <a:cubicBezTo>
                    <a:pt x="1848" y="753"/>
                    <a:pt x="1848" y="724"/>
                    <a:pt x="1831" y="709"/>
                  </a:cubicBezTo>
                  <a:cubicBezTo>
                    <a:pt x="1813" y="694"/>
                    <a:pt x="1809" y="668"/>
                    <a:pt x="1783" y="664"/>
                  </a:cubicBezTo>
                  <a:cubicBezTo>
                    <a:pt x="1756" y="661"/>
                    <a:pt x="1739" y="698"/>
                    <a:pt x="1726" y="687"/>
                  </a:cubicBezTo>
                  <a:cubicBezTo>
                    <a:pt x="1713" y="675"/>
                    <a:pt x="1686" y="668"/>
                    <a:pt x="1686" y="690"/>
                  </a:cubicBezTo>
                  <a:cubicBezTo>
                    <a:pt x="1686" y="713"/>
                    <a:pt x="1652" y="709"/>
                    <a:pt x="1625" y="690"/>
                  </a:cubicBezTo>
                  <a:cubicBezTo>
                    <a:pt x="1599" y="672"/>
                    <a:pt x="1582" y="627"/>
                    <a:pt x="1603" y="616"/>
                  </a:cubicBezTo>
                  <a:cubicBezTo>
                    <a:pt x="1625" y="605"/>
                    <a:pt x="1634" y="601"/>
                    <a:pt x="1608" y="579"/>
                  </a:cubicBezTo>
                  <a:cubicBezTo>
                    <a:pt x="1582" y="557"/>
                    <a:pt x="1573" y="579"/>
                    <a:pt x="1608" y="535"/>
                  </a:cubicBezTo>
                  <a:cubicBezTo>
                    <a:pt x="1643" y="490"/>
                    <a:pt x="1652" y="446"/>
                    <a:pt x="1669" y="479"/>
                  </a:cubicBezTo>
                  <a:cubicBezTo>
                    <a:pt x="1686" y="512"/>
                    <a:pt x="1686" y="538"/>
                    <a:pt x="1717" y="509"/>
                  </a:cubicBezTo>
                  <a:cubicBezTo>
                    <a:pt x="1748" y="479"/>
                    <a:pt x="1682" y="464"/>
                    <a:pt x="1748" y="479"/>
                  </a:cubicBezTo>
                  <a:cubicBezTo>
                    <a:pt x="1813" y="494"/>
                    <a:pt x="1818" y="498"/>
                    <a:pt x="1866" y="490"/>
                  </a:cubicBezTo>
                  <a:cubicBezTo>
                    <a:pt x="1914" y="483"/>
                    <a:pt x="1931" y="479"/>
                    <a:pt x="1957" y="475"/>
                  </a:cubicBezTo>
                  <a:cubicBezTo>
                    <a:pt x="1984" y="472"/>
                    <a:pt x="1988" y="409"/>
                    <a:pt x="1992" y="379"/>
                  </a:cubicBezTo>
                  <a:cubicBezTo>
                    <a:pt x="1997" y="349"/>
                    <a:pt x="1984" y="320"/>
                    <a:pt x="1966" y="312"/>
                  </a:cubicBezTo>
                  <a:cubicBezTo>
                    <a:pt x="1949" y="305"/>
                    <a:pt x="1922" y="290"/>
                    <a:pt x="1909" y="312"/>
                  </a:cubicBezTo>
                  <a:cubicBezTo>
                    <a:pt x="1896" y="334"/>
                    <a:pt x="1857" y="368"/>
                    <a:pt x="1818" y="360"/>
                  </a:cubicBezTo>
                  <a:cubicBezTo>
                    <a:pt x="1778" y="353"/>
                    <a:pt x="1735" y="334"/>
                    <a:pt x="1756" y="316"/>
                  </a:cubicBezTo>
                  <a:cubicBezTo>
                    <a:pt x="1778" y="297"/>
                    <a:pt x="1765" y="268"/>
                    <a:pt x="1743" y="249"/>
                  </a:cubicBezTo>
                  <a:cubicBezTo>
                    <a:pt x="1721" y="231"/>
                    <a:pt x="1721" y="212"/>
                    <a:pt x="1730" y="201"/>
                  </a:cubicBezTo>
                  <a:cubicBezTo>
                    <a:pt x="1739" y="190"/>
                    <a:pt x="1761" y="160"/>
                    <a:pt x="1717" y="164"/>
                  </a:cubicBezTo>
                  <a:cubicBezTo>
                    <a:pt x="1673" y="168"/>
                    <a:pt x="1577" y="179"/>
                    <a:pt x="1617" y="205"/>
                  </a:cubicBezTo>
                  <a:cubicBezTo>
                    <a:pt x="1656" y="231"/>
                    <a:pt x="1643" y="257"/>
                    <a:pt x="1608" y="264"/>
                  </a:cubicBezTo>
                  <a:cubicBezTo>
                    <a:pt x="1573" y="271"/>
                    <a:pt x="1503" y="290"/>
                    <a:pt x="1525" y="316"/>
                  </a:cubicBezTo>
                  <a:cubicBezTo>
                    <a:pt x="1547" y="342"/>
                    <a:pt x="1542" y="379"/>
                    <a:pt x="1516" y="405"/>
                  </a:cubicBezTo>
                  <a:cubicBezTo>
                    <a:pt x="1490" y="431"/>
                    <a:pt x="1477" y="486"/>
                    <a:pt x="1437" y="490"/>
                  </a:cubicBezTo>
                  <a:cubicBezTo>
                    <a:pt x="1398" y="494"/>
                    <a:pt x="1389" y="516"/>
                    <a:pt x="1394" y="549"/>
                  </a:cubicBezTo>
                  <a:cubicBezTo>
                    <a:pt x="1398" y="583"/>
                    <a:pt x="1385" y="594"/>
                    <a:pt x="1411" y="635"/>
                  </a:cubicBezTo>
                  <a:cubicBezTo>
                    <a:pt x="1437" y="675"/>
                    <a:pt x="1442" y="727"/>
                    <a:pt x="1411" y="753"/>
                  </a:cubicBezTo>
                  <a:cubicBezTo>
                    <a:pt x="1381" y="779"/>
                    <a:pt x="1337" y="787"/>
                    <a:pt x="1333" y="776"/>
                  </a:cubicBezTo>
                  <a:cubicBezTo>
                    <a:pt x="1328" y="764"/>
                    <a:pt x="1315" y="720"/>
                    <a:pt x="1280" y="757"/>
                  </a:cubicBezTo>
                  <a:cubicBezTo>
                    <a:pt x="1245" y="794"/>
                    <a:pt x="1197" y="827"/>
                    <a:pt x="1158" y="824"/>
                  </a:cubicBezTo>
                  <a:cubicBezTo>
                    <a:pt x="1119" y="820"/>
                    <a:pt x="1071" y="790"/>
                    <a:pt x="1066" y="779"/>
                  </a:cubicBezTo>
                  <a:cubicBezTo>
                    <a:pt x="1062" y="768"/>
                    <a:pt x="1075" y="731"/>
                    <a:pt x="1036" y="709"/>
                  </a:cubicBezTo>
                  <a:cubicBezTo>
                    <a:pt x="996" y="687"/>
                    <a:pt x="1040" y="642"/>
                    <a:pt x="996" y="612"/>
                  </a:cubicBezTo>
                  <a:cubicBezTo>
                    <a:pt x="953" y="583"/>
                    <a:pt x="961" y="568"/>
                    <a:pt x="948" y="527"/>
                  </a:cubicBezTo>
                  <a:cubicBezTo>
                    <a:pt x="935" y="486"/>
                    <a:pt x="878" y="427"/>
                    <a:pt x="848" y="397"/>
                  </a:cubicBezTo>
                  <a:cubicBezTo>
                    <a:pt x="817" y="368"/>
                    <a:pt x="730" y="375"/>
                    <a:pt x="704" y="331"/>
                  </a:cubicBezTo>
                  <a:cubicBezTo>
                    <a:pt x="677" y="286"/>
                    <a:pt x="660" y="268"/>
                    <a:pt x="686" y="242"/>
                  </a:cubicBezTo>
                  <a:cubicBezTo>
                    <a:pt x="712" y="216"/>
                    <a:pt x="699" y="201"/>
                    <a:pt x="673" y="190"/>
                  </a:cubicBezTo>
                  <a:cubicBezTo>
                    <a:pt x="647" y="179"/>
                    <a:pt x="616" y="201"/>
                    <a:pt x="608" y="223"/>
                  </a:cubicBezTo>
                  <a:cubicBezTo>
                    <a:pt x="599" y="246"/>
                    <a:pt x="568" y="257"/>
                    <a:pt x="542" y="268"/>
                  </a:cubicBezTo>
                  <a:cubicBezTo>
                    <a:pt x="516" y="279"/>
                    <a:pt x="481" y="297"/>
                    <a:pt x="472" y="223"/>
                  </a:cubicBezTo>
                  <a:cubicBezTo>
                    <a:pt x="463" y="149"/>
                    <a:pt x="468" y="105"/>
                    <a:pt x="468" y="68"/>
                  </a:cubicBezTo>
                  <a:cubicBezTo>
                    <a:pt x="468" y="43"/>
                    <a:pt x="468" y="23"/>
                    <a:pt x="448" y="0"/>
                  </a:cubicBezTo>
                  <a:cubicBezTo>
                    <a:pt x="446" y="2"/>
                    <a:pt x="444" y="3"/>
                    <a:pt x="442" y="5"/>
                  </a:cubicBezTo>
                  <a:cubicBezTo>
                    <a:pt x="411" y="23"/>
                    <a:pt x="385" y="1"/>
                    <a:pt x="385" y="42"/>
                  </a:cubicBezTo>
                  <a:cubicBezTo>
                    <a:pt x="385" y="82"/>
                    <a:pt x="428" y="71"/>
                    <a:pt x="385" y="82"/>
                  </a:cubicBezTo>
                  <a:cubicBezTo>
                    <a:pt x="341" y="94"/>
                    <a:pt x="328" y="71"/>
                    <a:pt x="328" y="112"/>
                  </a:cubicBezTo>
                  <a:cubicBezTo>
                    <a:pt x="328" y="153"/>
                    <a:pt x="341" y="205"/>
                    <a:pt x="337" y="238"/>
                  </a:cubicBezTo>
                  <a:cubicBezTo>
                    <a:pt x="332" y="271"/>
                    <a:pt x="324" y="290"/>
                    <a:pt x="289" y="275"/>
                  </a:cubicBezTo>
                  <a:cubicBezTo>
                    <a:pt x="254" y="260"/>
                    <a:pt x="271" y="216"/>
                    <a:pt x="228" y="264"/>
                  </a:cubicBezTo>
                  <a:cubicBezTo>
                    <a:pt x="220" y="272"/>
                    <a:pt x="214" y="279"/>
                    <a:pt x="209" y="285"/>
                  </a:cubicBezTo>
                  <a:cubicBezTo>
                    <a:pt x="212" y="298"/>
                    <a:pt x="213" y="315"/>
                    <a:pt x="219" y="338"/>
                  </a:cubicBezTo>
                  <a:cubicBezTo>
                    <a:pt x="232" y="394"/>
                    <a:pt x="232" y="383"/>
                    <a:pt x="241" y="409"/>
                  </a:cubicBezTo>
                  <a:cubicBezTo>
                    <a:pt x="249" y="435"/>
                    <a:pt x="254" y="431"/>
                    <a:pt x="293" y="397"/>
                  </a:cubicBezTo>
                  <a:cubicBezTo>
                    <a:pt x="332" y="364"/>
                    <a:pt x="311" y="416"/>
                    <a:pt x="341" y="438"/>
                  </a:cubicBezTo>
                  <a:cubicBezTo>
                    <a:pt x="372" y="461"/>
                    <a:pt x="345" y="498"/>
                    <a:pt x="354" y="546"/>
                  </a:cubicBezTo>
                  <a:cubicBezTo>
                    <a:pt x="363" y="594"/>
                    <a:pt x="367" y="609"/>
                    <a:pt x="363" y="650"/>
                  </a:cubicBezTo>
                  <a:cubicBezTo>
                    <a:pt x="359" y="690"/>
                    <a:pt x="337" y="750"/>
                    <a:pt x="337" y="787"/>
                  </a:cubicBezTo>
                  <a:cubicBezTo>
                    <a:pt x="337" y="824"/>
                    <a:pt x="311" y="824"/>
                    <a:pt x="337" y="861"/>
                  </a:cubicBezTo>
                  <a:cubicBezTo>
                    <a:pt x="363" y="898"/>
                    <a:pt x="271" y="872"/>
                    <a:pt x="267" y="898"/>
                  </a:cubicBezTo>
                  <a:cubicBezTo>
                    <a:pt x="262" y="924"/>
                    <a:pt x="249" y="935"/>
                    <a:pt x="210" y="931"/>
                  </a:cubicBezTo>
                  <a:cubicBezTo>
                    <a:pt x="171" y="928"/>
                    <a:pt x="184" y="987"/>
                    <a:pt x="158" y="1005"/>
                  </a:cubicBezTo>
                  <a:cubicBezTo>
                    <a:pt x="131" y="1024"/>
                    <a:pt x="79" y="1042"/>
                    <a:pt x="79" y="1087"/>
                  </a:cubicBezTo>
                  <a:cubicBezTo>
                    <a:pt x="79" y="1131"/>
                    <a:pt x="53" y="1131"/>
                    <a:pt x="27" y="1146"/>
                  </a:cubicBezTo>
                  <a:cubicBezTo>
                    <a:pt x="0" y="1161"/>
                    <a:pt x="22" y="1191"/>
                    <a:pt x="31" y="1213"/>
                  </a:cubicBezTo>
                  <a:cubicBezTo>
                    <a:pt x="40" y="1235"/>
                    <a:pt x="75" y="1254"/>
                    <a:pt x="70" y="1280"/>
                  </a:cubicBezTo>
                  <a:cubicBezTo>
                    <a:pt x="66" y="1306"/>
                    <a:pt x="22" y="1298"/>
                    <a:pt x="27" y="1343"/>
                  </a:cubicBezTo>
                  <a:cubicBezTo>
                    <a:pt x="31" y="1387"/>
                    <a:pt x="105" y="1328"/>
                    <a:pt x="136" y="1302"/>
                  </a:cubicBezTo>
                  <a:cubicBezTo>
                    <a:pt x="166" y="1276"/>
                    <a:pt x="201" y="1294"/>
                    <a:pt x="236" y="1302"/>
                  </a:cubicBezTo>
                  <a:cubicBezTo>
                    <a:pt x="271" y="1309"/>
                    <a:pt x="311" y="1306"/>
                    <a:pt x="341" y="1287"/>
                  </a:cubicBezTo>
                  <a:cubicBezTo>
                    <a:pt x="372" y="1268"/>
                    <a:pt x="354" y="1320"/>
                    <a:pt x="332" y="1343"/>
                  </a:cubicBezTo>
                  <a:cubicBezTo>
                    <a:pt x="311" y="1365"/>
                    <a:pt x="328" y="1387"/>
                    <a:pt x="350" y="1413"/>
                  </a:cubicBezTo>
                  <a:cubicBezTo>
                    <a:pt x="372" y="1439"/>
                    <a:pt x="341" y="1465"/>
                    <a:pt x="372" y="1480"/>
                  </a:cubicBezTo>
                  <a:cubicBezTo>
                    <a:pt x="402" y="1495"/>
                    <a:pt x="363" y="1517"/>
                    <a:pt x="376" y="1535"/>
                  </a:cubicBezTo>
                  <a:cubicBezTo>
                    <a:pt x="389" y="1554"/>
                    <a:pt x="424" y="1565"/>
                    <a:pt x="442" y="1558"/>
                  </a:cubicBezTo>
                  <a:cubicBezTo>
                    <a:pt x="459" y="1550"/>
                    <a:pt x="490" y="1546"/>
                    <a:pt x="520" y="1572"/>
                  </a:cubicBezTo>
                  <a:cubicBezTo>
                    <a:pt x="551" y="1598"/>
                    <a:pt x="529" y="1613"/>
                    <a:pt x="503" y="1635"/>
                  </a:cubicBezTo>
                  <a:cubicBezTo>
                    <a:pt x="476" y="1658"/>
                    <a:pt x="481" y="1669"/>
                    <a:pt x="485" y="1698"/>
                  </a:cubicBezTo>
                  <a:cubicBezTo>
                    <a:pt x="490" y="1728"/>
                    <a:pt x="442" y="1780"/>
                    <a:pt x="437" y="1806"/>
                  </a:cubicBezTo>
                  <a:cubicBezTo>
                    <a:pt x="433" y="1832"/>
                    <a:pt x="507" y="1806"/>
                    <a:pt x="533" y="1821"/>
                  </a:cubicBezTo>
                  <a:cubicBezTo>
                    <a:pt x="559" y="1836"/>
                    <a:pt x="590" y="1839"/>
                    <a:pt x="621" y="1839"/>
                  </a:cubicBezTo>
                  <a:cubicBezTo>
                    <a:pt x="651" y="1839"/>
                    <a:pt x="647" y="1869"/>
                    <a:pt x="629" y="1895"/>
                  </a:cubicBezTo>
                  <a:cubicBezTo>
                    <a:pt x="612" y="1921"/>
                    <a:pt x="629" y="1928"/>
                    <a:pt x="660" y="1932"/>
                  </a:cubicBezTo>
                  <a:cubicBezTo>
                    <a:pt x="691" y="1936"/>
                    <a:pt x="691" y="1954"/>
                    <a:pt x="691" y="1976"/>
                  </a:cubicBezTo>
                  <a:cubicBezTo>
                    <a:pt x="691" y="1999"/>
                    <a:pt x="717" y="1999"/>
                    <a:pt x="730" y="1973"/>
                  </a:cubicBezTo>
                  <a:cubicBezTo>
                    <a:pt x="743" y="1947"/>
                    <a:pt x="756" y="1969"/>
                    <a:pt x="787" y="1991"/>
                  </a:cubicBezTo>
                  <a:cubicBezTo>
                    <a:pt x="817" y="2013"/>
                    <a:pt x="857" y="1958"/>
                    <a:pt x="896" y="1932"/>
                  </a:cubicBezTo>
                  <a:cubicBezTo>
                    <a:pt x="935" y="1906"/>
                    <a:pt x="957" y="1928"/>
                    <a:pt x="953" y="1939"/>
                  </a:cubicBezTo>
                  <a:cubicBezTo>
                    <a:pt x="948" y="1950"/>
                    <a:pt x="966" y="2006"/>
                    <a:pt x="988" y="2047"/>
                  </a:cubicBezTo>
                  <a:cubicBezTo>
                    <a:pt x="1009" y="2088"/>
                    <a:pt x="1018" y="2065"/>
                    <a:pt x="1044" y="2051"/>
                  </a:cubicBezTo>
                  <a:cubicBezTo>
                    <a:pt x="1071" y="2036"/>
                    <a:pt x="1088" y="2065"/>
                    <a:pt x="1123" y="2062"/>
                  </a:cubicBezTo>
                  <a:cubicBezTo>
                    <a:pt x="1158" y="2058"/>
                    <a:pt x="1132" y="2032"/>
                    <a:pt x="1114" y="1995"/>
                  </a:cubicBezTo>
                  <a:cubicBezTo>
                    <a:pt x="1097" y="1958"/>
                    <a:pt x="1119" y="1965"/>
                    <a:pt x="1123" y="1939"/>
                  </a:cubicBezTo>
                  <a:cubicBezTo>
                    <a:pt x="1127" y="1913"/>
                    <a:pt x="1079" y="1854"/>
                    <a:pt x="1071" y="1832"/>
                  </a:cubicBezTo>
                  <a:cubicBezTo>
                    <a:pt x="1062" y="1810"/>
                    <a:pt x="1053" y="1773"/>
                    <a:pt x="1075" y="1743"/>
                  </a:cubicBezTo>
                  <a:cubicBezTo>
                    <a:pt x="1097" y="1713"/>
                    <a:pt x="1114" y="1717"/>
                    <a:pt x="1123" y="1732"/>
                  </a:cubicBezTo>
                  <a:cubicBezTo>
                    <a:pt x="1132" y="1747"/>
                    <a:pt x="1132" y="1754"/>
                    <a:pt x="1145" y="1743"/>
                  </a:cubicBezTo>
                  <a:cubicBezTo>
                    <a:pt x="1158" y="1732"/>
                    <a:pt x="1167" y="1739"/>
                    <a:pt x="1206" y="1750"/>
                  </a:cubicBezTo>
                  <a:cubicBezTo>
                    <a:pt x="1245" y="1761"/>
                    <a:pt x="1228" y="1739"/>
                    <a:pt x="1267" y="1695"/>
                  </a:cubicBezTo>
                  <a:cubicBezTo>
                    <a:pt x="1306" y="1650"/>
                    <a:pt x="1324" y="1658"/>
                    <a:pt x="1350" y="1669"/>
                  </a:cubicBezTo>
                  <a:cubicBezTo>
                    <a:pt x="1376" y="1680"/>
                    <a:pt x="1403" y="1710"/>
                    <a:pt x="1433" y="1728"/>
                  </a:cubicBezTo>
                  <a:cubicBezTo>
                    <a:pt x="1464" y="1747"/>
                    <a:pt x="1494" y="1706"/>
                    <a:pt x="1512" y="1665"/>
                  </a:cubicBezTo>
                  <a:cubicBezTo>
                    <a:pt x="1529" y="1624"/>
                    <a:pt x="1547" y="1661"/>
                    <a:pt x="1560" y="1680"/>
                  </a:cubicBezTo>
                  <a:cubicBezTo>
                    <a:pt x="1573" y="1698"/>
                    <a:pt x="1595" y="1684"/>
                    <a:pt x="1603" y="1650"/>
                  </a:cubicBezTo>
                  <a:cubicBezTo>
                    <a:pt x="1612" y="1617"/>
                    <a:pt x="1656" y="1687"/>
                    <a:pt x="1686" y="1706"/>
                  </a:cubicBezTo>
                  <a:cubicBezTo>
                    <a:pt x="1717" y="1724"/>
                    <a:pt x="1708" y="1661"/>
                    <a:pt x="1721" y="1643"/>
                  </a:cubicBezTo>
                  <a:cubicBezTo>
                    <a:pt x="1735" y="1624"/>
                    <a:pt x="1769" y="1647"/>
                    <a:pt x="1783" y="1658"/>
                  </a:cubicBezTo>
                  <a:cubicBezTo>
                    <a:pt x="1796" y="1669"/>
                    <a:pt x="1822" y="1661"/>
                    <a:pt x="1839" y="1643"/>
                  </a:cubicBezTo>
                  <a:cubicBezTo>
                    <a:pt x="1857" y="1624"/>
                    <a:pt x="1879" y="1624"/>
                    <a:pt x="1909" y="1609"/>
                  </a:cubicBezTo>
                  <a:cubicBezTo>
                    <a:pt x="1940" y="1595"/>
                    <a:pt x="1918" y="1587"/>
                    <a:pt x="1918" y="1558"/>
                  </a:cubicBezTo>
                  <a:cubicBezTo>
                    <a:pt x="1918" y="1528"/>
                    <a:pt x="1940" y="1528"/>
                    <a:pt x="1975" y="1528"/>
                  </a:cubicBezTo>
                  <a:cubicBezTo>
                    <a:pt x="2010" y="1528"/>
                    <a:pt x="2010" y="1517"/>
                    <a:pt x="2036" y="1491"/>
                  </a:cubicBezTo>
                  <a:cubicBezTo>
                    <a:pt x="2062" y="1465"/>
                    <a:pt x="2067" y="1509"/>
                    <a:pt x="2093" y="1528"/>
                  </a:cubicBezTo>
                  <a:cubicBezTo>
                    <a:pt x="2093" y="1528"/>
                    <a:pt x="2094" y="1529"/>
                    <a:pt x="2094" y="1529"/>
                  </a:cubicBezTo>
                  <a:cubicBezTo>
                    <a:pt x="2116" y="1504"/>
                    <a:pt x="2145" y="1483"/>
                    <a:pt x="2154" y="1463"/>
                  </a:cubicBezTo>
                  <a:cubicBezTo>
                    <a:pt x="2168" y="1435"/>
                    <a:pt x="2213" y="1464"/>
                    <a:pt x="2240" y="145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1" name="Freeform 16"/>
            <p:cNvSpPr/>
            <p:nvPr/>
          </p:nvSpPr>
          <p:spPr bwMode="auto">
            <a:xfrm>
              <a:off x="8430644" y="4752096"/>
              <a:ext cx="1101566" cy="695108"/>
            </a:xfrm>
            <a:custGeom>
              <a:avLst/>
              <a:gdLst>
                <a:gd name="T0" fmla="*/ 1938 w 1978"/>
                <a:gd name="T1" fmla="*/ 430 h 1298"/>
                <a:gd name="T2" fmla="*/ 1896 w 1978"/>
                <a:gd name="T3" fmla="*/ 398 h 1298"/>
                <a:gd name="T4" fmla="*/ 1794 w 1978"/>
                <a:gd name="T5" fmla="*/ 345 h 1298"/>
                <a:gd name="T6" fmla="*/ 1719 w 1978"/>
                <a:gd name="T7" fmla="*/ 267 h 1298"/>
                <a:gd name="T8" fmla="*/ 1715 w 1978"/>
                <a:gd name="T9" fmla="*/ 117 h 1298"/>
                <a:gd name="T10" fmla="*/ 1676 w 1978"/>
                <a:gd name="T11" fmla="*/ 12 h 1298"/>
                <a:gd name="T12" fmla="*/ 1578 w 1978"/>
                <a:gd name="T13" fmla="*/ 37 h 1298"/>
                <a:gd name="T14" fmla="*/ 1489 w 1978"/>
                <a:gd name="T15" fmla="*/ 114 h 1298"/>
                <a:gd name="T16" fmla="*/ 1365 w 1978"/>
                <a:gd name="T17" fmla="*/ 120 h 1298"/>
                <a:gd name="T18" fmla="*/ 1261 w 1978"/>
                <a:gd name="T19" fmla="*/ 120 h 1298"/>
                <a:gd name="T20" fmla="*/ 1200 w 1978"/>
                <a:gd name="T21" fmla="*/ 197 h 1298"/>
                <a:gd name="T22" fmla="*/ 1135 w 1978"/>
                <a:gd name="T23" fmla="*/ 264 h 1298"/>
                <a:gd name="T24" fmla="*/ 1012 w 1978"/>
                <a:gd name="T25" fmla="*/ 290 h 1298"/>
                <a:gd name="T26" fmla="*/ 907 w 1978"/>
                <a:gd name="T27" fmla="*/ 360 h 1298"/>
                <a:gd name="T28" fmla="*/ 798 w 1978"/>
                <a:gd name="T29" fmla="*/ 349 h 1298"/>
                <a:gd name="T30" fmla="*/ 685 w 1978"/>
                <a:gd name="T31" fmla="*/ 301 h 1298"/>
                <a:gd name="T32" fmla="*/ 523 w 1978"/>
                <a:gd name="T33" fmla="*/ 412 h 1298"/>
                <a:gd name="T34" fmla="*/ 379 w 1978"/>
                <a:gd name="T35" fmla="*/ 516 h 1298"/>
                <a:gd name="T36" fmla="*/ 195 w 1978"/>
                <a:gd name="T37" fmla="*/ 445 h 1298"/>
                <a:gd name="T38" fmla="*/ 69 w 1978"/>
                <a:gd name="T39" fmla="*/ 527 h 1298"/>
                <a:gd name="T40" fmla="*/ 9 w 1978"/>
                <a:gd name="T41" fmla="*/ 567 h 1298"/>
                <a:gd name="T42" fmla="*/ 81 w 1978"/>
                <a:gd name="T43" fmla="*/ 580 h 1298"/>
                <a:gd name="T44" fmla="*/ 186 w 1978"/>
                <a:gd name="T45" fmla="*/ 645 h 1298"/>
                <a:gd name="T46" fmla="*/ 305 w 1978"/>
                <a:gd name="T47" fmla="*/ 658 h 1298"/>
                <a:gd name="T48" fmla="*/ 418 w 1978"/>
                <a:gd name="T49" fmla="*/ 675 h 1298"/>
                <a:gd name="T50" fmla="*/ 430 w 1978"/>
                <a:gd name="T51" fmla="*/ 815 h 1298"/>
                <a:gd name="T52" fmla="*/ 284 w 1978"/>
                <a:gd name="T53" fmla="*/ 891 h 1298"/>
                <a:gd name="T54" fmla="*/ 427 w 1978"/>
                <a:gd name="T55" fmla="*/ 931 h 1298"/>
                <a:gd name="T56" fmla="*/ 545 w 1978"/>
                <a:gd name="T57" fmla="*/ 957 h 1298"/>
                <a:gd name="T58" fmla="*/ 593 w 1978"/>
                <a:gd name="T59" fmla="*/ 1038 h 1298"/>
                <a:gd name="T60" fmla="*/ 623 w 1978"/>
                <a:gd name="T61" fmla="*/ 1153 h 1298"/>
                <a:gd name="T62" fmla="*/ 720 w 1978"/>
                <a:gd name="T63" fmla="*/ 1220 h 1298"/>
                <a:gd name="T64" fmla="*/ 929 w 1978"/>
                <a:gd name="T65" fmla="*/ 1253 h 1298"/>
                <a:gd name="T66" fmla="*/ 1065 w 1978"/>
                <a:gd name="T67" fmla="*/ 1264 h 1298"/>
                <a:gd name="T68" fmla="*/ 1161 w 1978"/>
                <a:gd name="T69" fmla="*/ 1220 h 1298"/>
                <a:gd name="T70" fmla="*/ 1296 w 1978"/>
                <a:gd name="T71" fmla="*/ 1294 h 1298"/>
                <a:gd name="T72" fmla="*/ 1423 w 1978"/>
                <a:gd name="T73" fmla="*/ 1249 h 1298"/>
                <a:gd name="T74" fmla="*/ 1447 w 1978"/>
                <a:gd name="T75" fmla="*/ 1231 h 1298"/>
                <a:gd name="T76" fmla="*/ 1501 w 1978"/>
                <a:gd name="T77" fmla="*/ 1164 h 1298"/>
                <a:gd name="T78" fmla="*/ 1608 w 1978"/>
                <a:gd name="T79" fmla="*/ 1079 h 1298"/>
                <a:gd name="T80" fmla="*/ 1685 w 1978"/>
                <a:gd name="T81" fmla="*/ 1020 h 1298"/>
                <a:gd name="T82" fmla="*/ 1801 w 1978"/>
                <a:gd name="T83" fmla="*/ 910 h 1298"/>
                <a:gd name="T84" fmla="*/ 1862 w 1978"/>
                <a:gd name="T85" fmla="*/ 681 h 1298"/>
                <a:gd name="T86" fmla="*/ 1954 w 1978"/>
                <a:gd name="T87" fmla="*/ 523 h 1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78" h="1298">
                  <a:moveTo>
                    <a:pt x="1967" y="480"/>
                  </a:moveTo>
                  <a:cubicBezTo>
                    <a:pt x="1956" y="456"/>
                    <a:pt x="1930" y="460"/>
                    <a:pt x="1938" y="430"/>
                  </a:cubicBezTo>
                  <a:cubicBezTo>
                    <a:pt x="1943" y="415"/>
                    <a:pt x="1938" y="406"/>
                    <a:pt x="1939" y="400"/>
                  </a:cubicBezTo>
                  <a:cubicBezTo>
                    <a:pt x="1913" y="391"/>
                    <a:pt x="1915" y="402"/>
                    <a:pt x="1896" y="398"/>
                  </a:cubicBezTo>
                  <a:cubicBezTo>
                    <a:pt x="1869" y="392"/>
                    <a:pt x="1879" y="401"/>
                    <a:pt x="1840" y="431"/>
                  </a:cubicBezTo>
                  <a:cubicBezTo>
                    <a:pt x="1801" y="462"/>
                    <a:pt x="1804" y="376"/>
                    <a:pt x="1794" y="345"/>
                  </a:cubicBezTo>
                  <a:cubicBezTo>
                    <a:pt x="1784" y="315"/>
                    <a:pt x="1752" y="331"/>
                    <a:pt x="1706" y="331"/>
                  </a:cubicBezTo>
                  <a:cubicBezTo>
                    <a:pt x="1660" y="331"/>
                    <a:pt x="1660" y="312"/>
                    <a:pt x="1719" y="267"/>
                  </a:cubicBezTo>
                  <a:cubicBezTo>
                    <a:pt x="1778" y="223"/>
                    <a:pt x="1755" y="178"/>
                    <a:pt x="1758" y="145"/>
                  </a:cubicBezTo>
                  <a:cubicBezTo>
                    <a:pt x="1761" y="112"/>
                    <a:pt x="1748" y="117"/>
                    <a:pt x="1715" y="117"/>
                  </a:cubicBezTo>
                  <a:cubicBezTo>
                    <a:pt x="1683" y="117"/>
                    <a:pt x="1702" y="81"/>
                    <a:pt x="1719" y="50"/>
                  </a:cubicBezTo>
                  <a:cubicBezTo>
                    <a:pt x="1735" y="20"/>
                    <a:pt x="1709" y="23"/>
                    <a:pt x="1676" y="12"/>
                  </a:cubicBezTo>
                  <a:cubicBezTo>
                    <a:pt x="1643" y="0"/>
                    <a:pt x="1640" y="23"/>
                    <a:pt x="1627" y="34"/>
                  </a:cubicBezTo>
                  <a:cubicBezTo>
                    <a:pt x="1614" y="45"/>
                    <a:pt x="1604" y="42"/>
                    <a:pt x="1578" y="37"/>
                  </a:cubicBezTo>
                  <a:cubicBezTo>
                    <a:pt x="1552" y="31"/>
                    <a:pt x="1542" y="34"/>
                    <a:pt x="1535" y="62"/>
                  </a:cubicBezTo>
                  <a:cubicBezTo>
                    <a:pt x="1529" y="89"/>
                    <a:pt x="1525" y="75"/>
                    <a:pt x="1489" y="114"/>
                  </a:cubicBezTo>
                  <a:cubicBezTo>
                    <a:pt x="1404" y="128"/>
                    <a:pt x="1453" y="117"/>
                    <a:pt x="1424" y="70"/>
                  </a:cubicBezTo>
                  <a:cubicBezTo>
                    <a:pt x="1394" y="23"/>
                    <a:pt x="1368" y="92"/>
                    <a:pt x="1365" y="120"/>
                  </a:cubicBezTo>
                  <a:cubicBezTo>
                    <a:pt x="1362" y="148"/>
                    <a:pt x="1329" y="162"/>
                    <a:pt x="1316" y="137"/>
                  </a:cubicBezTo>
                  <a:cubicBezTo>
                    <a:pt x="1309" y="124"/>
                    <a:pt x="1285" y="121"/>
                    <a:pt x="1261" y="120"/>
                  </a:cubicBezTo>
                  <a:cubicBezTo>
                    <a:pt x="1265" y="134"/>
                    <a:pt x="1264" y="150"/>
                    <a:pt x="1252" y="167"/>
                  </a:cubicBezTo>
                  <a:cubicBezTo>
                    <a:pt x="1231" y="201"/>
                    <a:pt x="1218" y="212"/>
                    <a:pt x="1200" y="197"/>
                  </a:cubicBezTo>
                  <a:cubicBezTo>
                    <a:pt x="1183" y="182"/>
                    <a:pt x="1135" y="178"/>
                    <a:pt x="1135" y="208"/>
                  </a:cubicBezTo>
                  <a:cubicBezTo>
                    <a:pt x="1135" y="238"/>
                    <a:pt x="1178" y="264"/>
                    <a:pt x="1135" y="264"/>
                  </a:cubicBezTo>
                  <a:cubicBezTo>
                    <a:pt x="1091" y="264"/>
                    <a:pt x="1073" y="249"/>
                    <a:pt x="1065" y="275"/>
                  </a:cubicBezTo>
                  <a:cubicBezTo>
                    <a:pt x="1056" y="301"/>
                    <a:pt x="1043" y="308"/>
                    <a:pt x="1012" y="290"/>
                  </a:cubicBezTo>
                  <a:cubicBezTo>
                    <a:pt x="982" y="271"/>
                    <a:pt x="942" y="278"/>
                    <a:pt x="934" y="304"/>
                  </a:cubicBezTo>
                  <a:cubicBezTo>
                    <a:pt x="925" y="330"/>
                    <a:pt x="938" y="353"/>
                    <a:pt x="907" y="360"/>
                  </a:cubicBezTo>
                  <a:cubicBezTo>
                    <a:pt x="877" y="367"/>
                    <a:pt x="877" y="404"/>
                    <a:pt x="851" y="378"/>
                  </a:cubicBezTo>
                  <a:cubicBezTo>
                    <a:pt x="824" y="353"/>
                    <a:pt x="816" y="338"/>
                    <a:pt x="798" y="349"/>
                  </a:cubicBezTo>
                  <a:cubicBezTo>
                    <a:pt x="781" y="360"/>
                    <a:pt x="750" y="360"/>
                    <a:pt x="733" y="327"/>
                  </a:cubicBezTo>
                  <a:cubicBezTo>
                    <a:pt x="715" y="293"/>
                    <a:pt x="724" y="264"/>
                    <a:pt x="685" y="301"/>
                  </a:cubicBezTo>
                  <a:cubicBezTo>
                    <a:pt x="645" y="338"/>
                    <a:pt x="658" y="367"/>
                    <a:pt x="610" y="371"/>
                  </a:cubicBezTo>
                  <a:cubicBezTo>
                    <a:pt x="562" y="375"/>
                    <a:pt x="545" y="390"/>
                    <a:pt x="523" y="412"/>
                  </a:cubicBezTo>
                  <a:cubicBezTo>
                    <a:pt x="501" y="434"/>
                    <a:pt x="436" y="423"/>
                    <a:pt x="436" y="460"/>
                  </a:cubicBezTo>
                  <a:cubicBezTo>
                    <a:pt x="436" y="497"/>
                    <a:pt x="414" y="538"/>
                    <a:pt x="379" y="516"/>
                  </a:cubicBezTo>
                  <a:cubicBezTo>
                    <a:pt x="344" y="493"/>
                    <a:pt x="313" y="479"/>
                    <a:pt x="287" y="482"/>
                  </a:cubicBezTo>
                  <a:cubicBezTo>
                    <a:pt x="261" y="486"/>
                    <a:pt x="230" y="441"/>
                    <a:pt x="195" y="445"/>
                  </a:cubicBezTo>
                  <a:cubicBezTo>
                    <a:pt x="160" y="449"/>
                    <a:pt x="156" y="464"/>
                    <a:pt x="139" y="486"/>
                  </a:cubicBezTo>
                  <a:cubicBezTo>
                    <a:pt x="121" y="508"/>
                    <a:pt x="112" y="527"/>
                    <a:pt x="69" y="527"/>
                  </a:cubicBezTo>
                  <a:cubicBezTo>
                    <a:pt x="49" y="527"/>
                    <a:pt x="30" y="523"/>
                    <a:pt x="18" y="516"/>
                  </a:cubicBezTo>
                  <a:cubicBezTo>
                    <a:pt x="7" y="530"/>
                    <a:pt x="0" y="548"/>
                    <a:pt x="9" y="567"/>
                  </a:cubicBezTo>
                  <a:cubicBezTo>
                    <a:pt x="28" y="612"/>
                    <a:pt x="50" y="622"/>
                    <a:pt x="56" y="601"/>
                  </a:cubicBezTo>
                  <a:cubicBezTo>
                    <a:pt x="63" y="580"/>
                    <a:pt x="56" y="579"/>
                    <a:pt x="81" y="580"/>
                  </a:cubicBezTo>
                  <a:cubicBezTo>
                    <a:pt x="105" y="581"/>
                    <a:pt x="159" y="570"/>
                    <a:pt x="166" y="597"/>
                  </a:cubicBezTo>
                  <a:cubicBezTo>
                    <a:pt x="172" y="623"/>
                    <a:pt x="177" y="633"/>
                    <a:pt x="186" y="645"/>
                  </a:cubicBezTo>
                  <a:cubicBezTo>
                    <a:pt x="194" y="658"/>
                    <a:pt x="238" y="697"/>
                    <a:pt x="263" y="673"/>
                  </a:cubicBezTo>
                  <a:cubicBezTo>
                    <a:pt x="287" y="649"/>
                    <a:pt x="289" y="640"/>
                    <a:pt x="305" y="658"/>
                  </a:cubicBezTo>
                  <a:cubicBezTo>
                    <a:pt x="321" y="676"/>
                    <a:pt x="326" y="688"/>
                    <a:pt x="354" y="683"/>
                  </a:cubicBezTo>
                  <a:cubicBezTo>
                    <a:pt x="382" y="677"/>
                    <a:pt x="395" y="645"/>
                    <a:pt x="418" y="675"/>
                  </a:cubicBezTo>
                  <a:cubicBezTo>
                    <a:pt x="441" y="704"/>
                    <a:pt x="451" y="718"/>
                    <a:pt x="453" y="750"/>
                  </a:cubicBezTo>
                  <a:cubicBezTo>
                    <a:pt x="454" y="782"/>
                    <a:pt x="456" y="804"/>
                    <a:pt x="430" y="815"/>
                  </a:cubicBezTo>
                  <a:cubicBezTo>
                    <a:pt x="403" y="826"/>
                    <a:pt x="358" y="797"/>
                    <a:pt x="344" y="825"/>
                  </a:cubicBezTo>
                  <a:cubicBezTo>
                    <a:pt x="335" y="845"/>
                    <a:pt x="306" y="866"/>
                    <a:pt x="284" y="891"/>
                  </a:cubicBezTo>
                  <a:cubicBezTo>
                    <a:pt x="310" y="908"/>
                    <a:pt x="331" y="902"/>
                    <a:pt x="361" y="938"/>
                  </a:cubicBezTo>
                  <a:cubicBezTo>
                    <a:pt x="392" y="975"/>
                    <a:pt x="405" y="949"/>
                    <a:pt x="427" y="931"/>
                  </a:cubicBezTo>
                  <a:cubicBezTo>
                    <a:pt x="449" y="912"/>
                    <a:pt x="466" y="938"/>
                    <a:pt x="488" y="957"/>
                  </a:cubicBezTo>
                  <a:cubicBezTo>
                    <a:pt x="510" y="975"/>
                    <a:pt x="527" y="975"/>
                    <a:pt x="545" y="957"/>
                  </a:cubicBezTo>
                  <a:cubicBezTo>
                    <a:pt x="562" y="938"/>
                    <a:pt x="593" y="953"/>
                    <a:pt x="619" y="964"/>
                  </a:cubicBezTo>
                  <a:cubicBezTo>
                    <a:pt x="645" y="975"/>
                    <a:pt x="619" y="1016"/>
                    <a:pt x="593" y="1038"/>
                  </a:cubicBezTo>
                  <a:cubicBezTo>
                    <a:pt x="567" y="1060"/>
                    <a:pt x="571" y="1075"/>
                    <a:pt x="588" y="1090"/>
                  </a:cubicBezTo>
                  <a:cubicBezTo>
                    <a:pt x="606" y="1105"/>
                    <a:pt x="610" y="1135"/>
                    <a:pt x="623" y="1153"/>
                  </a:cubicBezTo>
                  <a:cubicBezTo>
                    <a:pt x="637" y="1172"/>
                    <a:pt x="632" y="1190"/>
                    <a:pt x="654" y="1186"/>
                  </a:cubicBezTo>
                  <a:cubicBezTo>
                    <a:pt x="676" y="1183"/>
                    <a:pt x="698" y="1194"/>
                    <a:pt x="720" y="1220"/>
                  </a:cubicBezTo>
                  <a:cubicBezTo>
                    <a:pt x="741" y="1246"/>
                    <a:pt x="811" y="1257"/>
                    <a:pt x="842" y="1275"/>
                  </a:cubicBezTo>
                  <a:cubicBezTo>
                    <a:pt x="872" y="1294"/>
                    <a:pt x="907" y="1246"/>
                    <a:pt x="929" y="1253"/>
                  </a:cubicBezTo>
                  <a:cubicBezTo>
                    <a:pt x="939" y="1256"/>
                    <a:pt x="958" y="1273"/>
                    <a:pt x="976" y="1290"/>
                  </a:cubicBezTo>
                  <a:cubicBezTo>
                    <a:pt x="996" y="1262"/>
                    <a:pt x="1013" y="1264"/>
                    <a:pt x="1065" y="1264"/>
                  </a:cubicBezTo>
                  <a:cubicBezTo>
                    <a:pt x="1126" y="1264"/>
                    <a:pt x="1139" y="1275"/>
                    <a:pt x="1126" y="1238"/>
                  </a:cubicBezTo>
                  <a:cubicBezTo>
                    <a:pt x="1113" y="1201"/>
                    <a:pt x="1121" y="1168"/>
                    <a:pt x="1161" y="1220"/>
                  </a:cubicBezTo>
                  <a:cubicBezTo>
                    <a:pt x="1200" y="1272"/>
                    <a:pt x="1148" y="1249"/>
                    <a:pt x="1213" y="1253"/>
                  </a:cubicBezTo>
                  <a:cubicBezTo>
                    <a:pt x="1279" y="1257"/>
                    <a:pt x="1231" y="1290"/>
                    <a:pt x="1296" y="1294"/>
                  </a:cubicBezTo>
                  <a:cubicBezTo>
                    <a:pt x="1362" y="1298"/>
                    <a:pt x="1392" y="1279"/>
                    <a:pt x="1392" y="1264"/>
                  </a:cubicBezTo>
                  <a:cubicBezTo>
                    <a:pt x="1392" y="1249"/>
                    <a:pt x="1418" y="1216"/>
                    <a:pt x="1423" y="1249"/>
                  </a:cubicBezTo>
                  <a:cubicBezTo>
                    <a:pt x="1423" y="1253"/>
                    <a:pt x="1424" y="1256"/>
                    <a:pt x="1424" y="1259"/>
                  </a:cubicBezTo>
                  <a:cubicBezTo>
                    <a:pt x="1430" y="1247"/>
                    <a:pt x="1437" y="1235"/>
                    <a:pt x="1447" y="1231"/>
                  </a:cubicBezTo>
                  <a:cubicBezTo>
                    <a:pt x="1469" y="1222"/>
                    <a:pt x="1486" y="1214"/>
                    <a:pt x="1486" y="1194"/>
                  </a:cubicBezTo>
                  <a:cubicBezTo>
                    <a:pt x="1486" y="1173"/>
                    <a:pt x="1471" y="1164"/>
                    <a:pt x="1501" y="1164"/>
                  </a:cubicBezTo>
                  <a:cubicBezTo>
                    <a:pt x="1532" y="1164"/>
                    <a:pt x="1591" y="1177"/>
                    <a:pt x="1591" y="1135"/>
                  </a:cubicBezTo>
                  <a:cubicBezTo>
                    <a:pt x="1591" y="1092"/>
                    <a:pt x="1576" y="1062"/>
                    <a:pt x="1608" y="1079"/>
                  </a:cubicBezTo>
                  <a:cubicBezTo>
                    <a:pt x="1641" y="1096"/>
                    <a:pt x="1663" y="1090"/>
                    <a:pt x="1674" y="1066"/>
                  </a:cubicBezTo>
                  <a:cubicBezTo>
                    <a:pt x="1685" y="1042"/>
                    <a:pt x="1700" y="1042"/>
                    <a:pt x="1685" y="1020"/>
                  </a:cubicBezTo>
                  <a:cubicBezTo>
                    <a:pt x="1670" y="997"/>
                    <a:pt x="1672" y="979"/>
                    <a:pt x="1694" y="971"/>
                  </a:cubicBezTo>
                  <a:cubicBezTo>
                    <a:pt x="1715" y="964"/>
                    <a:pt x="1777" y="940"/>
                    <a:pt x="1801" y="910"/>
                  </a:cubicBezTo>
                  <a:cubicBezTo>
                    <a:pt x="1825" y="881"/>
                    <a:pt x="1851" y="870"/>
                    <a:pt x="1840" y="836"/>
                  </a:cubicBezTo>
                  <a:cubicBezTo>
                    <a:pt x="1829" y="803"/>
                    <a:pt x="1807" y="732"/>
                    <a:pt x="1862" y="681"/>
                  </a:cubicBezTo>
                  <a:cubicBezTo>
                    <a:pt x="1916" y="629"/>
                    <a:pt x="1936" y="640"/>
                    <a:pt x="1938" y="599"/>
                  </a:cubicBezTo>
                  <a:cubicBezTo>
                    <a:pt x="1940" y="558"/>
                    <a:pt x="1932" y="536"/>
                    <a:pt x="1954" y="523"/>
                  </a:cubicBezTo>
                  <a:cubicBezTo>
                    <a:pt x="1975" y="510"/>
                    <a:pt x="1978" y="504"/>
                    <a:pt x="1967" y="48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2" name="Freeform 17"/>
            <p:cNvSpPr/>
            <p:nvPr/>
          </p:nvSpPr>
          <p:spPr bwMode="auto">
            <a:xfrm>
              <a:off x="8548498" y="2988303"/>
              <a:ext cx="709524" cy="1066372"/>
            </a:xfrm>
            <a:custGeom>
              <a:avLst/>
              <a:gdLst>
                <a:gd name="T0" fmla="*/ 1149 w 1273"/>
                <a:gd name="T1" fmla="*/ 1405 h 1992"/>
                <a:gd name="T2" fmla="*/ 1053 w 1273"/>
                <a:gd name="T3" fmla="*/ 1201 h 1992"/>
                <a:gd name="T4" fmla="*/ 1105 w 1273"/>
                <a:gd name="T5" fmla="*/ 957 h 1992"/>
                <a:gd name="T6" fmla="*/ 1044 w 1273"/>
                <a:gd name="T7" fmla="*/ 727 h 1992"/>
                <a:gd name="T8" fmla="*/ 1088 w 1273"/>
                <a:gd name="T9" fmla="*/ 590 h 1992"/>
                <a:gd name="T10" fmla="*/ 1088 w 1273"/>
                <a:gd name="T11" fmla="*/ 486 h 1992"/>
                <a:gd name="T12" fmla="*/ 1094 w 1273"/>
                <a:gd name="T13" fmla="*/ 280 h 1992"/>
                <a:gd name="T14" fmla="*/ 1131 w 1273"/>
                <a:gd name="T15" fmla="*/ 132 h 1992"/>
                <a:gd name="T16" fmla="*/ 1098 w 1273"/>
                <a:gd name="T17" fmla="*/ 0 h 1992"/>
                <a:gd name="T18" fmla="*/ 996 w 1273"/>
                <a:gd name="T19" fmla="*/ 76 h 1992"/>
                <a:gd name="T20" fmla="*/ 900 w 1273"/>
                <a:gd name="T21" fmla="*/ 110 h 1992"/>
                <a:gd name="T22" fmla="*/ 834 w 1273"/>
                <a:gd name="T23" fmla="*/ 265 h 1992"/>
                <a:gd name="T24" fmla="*/ 699 w 1273"/>
                <a:gd name="T25" fmla="*/ 380 h 1992"/>
                <a:gd name="T26" fmla="*/ 629 w 1273"/>
                <a:gd name="T27" fmla="*/ 506 h 1992"/>
                <a:gd name="T28" fmla="*/ 476 w 1273"/>
                <a:gd name="T29" fmla="*/ 491 h 1992"/>
                <a:gd name="T30" fmla="*/ 377 w 1273"/>
                <a:gd name="T31" fmla="*/ 501 h 1992"/>
                <a:gd name="T32" fmla="*/ 314 w 1273"/>
                <a:gd name="T33" fmla="*/ 595 h 1992"/>
                <a:gd name="T34" fmla="*/ 327 w 1273"/>
                <a:gd name="T35" fmla="*/ 704 h 1992"/>
                <a:gd name="T36" fmla="*/ 500 w 1273"/>
                <a:gd name="T37" fmla="*/ 784 h 1992"/>
                <a:gd name="T38" fmla="*/ 664 w 1273"/>
                <a:gd name="T39" fmla="*/ 901 h 1992"/>
                <a:gd name="T40" fmla="*/ 642 w 1273"/>
                <a:gd name="T41" fmla="*/ 1038 h 1992"/>
                <a:gd name="T42" fmla="*/ 563 w 1273"/>
                <a:gd name="T43" fmla="*/ 1120 h 1992"/>
                <a:gd name="T44" fmla="*/ 509 w 1273"/>
                <a:gd name="T45" fmla="*/ 1127 h 1992"/>
                <a:gd name="T46" fmla="*/ 472 w 1273"/>
                <a:gd name="T47" fmla="*/ 1196 h 1992"/>
                <a:gd name="T48" fmla="*/ 356 w 1273"/>
                <a:gd name="T49" fmla="*/ 1225 h 1992"/>
                <a:gd name="T50" fmla="*/ 205 w 1273"/>
                <a:gd name="T51" fmla="*/ 1183 h 1992"/>
                <a:gd name="T52" fmla="*/ 175 w 1273"/>
                <a:gd name="T53" fmla="*/ 1277 h 1992"/>
                <a:gd name="T54" fmla="*/ 179 w 1273"/>
                <a:gd name="T55" fmla="*/ 1331 h 1992"/>
                <a:gd name="T56" fmla="*/ 212 w 1273"/>
                <a:gd name="T57" fmla="*/ 1416 h 1992"/>
                <a:gd name="T58" fmla="*/ 179 w 1273"/>
                <a:gd name="T59" fmla="*/ 1481 h 1992"/>
                <a:gd name="T60" fmla="*/ 201 w 1273"/>
                <a:gd name="T61" fmla="*/ 1540 h 1992"/>
                <a:gd name="T62" fmla="*/ 148 w 1273"/>
                <a:gd name="T63" fmla="*/ 1551 h 1992"/>
                <a:gd name="T64" fmla="*/ 76 w 1273"/>
                <a:gd name="T65" fmla="*/ 1564 h 1992"/>
                <a:gd name="T66" fmla="*/ 61 w 1273"/>
                <a:gd name="T67" fmla="*/ 1624 h 1992"/>
                <a:gd name="T68" fmla="*/ 61 w 1273"/>
                <a:gd name="T69" fmla="*/ 1698 h 1992"/>
                <a:gd name="T70" fmla="*/ 46 w 1273"/>
                <a:gd name="T71" fmla="*/ 1735 h 1992"/>
                <a:gd name="T72" fmla="*/ 214 w 1273"/>
                <a:gd name="T73" fmla="*/ 1789 h 1992"/>
                <a:gd name="T74" fmla="*/ 349 w 1273"/>
                <a:gd name="T75" fmla="*/ 1823 h 1992"/>
                <a:gd name="T76" fmla="*/ 438 w 1273"/>
                <a:gd name="T77" fmla="*/ 1834 h 1992"/>
                <a:gd name="T78" fmla="*/ 536 w 1273"/>
                <a:gd name="T79" fmla="*/ 1890 h 1992"/>
                <a:gd name="T80" fmla="*/ 677 w 1273"/>
                <a:gd name="T81" fmla="*/ 1876 h 1992"/>
                <a:gd name="T82" fmla="*/ 805 w 1273"/>
                <a:gd name="T83" fmla="*/ 1929 h 1992"/>
                <a:gd name="T84" fmla="*/ 939 w 1273"/>
                <a:gd name="T85" fmla="*/ 1959 h 1992"/>
                <a:gd name="T86" fmla="*/ 970 w 1273"/>
                <a:gd name="T87" fmla="*/ 1909 h 1992"/>
                <a:gd name="T88" fmla="*/ 930 w 1273"/>
                <a:gd name="T89" fmla="*/ 1816 h 1992"/>
                <a:gd name="T90" fmla="*/ 1059 w 1273"/>
                <a:gd name="T91" fmla="*/ 1752 h 1992"/>
                <a:gd name="T92" fmla="*/ 974 w 1273"/>
                <a:gd name="T93" fmla="*/ 1679 h 1992"/>
                <a:gd name="T94" fmla="*/ 913 w 1273"/>
                <a:gd name="T95" fmla="*/ 1626 h 1992"/>
                <a:gd name="T96" fmla="*/ 1048 w 1273"/>
                <a:gd name="T97" fmla="*/ 1603 h 1992"/>
                <a:gd name="T98" fmla="*/ 1168 w 1273"/>
                <a:gd name="T99" fmla="*/ 1607 h 1992"/>
                <a:gd name="T100" fmla="*/ 1256 w 1273"/>
                <a:gd name="T101" fmla="*/ 1527 h 19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273" h="1992">
                  <a:moveTo>
                    <a:pt x="1256" y="1527"/>
                  </a:moveTo>
                  <a:cubicBezTo>
                    <a:pt x="1238" y="1499"/>
                    <a:pt x="1164" y="1449"/>
                    <a:pt x="1149" y="1405"/>
                  </a:cubicBezTo>
                  <a:cubicBezTo>
                    <a:pt x="1133" y="1360"/>
                    <a:pt x="1118" y="1342"/>
                    <a:pt x="1092" y="1314"/>
                  </a:cubicBezTo>
                  <a:cubicBezTo>
                    <a:pt x="1066" y="1286"/>
                    <a:pt x="1055" y="1257"/>
                    <a:pt x="1053" y="1201"/>
                  </a:cubicBezTo>
                  <a:cubicBezTo>
                    <a:pt x="1050" y="1146"/>
                    <a:pt x="1066" y="1110"/>
                    <a:pt x="1081" y="1075"/>
                  </a:cubicBezTo>
                  <a:cubicBezTo>
                    <a:pt x="1096" y="1040"/>
                    <a:pt x="1131" y="1016"/>
                    <a:pt x="1105" y="957"/>
                  </a:cubicBezTo>
                  <a:cubicBezTo>
                    <a:pt x="1079" y="897"/>
                    <a:pt x="1063" y="888"/>
                    <a:pt x="1063" y="853"/>
                  </a:cubicBezTo>
                  <a:cubicBezTo>
                    <a:pt x="1063" y="818"/>
                    <a:pt x="1070" y="753"/>
                    <a:pt x="1044" y="727"/>
                  </a:cubicBezTo>
                  <a:cubicBezTo>
                    <a:pt x="1018" y="701"/>
                    <a:pt x="1033" y="664"/>
                    <a:pt x="1048" y="638"/>
                  </a:cubicBezTo>
                  <a:cubicBezTo>
                    <a:pt x="1063" y="612"/>
                    <a:pt x="1107" y="617"/>
                    <a:pt x="1088" y="590"/>
                  </a:cubicBezTo>
                  <a:cubicBezTo>
                    <a:pt x="1068" y="562"/>
                    <a:pt x="1066" y="556"/>
                    <a:pt x="1085" y="540"/>
                  </a:cubicBezTo>
                  <a:cubicBezTo>
                    <a:pt x="1105" y="523"/>
                    <a:pt x="1103" y="504"/>
                    <a:pt x="1088" y="486"/>
                  </a:cubicBezTo>
                  <a:cubicBezTo>
                    <a:pt x="1072" y="467"/>
                    <a:pt x="989" y="395"/>
                    <a:pt x="1029" y="360"/>
                  </a:cubicBezTo>
                  <a:cubicBezTo>
                    <a:pt x="1068" y="325"/>
                    <a:pt x="1092" y="328"/>
                    <a:pt x="1094" y="280"/>
                  </a:cubicBezTo>
                  <a:cubicBezTo>
                    <a:pt x="1096" y="232"/>
                    <a:pt x="1101" y="236"/>
                    <a:pt x="1107" y="199"/>
                  </a:cubicBezTo>
                  <a:cubicBezTo>
                    <a:pt x="1114" y="161"/>
                    <a:pt x="1116" y="148"/>
                    <a:pt x="1131" y="132"/>
                  </a:cubicBezTo>
                  <a:cubicBezTo>
                    <a:pt x="1146" y="115"/>
                    <a:pt x="1155" y="84"/>
                    <a:pt x="1140" y="65"/>
                  </a:cubicBezTo>
                  <a:cubicBezTo>
                    <a:pt x="1128" y="51"/>
                    <a:pt x="1107" y="25"/>
                    <a:pt x="1098" y="0"/>
                  </a:cubicBezTo>
                  <a:cubicBezTo>
                    <a:pt x="1092" y="1"/>
                    <a:pt x="1085" y="8"/>
                    <a:pt x="1074" y="24"/>
                  </a:cubicBezTo>
                  <a:cubicBezTo>
                    <a:pt x="1039" y="80"/>
                    <a:pt x="1018" y="91"/>
                    <a:pt x="996" y="76"/>
                  </a:cubicBezTo>
                  <a:cubicBezTo>
                    <a:pt x="974" y="61"/>
                    <a:pt x="917" y="21"/>
                    <a:pt x="917" y="47"/>
                  </a:cubicBezTo>
                  <a:cubicBezTo>
                    <a:pt x="917" y="73"/>
                    <a:pt x="926" y="87"/>
                    <a:pt x="900" y="110"/>
                  </a:cubicBezTo>
                  <a:cubicBezTo>
                    <a:pt x="873" y="132"/>
                    <a:pt x="839" y="136"/>
                    <a:pt x="843" y="173"/>
                  </a:cubicBezTo>
                  <a:cubicBezTo>
                    <a:pt x="847" y="210"/>
                    <a:pt x="904" y="258"/>
                    <a:pt x="834" y="265"/>
                  </a:cubicBezTo>
                  <a:cubicBezTo>
                    <a:pt x="764" y="273"/>
                    <a:pt x="777" y="273"/>
                    <a:pt x="764" y="302"/>
                  </a:cubicBezTo>
                  <a:cubicBezTo>
                    <a:pt x="751" y="332"/>
                    <a:pt x="716" y="354"/>
                    <a:pt x="699" y="380"/>
                  </a:cubicBezTo>
                  <a:cubicBezTo>
                    <a:pt x="681" y="406"/>
                    <a:pt x="651" y="417"/>
                    <a:pt x="651" y="454"/>
                  </a:cubicBezTo>
                  <a:cubicBezTo>
                    <a:pt x="651" y="491"/>
                    <a:pt x="659" y="506"/>
                    <a:pt x="629" y="506"/>
                  </a:cubicBezTo>
                  <a:cubicBezTo>
                    <a:pt x="598" y="506"/>
                    <a:pt x="576" y="554"/>
                    <a:pt x="550" y="528"/>
                  </a:cubicBezTo>
                  <a:cubicBezTo>
                    <a:pt x="524" y="502"/>
                    <a:pt x="493" y="469"/>
                    <a:pt x="476" y="491"/>
                  </a:cubicBezTo>
                  <a:cubicBezTo>
                    <a:pt x="458" y="514"/>
                    <a:pt x="410" y="502"/>
                    <a:pt x="384" y="502"/>
                  </a:cubicBezTo>
                  <a:cubicBezTo>
                    <a:pt x="381" y="502"/>
                    <a:pt x="379" y="502"/>
                    <a:pt x="377" y="501"/>
                  </a:cubicBezTo>
                  <a:cubicBezTo>
                    <a:pt x="364" y="519"/>
                    <a:pt x="352" y="532"/>
                    <a:pt x="334" y="545"/>
                  </a:cubicBezTo>
                  <a:cubicBezTo>
                    <a:pt x="310" y="562"/>
                    <a:pt x="323" y="573"/>
                    <a:pt x="314" y="595"/>
                  </a:cubicBezTo>
                  <a:cubicBezTo>
                    <a:pt x="306" y="617"/>
                    <a:pt x="306" y="623"/>
                    <a:pt x="323" y="645"/>
                  </a:cubicBezTo>
                  <a:cubicBezTo>
                    <a:pt x="341" y="667"/>
                    <a:pt x="319" y="679"/>
                    <a:pt x="327" y="704"/>
                  </a:cubicBezTo>
                  <a:cubicBezTo>
                    <a:pt x="336" y="730"/>
                    <a:pt x="391" y="740"/>
                    <a:pt x="430" y="747"/>
                  </a:cubicBezTo>
                  <a:cubicBezTo>
                    <a:pt x="469" y="754"/>
                    <a:pt x="472" y="760"/>
                    <a:pt x="500" y="784"/>
                  </a:cubicBezTo>
                  <a:cubicBezTo>
                    <a:pt x="528" y="808"/>
                    <a:pt x="592" y="814"/>
                    <a:pt x="631" y="825"/>
                  </a:cubicBezTo>
                  <a:cubicBezTo>
                    <a:pt x="670" y="836"/>
                    <a:pt x="648" y="868"/>
                    <a:pt x="664" y="901"/>
                  </a:cubicBezTo>
                  <a:cubicBezTo>
                    <a:pt x="679" y="934"/>
                    <a:pt x="646" y="938"/>
                    <a:pt x="624" y="966"/>
                  </a:cubicBezTo>
                  <a:cubicBezTo>
                    <a:pt x="603" y="994"/>
                    <a:pt x="622" y="1016"/>
                    <a:pt x="642" y="1038"/>
                  </a:cubicBezTo>
                  <a:cubicBezTo>
                    <a:pt x="662" y="1060"/>
                    <a:pt x="668" y="1070"/>
                    <a:pt x="662" y="1095"/>
                  </a:cubicBezTo>
                  <a:cubicBezTo>
                    <a:pt x="655" y="1121"/>
                    <a:pt x="590" y="1123"/>
                    <a:pt x="563" y="1120"/>
                  </a:cubicBezTo>
                  <a:cubicBezTo>
                    <a:pt x="537" y="1116"/>
                    <a:pt x="544" y="1114"/>
                    <a:pt x="537" y="1127"/>
                  </a:cubicBezTo>
                  <a:cubicBezTo>
                    <a:pt x="531" y="1140"/>
                    <a:pt x="526" y="1138"/>
                    <a:pt x="509" y="1127"/>
                  </a:cubicBezTo>
                  <a:cubicBezTo>
                    <a:pt x="491" y="1116"/>
                    <a:pt x="489" y="1129"/>
                    <a:pt x="461" y="1136"/>
                  </a:cubicBezTo>
                  <a:cubicBezTo>
                    <a:pt x="432" y="1144"/>
                    <a:pt x="472" y="1162"/>
                    <a:pt x="472" y="1196"/>
                  </a:cubicBezTo>
                  <a:cubicBezTo>
                    <a:pt x="472" y="1229"/>
                    <a:pt x="445" y="1209"/>
                    <a:pt x="419" y="1209"/>
                  </a:cubicBezTo>
                  <a:cubicBezTo>
                    <a:pt x="393" y="1209"/>
                    <a:pt x="389" y="1222"/>
                    <a:pt x="356" y="1225"/>
                  </a:cubicBezTo>
                  <a:cubicBezTo>
                    <a:pt x="323" y="1229"/>
                    <a:pt x="297" y="1207"/>
                    <a:pt x="288" y="1188"/>
                  </a:cubicBezTo>
                  <a:cubicBezTo>
                    <a:pt x="279" y="1170"/>
                    <a:pt x="249" y="1179"/>
                    <a:pt x="205" y="1183"/>
                  </a:cubicBezTo>
                  <a:cubicBezTo>
                    <a:pt x="161" y="1186"/>
                    <a:pt x="172" y="1222"/>
                    <a:pt x="183" y="1238"/>
                  </a:cubicBezTo>
                  <a:cubicBezTo>
                    <a:pt x="194" y="1255"/>
                    <a:pt x="192" y="1270"/>
                    <a:pt x="175" y="1277"/>
                  </a:cubicBezTo>
                  <a:cubicBezTo>
                    <a:pt x="157" y="1285"/>
                    <a:pt x="144" y="1305"/>
                    <a:pt x="142" y="1320"/>
                  </a:cubicBezTo>
                  <a:cubicBezTo>
                    <a:pt x="140" y="1335"/>
                    <a:pt x="159" y="1335"/>
                    <a:pt x="179" y="1331"/>
                  </a:cubicBezTo>
                  <a:cubicBezTo>
                    <a:pt x="199" y="1327"/>
                    <a:pt x="207" y="1348"/>
                    <a:pt x="223" y="1362"/>
                  </a:cubicBezTo>
                  <a:cubicBezTo>
                    <a:pt x="238" y="1377"/>
                    <a:pt x="210" y="1394"/>
                    <a:pt x="212" y="1416"/>
                  </a:cubicBezTo>
                  <a:cubicBezTo>
                    <a:pt x="214" y="1438"/>
                    <a:pt x="199" y="1438"/>
                    <a:pt x="188" y="1455"/>
                  </a:cubicBezTo>
                  <a:cubicBezTo>
                    <a:pt x="177" y="1472"/>
                    <a:pt x="168" y="1474"/>
                    <a:pt x="179" y="1481"/>
                  </a:cubicBezTo>
                  <a:cubicBezTo>
                    <a:pt x="190" y="1488"/>
                    <a:pt x="199" y="1498"/>
                    <a:pt x="181" y="1514"/>
                  </a:cubicBezTo>
                  <a:cubicBezTo>
                    <a:pt x="164" y="1531"/>
                    <a:pt x="181" y="1525"/>
                    <a:pt x="201" y="1540"/>
                  </a:cubicBezTo>
                  <a:cubicBezTo>
                    <a:pt x="220" y="1555"/>
                    <a:pt x="214" y="1570"/>
                    <a:pt x="185" y="1572"/>
                  </a:cubicBezTo>
                  <a:cubicBezTo>
                    <a:pt x="157" y="1574"/>
                    <a:pt x="161" y="1562"/>
                    <a:pt x="148" y="1551"/>
                  </a:cubicBezTo>
                  <a:cubicBezTo>
                    <a:pt x="135" y="1540"/>
                    <a:pt x="129" y="1555"/>
                    <a:pt x="124" y="1568"/>
                  </a:cubicBezTo>
                  <a:cubicBezTo>
                    <a:pt x="120" y="1581"/>
                    <a:pt x="92" y="1568"/>
                    <a:pt x="76" y="1564"/>
                  </a:cubicBezTo>
                  <a:cubicBezTo>
                    <a:pt x="61" y="1561"/>
                    <a:pt x="48" y="1579"/>
                    <a:pt x="24" y="1592"/>
                  </a:cubicBezTo>
                  <a:cubicBezTo>
                    <a:pt x="0" y="1605"/>
                    <a:pt x="37" y="1616"/>
                    <a:pt x="61" y="1624"/>
                  </a:cubicBezTo>
                  <a:cubicBezTo>
                    <a:pt x="85" y="1631"/>
                    <a:pt x="83" y="1638"/>
                    <a:pt x="68" y="1655"/>
                  </a:cubicBezTo>
                  <a:cubicBezTo>
                    <a:pt x="52" y="1672"/>
                    <a:pt x="83" y="1685"/>
                    <a:pt x="61" y="1698"/>
                  </a:cubicBezTo>
                  <a:cubicBezTo>
                    <a:pt x="49" y="1705"/>
                    <a:pt x="34" y="1721"/>
                    <a:pt x="24" y="1734"/>
                  </a:cubicBezTo>
                  <a:cubicBezTo>
                    <a:pt x="32" y="1734"/>
                    <a:pt x="39" y="1735"/>
                    <a:pt x="46" y="1735"/>
                  </a:cubicBezTo>
                  <a:cubicBezTo>
                    <a:pt x="78" y="1735"/>
                    <a:pt x="81" y="1768"/>
                    <a:pt x="109" y="1800"/>
                  </a:cubicBezTo>
                  <a:cubicBezTo>
                    <a:pt x="137" y="1831"/>
                    <a:pt x="179" y="1807"/>
                    <a:pt x="214" y="1789"/>
                  </a:cubicBezTo>
                  <a:cubicBezTo>
                    <a:pt x="249" y="1770"/>
                    <a:pt x="271" y="1778"/>
                    <a:pt x="313" y="1776"/>
                  </a:cubicBezTo>
                  <a:cubicBezTo>
                    <a:pt x="356" y="1773"/>
                    <a:pt x="333" y="1803"/>
                    <a:pt x="349" y="1823"/>
                  </a:cubicBezTo>
                  <a:cubicBezTo>
                    <a:pt x="366" y="1842"/>
                    <a:pt x="382" y="1831"/>
                    <a:pt x="402" y="1823"/>
                  </a:cubicBezTo>
                  <a:cubicBezTo>
                    <a:pt x="421" y="1815"/>
                    <a:pt x="428" y="1817"/>
                    <a:pt x="438" y="1834"/>
                  </a:cubicBezTo>
                  <a:cubicBezTo>
                    <a:pt x="448" y="1851"/>
                    <a:pt x="457" y="1851"/>
                    <a:pt x="474" y="1845"/>
                  </a:cubicBezTo>
                  <a:cubicBezTo>
                    <a:pt x="490" y="1840"/>
                    <a:pt x="510" y="1867"/>
                    <a:pt x="536" y="1890"/>
                  </a:cubicBezTo>
                  <a:cubicBezTo>
                    <a:pt x="562" y="1912"/>
                    <a:pt x="585" y="1895"/>
                    <a:pt x="611" y="1876"/>
                  </a:cubicBezTo>
                  <a:cubicBezTo>
                    <a:pt x="638" y="1856"/>
                    <a:pt x="654" y="1876"/>
                    <a:pt x="677" y="1876"/>
                  </a:cubicBezTo>
                  <a:cubicBezTo>
                    <a:pt x="700" y="1876"/>
                    <a:pt x="723" y="1895"/>
                    <a:pt x="739" y="1912"/>
                  </a:cubicBezTo>
                  <a:cubicBezTo>
                    <a:pt x="756" y="1929"/>
                    <a:pt x="769" y="1931"/>
                    <a:pt x="805" y="1929"/>
                  </a:cubicBezTo>
                  <a:cubicBezTo>
                    <a:pt x="841" y="1926"/>
                    <a:pt x="828" y="1937"/>
                    <a:pt x="857" y="1965"/>
                  </a:cubicBezTo>
                  <a:cubicBezTo>
                    <a:pt x="887" y="1992"/>
                    <a:pt x="903" y="1976"/>
                    <a:pt x="939" y="1959"/>
                  </a:cubicBezTo>
                  <a:cubicBezTo>
                    <a:pt x="947" y="1955"/>
                    <a:pt x="955" y="1954"/>
                    <a:pt x="963" y="1952"/>
                  </a:cubicBezTo>
                  <a:cubicBezTo>
                    <a:pt x="968" y="1936"/>
                    <a:pt x="973" y="1918"/>
                    <a:pt x="970" y="1909"/>
                  </a:cubicBezTo>
                  <a:cubicBezTo>
                    <a:pt x="963" y="1891"/>
                    <a:pt x="948" y="1874"/>
                    <a:pt x="928" y="1859"/>
                  </a:cubicBezTo>
                  <a:cubicBezTo>
                    <a:pt x="908" y="1844"/>
                    <a:pt x="915" y="1837"/>
                    <a:pt x="930" y="1816"/>
                  </a:cubicBezTo>
                  <a:cubicBezTo>
                    <a:pt x="946" y="1796"/>
                    <a:pt x="943" y="1768"/>
                    <a:pt x="978" y="1770"/>
                  </a:cubicBezTo>
                  <a:cubicBezTo>
                    <a:pt x="1013" y="1772"/>
                    <a:pt x="1057" y="1774"/>
                    <a:pt x="1059" y="1752"/>
                  </a:cubicBezTo>
                  <a:cubicBezTo>
                    <a:pt x="1061" y="1729"/>
                    <a:pt x="1074" y="1696"/>
                    <a:pt x="1044" y="1694"/>
                  </a:cubicBezTo>
                  <a:cubicBezTo>
                    <a:pt x="1013" y="1692"/>
                    <a:pt x="972" y="1698"/>
                    <a:pt x="974" y="1679"/>
                  </a:cubicBezTo>
                  <a:cubicBezTo>
                    <a:pt x="976" y="1661"/>
                    <a:pt x="978" y="1644"/>
                    <a:pt x="952" y="1644"/>
                  </a:cubicBezTo>
                  <a:cubicBezTo>
                    <a:pt x="926" y="1644"/>
                    <a:pt x="913" y="1637"/>
                    <a:pt x="913" y="1626"/>
                  </a:cubicBezTo>
                  <a:cubicBezTo>
                    <a:pt x="913" y="1614"/>
                    <a:pt x="904" y="1592"/>
                    <a:pt x="965" y="1600"/>
                  </a:cubicBezTo>
                  <a:cubicBezTo>
                    <a:pt x="1026" y="1607"/>
                    <a:pt x="1042" y="1587"/>
                    <a:pt x="1048" y="1603"/>
                  </a:cubicBezTo>
                  <a:cubicBezTo>
                    <a:pt x="1055" y="1620"/>
                    <a:pt x="1059" y="1620"/>
                    <a:pt x="1092" y="1620"/>
                  </a:cubicBezTo>
                  <a:cubicBezTo>
                    <a:pt x="1125" y="1620"/>
                    <a:pt x="1127" y="1588"/>
                    <a:pt x="1168" y="1607"/>
                  </a:cubicBezTo>
                  <a:cubicBezTo>
                    <a:pt x="1210" y="1626"/>
                    <a:pt x="1210" y="1614"/>
                    <a:pt x="1232" y="1592"/>
                  </a:cubicBezTo>
                  <a:cubicBezTo>
                    <a:pt x="1254" y="1570"/>
                    <a:pt x="1273" y="1555"/>
                    <a:pt x="1256" y="152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3" name="Freeform 18"/>
            <p:cNvSpPr/>
            <p:nvPr/>
          </p:nvSpPr>
          <p:spPr bwMode="auto">
            <a:xfrm>
              <a:off x="8298360" y="4402807"/>
              <a:ext cx="841808" cy="637279"/>
            </a:xfrm>
            <a:custGeom>
              <a:avLst/>
              <a:gdLst>
                <a:gd name="T0" fmla="*/ 1227 w 1511"/>
                <a:gd name="T1" fmla="*/ 158 h 1190"/>
                <a:gd name="T2" fmla="*/ 1173 w 1511"/>
                <a:gd name="T3" fmla="*/ 104 h 1190"/>
                <a:gd name="T4" fmla="*/ 1123 w 1511"/>
                <a:gd name="T5" fmla="*/ 32 h 1190"/>
                <a:gd name="T6" fmla="*/ 1024 w 1511"/>
                <a:gd name="T7" fmla="*/ 35 h 1190"/>
                <a:gd name="T8" fmla="*/ 943 w 1511"/>
                <a:gd name="T9" fmla="*/ 43 h 1190"/>
                <a:gd name="T10" fmla="*/ 880 w 1511"/>
                <a:gd name="T11" fmla="*/ 89 h 1190"/>
                <a:gd name="T12" fmla="*/ 756 w 1511"/>
                <a:gd name="T13" fmla="*/ 180 h 1190"/>
                <a:gd name="T14" fmla="*/ 592 w 1511"/>
                <a:gd name="T15" fmla="*/ 139 h 1190"/>
                <a:gd name="T16" fmla="*/ 500 w 1511"/>
                <a:gd name="T17" fmla="*/ 191 h 1190"/>
                <a:gd name="T18" fmla="*/ 620 w 1511"/>
                <a:gd name="T19" fmla="*/ 287 h 1190"/>
                <a:gd name="T20" fmla="*/ 675 w 1511"/>
                <a:gd name="T21" fmla="*/ 361 h 1190"/>
                <a:gd name="T22" fmla="*/ 572 w 1511"/>
                <a:gd name="T23" fmla="*/ 389 h 1190"/>
                <a:gd name="T24" fmla="*/ 469 w 1511"/>
                <a:gd name="T25" fmla="*/ 393 h 1190"/>
                <a:gd name="T26" fmla="*/ 419 w 1511"/>
                <a:gd name="T27" fmla="*/ 398 h 1190"/>
                <a:gd name="T28" fmla="*/ 293 w 1511"/>
                <a:gd name="T29" fmla="*/ 504 h 1190"/>
                <a:gd name="T30" fmla="*/ 144 w 1511"/>
                <a:gd name="T31" fmla="*/ 523 h 1190"/>
                <a:gd name="T32" fmla="*/ 35 w 1511"/>
                <a:gd name="T33" fmla="*/ 549 h 1190"/>
                <a:gd name="T34" fmla="*/ 30 w 1511"/>
                <a:gd name="T35" fmla="*/ 630 h 1190"/>
                <a:gd name="T36" fmla="*/ 113 w 1511"/>
                <a:gd name="T37" fmla="*/ 704 h 1190"/>
                <a:gd name="T38" fmla="*/ 210 w 1511"/>
                <a:gd name="T39" fmla="*/ 678 h 1190"/>
                <a:gd name="T40" fmla="*/ 258 w 1511"/>
                <a:gd name="T41" fmla="*/ 790 h 1190"/>
                <a:gd name="T42" fmla="*/ 201 w 1511"/>
                <a:gd name="T43" fmla="*/ 953 h 1190"/>
                <a:gd name="T44" fmla="*/ 258 w 1511"/>
                <a:gd name="T45" fmla="*/ 1127 h 1190"/>
                <a:gd name="T46" fmla="*/ 376 w 1511"/>
                <a:gd name="T47" fmla="*/ 1138 h 1190"/>
                <a:gd name="T48" fmla="*/ 524 w 1511"/>
                <a:gd name="T49" fmla="*/ 1134 h 1190"/>
                <a:gd name="T50" fmla="*/ 673 w 1511"/>
                <a:gd name="T51" fmla="*/ 1112 h 1190"/>
                <a:gd name="T52" fmla="*/ 847 w 1511"/>
                <a:gd name="T53" fmla="*/ 1023 h 1190"/>
                <a:gd name="T54" fmla="*/ 970 w 1511"/>
                <a:gd name="T55" fmla="*/ 979 h 1190"/>
                <a:gd name="T56" fmla="*/ 1088 w 1511"/>
                <a:gd name="T57" fmla="*/ 1030 h 1190"/>
                <a:gd name="T58" fmla="*/ 1171 w 1511"/>
                <a:gd name="T59" fmla="*/ 956 h 1190"/>
                <a:gd name="T60" fmla="*/ 1302 w 1511"/>
                <a:gd name="T61" fmla="*/ 927 h 1190"/>
                <a:gd name="T62" fmla="*/ 1372 w 1511"/>
                <a:gd name="T63" fmla="*/ 860 h 1190"/>
                <a:gd name="T64" fmla="*/ 1489 w 1511"/>
                <a:gd name="T65" fmla="*/ 819 h 1190"/>
                <a:gd name="T66" fmla="*/ 1468 w 1511"/>
                <a:gd name="T67" fmla="*/ 671 h 1190"/>
                <a:gd name="T68" fmla="*/ 1472 w 1511"/>
                <a:gd name="T69" fmla="*/ 593 h 1190"/>
                <a:gd name="T70" fmla="*/ 1393 w 1511"/>
                <a:gd name="T71" fmla="*/ 512 h 1190"/>
                <a:gd name="T72" fmla="*/ 1341 w 1511"/>
                <a:gd name="T73" fmla="*/ 486 h 1190"/>
                <a:gd name="T74" fmla="*/ 1437 w 1511"/>
                <a:gd name="T75" fmla="*/ 345 h 1190"/>
                <a:gd name="T76" fmla="*/ 1402 w 1511"/>
                <a:gd name="T77" fmla="*/ 200 h 1190"/>
                <a:gd name="T78" fmla="*/ 1352 w 1511"/>
                <a:gd name="T79" fmla="*/ 222 h 1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511" h="1190">
                  <a:moveTo>
                    <a:pt x="1275" y="219"/>
                  </a:moveTo>
                  <a:cubicBezTo>
                    <a:pt x="1234" y="202"/>
                    <a:pt x="1240" y="182"/>
                    <a:pt x="1227" y="158"/>
                  </a:cubicBezTo>
                  <a:cubicBezTo>
                    <a:pt x="1214" y="134"/>
                    <a:pt x="1195" y="132"/>
                    <a:pt x="1171" y="128"/>
                  </a:cubicBezTo>
                  <a:cubicBezTo>
                    <a:pt x="1147" y="124"/>
                    <a:pt x="1162" y="121"/>
                    <a:pt x="1173" y="104"/>
                  </a:cubicBezTo>
                  <a:cubicBezTo>
                    <a:pt x="1184" y="87"/>
                    <a:pt x="1160" y="80"/>
                    <a:pt x="1160" y="65"/>
                  </a:cubicBezTo>
                  <a:cubicBezTo>
                    <a:pt x="1160" y="50"/>
                    <a:pt x="1151" y="33"/>
                    <a:pt x="1123" y="32"/>
                  </a:cubicBezTo>
                  <a:cubicBezTo>
                    <a:pt x="1094" y="30"/>
                    <a:pt x="1083" y="33"/>
                    <a:pt x="1066" y="54"/>
                  </a:cubicBezTo>
                  <a:cubicBezTo>
                    <a:pt x="1048" y="74"/>
                    <a:pt x="1029" y="54"/>
                    <a:pt x="1024" y="35"/>
                  </a:cubicBezTo>
                  <a:cubicBezTo>
                    <a:pt x="1020" y="17"/>
                    <a:pt x="991" y="11"/>
                    <a:pt x="965" y="6"/>
                  </a:cubicBezTo>
                  <a:cubicBezTo>
                    <a:pt x="939" y="0"/>
                    <a:pt x="924" y="24"/>
                    <a:pt x="943" y="43"/>
                  </a:cubicBezTo>
                  <a:cubicBezTo>
                    <a:pt x="963" y="61"/>
                    <a:pt x="954" y="76"/>
                    <a:pt x="941" y="95"/>
                  </a:cubicBezTo>
                  <a:cubicBezTo>
                    <a:pt x="928" y="113"/>
                    <a:pt x="913" y="115"/>
                    <a:pt x="880" y="89"/>
                  </a:cubicBezTo>
                  <a:cubicBezTo>
                    <a:pt x="847" y="63"/>
                    <a:pt x="823" y="113"/>
                    <a:pt x="784" y="119"/>
                  </a:cubicBezTo>
                  <a:cubicBezTo>
                    <a:pt x="745" y="124"/>
                    <a:pt x="784" y="156"/>
                    <a:pt x="756" y="180"/>
                  </a:cubicBezTo>
                  <a:cubicBezTo>
                    <a:pt x="727" y="204"/>
                    <a:pt x="688" y="191"/>
                    <a:pt x="657" y="187"/>
                  </a:cubicBezTo>
                  <a:cubicBezTo>
                    <a:pt x="627" y="184"/>
                    <a:pt x="620" y="161"/>
                    <a:pt x="592" y="139"/>
                  </a:cubicBezTo>
                  <a:cubicBezTo>
                    <a:pt x="563" y="117"/>
                    <a:pt x="570" y="146"/>
                    <a:pt x="555" y="163"/>
                  </a:cubicBezTo>
                  <a:cubicBezTo>
                    <a:pt x="539" y="180"/>
                    <a:pt x="518" y="176"/>
                    <a:pt x="500" y="191"/>
                  </a:cubicBezTo>
                  <a:cubicBezTo>
                    <a:pt x="483" y="206"/>
                    <a:pt x="504" y="235"/>
                    <a:pt x="531" y="254"/>
                  </a:cubicBezTo>
                  <a:cubicBezTo>
                    <a:pt x="557" y="272"/>
                    <a:pt x="579" y="287"/>
                    <a:pt x="620" y="287"/>
                  </a:cubicBezTo>
                  <a:cubicBezTo>
                    <a:pt x="662" y="287"/>
                    <a:pt x="642" y="300"/>
                    <a:pt x="644" y="317"/>
                  </a:cubicBezTo>
                  <a:cubicBezTo>
                    <a:pt x="646" y="334"/>
                    <a:pt x="660" y="341"/>
                    <a:pt x="675" y="361"/>
                  </a:cubicBezTo>
                  <a:cubicBezTo>
                    <a:pt x="690" y="382"/>
                    <a:pt x="662" y="384"/>
                    <a:pt x="635" y="382"/>
                  </a:cubicBezTo>
                  <a:cubicBezTo>
                    <a:pt x="609" y="380"/>
                    <a:pt x="596" y="389"/>
                    <a:pt x="572" y="389"/>
                  </a:cubicBezTo>
                  <a:cubicBezTo>
                    <a:pt x="548" y="389"/>
                    <a:pt x="548" y="399"/>
                    <a:pt x="522" y="410"/>
                  </a:cubicBezTo>
                  <a:cubicBezTo>
                    <a:pt x="496" y="421"/>
                    <a:pt x="483" y="408"/>
                    <a:pt x="469" y="393"/>
                  </a:cubicBezTo>
                  <a:cubicBezTo>
                    <a:pt x="456" y="378"/>
                    <a:pt x="450" y="387"/>
                    <a:pt x="437" y="399"/>
                  </a:cubicBezTo>
                  <a:cubicBezTo>
                    <a:pt x="433" y="402"/>
                    <a:pt x="426" y="401"/>
                    <a:pt x="419" y="398"/>
                  </a:cubicBezTo>
                  <a:cubicBezTo>
                    <a:pt x="414" y="430"/>
                    <a:pt x="409" y="486"/>
                    <a:pt x="384" y="489"/>
                  </a:cubicBezTo>
                  <a:cubicBezTo>
                    <a:pt x="358" y="493"/>
                    <a:pt x="341" y="497"/>
                    <a:pt x="293" y="504"/>
                  </a:cubicBezTo>
                  <a:cubicBezTo>
                    <a:pt x="245" y="512"/>
                    <a:pt x="240" y="508"/>
                    <a:pt x="175" y="493"/>
                  </a:cubicBezTo>
                  <a:cubicBezTo>
                    <a:pt x="109" y="478"/>
                    <a:pt x="175" y="493"/>
                    <a:pt x="144" y="523"/>
                  </a:cubicBezTo>
                  <a:cubicBezTo>
                    <a:pt x="113" y="552"/>
                    <a:pt x="113" y="526"/>
                    <a:pt x="96" y="493"/>
                  </a:cubicBezTo>
                  <a:cubicBezTo>
                    <a:pt x="79" y="460"/>
                    <a:pt x="70" y="504"/>
                    <a:pt x="35" y="549"/>
                  </a:cubicBezTo>
                  <a:cubicBezTo>
                    <a:pt x="0" y="593"/>
                    <a:pt x="9" y="571"/>
                    <a:pt x="35" y="593"/>
                  </a:cubicBezTo>
                  <a:cubicBezTo>
                    <a:pt x="61" y="615"/>
                    <a:pt x="52" y="619"/>
                    <a:pt x="30" y="630"/>
                  </a:cubicBezTo>
                  <a:cubicBezTo>
                    <a:pt x="9" y="641"/>
                    <a:pt x="26" y="686"/>
                    <a:pt x="52" y="704"/>
                  </a:cubicBezTo>
                  <a:cubicBezTo>
                    <a:pt x="79" y="723"/>
                    <a:pt x="113" y="727"/>
                    <a:pt x="113" y="704"/>
                  </a:cubicBezTo>
                  <a:cubicBezTo>
                    <a:pt x="113" y="682"/>
                    <a:pt x="140" y="689"/>
                    <a:pt x="153" y="701"/>
                  </a:cubicBezTo>
                  <a:cubicBezTo>
                    <a:pt x="166" y="712"/>
                    <a:pt x="183" y="675"/>
                    <a:pt x="210" y="678"/>
                  </a:cubicBezTo>
                  <a:cubicBezTo>
                    <a:pt x="236" y="682"/>
                    <a:pt x="240" y="708"/>
                    <a:pt x="258" y="723"/>
                  </a:cubicBezTo>
                  <a:cubicBezTo>
                    <a:pt x="275" y="738"/>
                    <a:pt x="275" y="767"/>
                    <a:pt x="258" y="790"/>
                  </a:cubicBezTo>
                  <a:cubicBezTo>
                    <a:pt x="240" y="812"/>
                    <a:pt x="236" y="812"/>
                    <a:pt x="201" y="856"/>
                  </a:cubicBezTo>
                  <a:cubicBezTo>
                    <a:pt x="166" y="901"/>
                    <a:pt x="201" y="927"/>
                    <a:pt x="201" y="953"/>
                  </a:cubicBezTo>
                  <a:cubicBezTo>
                    <a:pt x="201" y="979"/>
                    <a:pt x="258" y="1005"/>
                    <a:pt x="284" y="1027"/>
                  </a:cubicBezTo>
                  <a:cubicBezTo>
                    <a:pt x="310" y="1049"/>
                    <a:pt x="297" y="1093"/>
                    <a:pt x="258" y="1127"/>
                  </a:cubicBezTo>
                  <a:cubicBezTo>
                    <a:pt x="218" y="1160"/>
                    <a:pt x="262" y="1179"/>
                    <a:pt x="306" y="1179"/>
                  </a:cubicBezTo>
                  <a:cubicBezTo>
                    <a:pt x="349" y="1179"/>
                    <a:pt x="358" y="1160"/>
                    <a:pt x="376" y="1138"/>
                  </a:cubicBezTo>
                  <a:cubicBezTo>
                    <a:pt x="393" y="1116"/>
                    <a:pt x="397" y="1101"/>
                    <a:pt x="432" y="1097"/>
                  </a:cubicBezTo>
                  <a:cubicBezTo>
                    <a:pt x="467" y="1093"/>
                    <a:pt x="498" y="1138"/>
                    <a:pt x="524" y="1134"/>
                  </a:cubicBezTo>
                  <a:cubicBezTo>
                    <a:pt x="550" y="1131"/>
                    <a:pt x="581" y="1145"/>
                    <a:pt x="616" y="1168"/>
                  </a:cubicBezTo>
                  <a:cubicBezTo>
                    <a:pt x="651" y="1190"/>
                    <a:pt x="673" y="1149"/>
                    <a:pt x="673" y="1112"/>
                  </a:cubicBezTo>
                  <a:cubicBezTo>
                    <a:pt x="673" y="1075"/>
                    <a:pt x="738" y="1086"/>
                    <a:pt x="760" y="1064"/>
                  </a:cubicBezTo>
                  <a:cubicBezTo>
                    <a:pt x="782" y="1042"/>
                    <a:pt x="799" y="1027"/>
                    <a:pt x="847" y="1023"/>
                  </a:cubicBezTo>
                  <a:cubicBezTo>
                    <a:pt x="895" y="1019"/>
                    <a:pt x="882" y="990"/>
                    <a:pt x="922" y="953"/>
                  </a:cubicBezTo>
                  <a:cubicBezTo>
                    <a:pt x="961" y="916"/>
                    <a:pt x="952" y="945"/>
                    <a:pt x="970" y="979"/>
                  </a:cubicBezTo>
                  <a:cubicBezTo>
                    <a:pt x="987" y="1012"/>
                    <a:pt x="1018" y="1012"/>
                    <a:pt x="1035" y="1001"/>
                  </a:cubicBezTo>
                  <a:cubicBezTo>
                    <a:pt x="1053" y="990"/>
                    <a:pt x="1061" y="1005"/>
                    <a:pt x="1088" y="1030"/>
                  </a:cubicBezTo>
                  <a:cubicBezTo>
                    <a:pt x="1114" y="1056"/>
                    <a:pt x="1114" y="1019"/>
                    <a:pt x="1144" y="1012"/>
                  </a:cubicBezTo>
                  <a:cubicBezTo>
                    <a:pt x="1175" y="1005"/>
                    <a:pt x="1162" y="982"/>
                    <a:pt x="1171" y="956"/>
                  </a:cubicBezTo>
                  <a:cubicBezTo>
                    <a:pt x="1179" y="930"/>
                    <a:pt x="1219" y="923"/>
                    <a:pt x="1249" y="942"/>
                  </a:cubicBezTo>
                  <a:cubicBezTo>
                    <a:pt x="1280" y="960"/>
                    <a:pt x="1293" y="953"/>
                    <a:pt x="1302" y="927"/>
                  </a:cubicBezTo>
                  <a:cubicBezTo>
                    <a:pt x="1310" y="901"/>
                    <a:pt x="1328" y="916"/>
                    <a:pt x="1372" y="916"/>
                  </a:cubicBezTo>
                  <a:cubicBezTo>
                    <a:pt x="1415" y="916"/>
                    <a:pt x="1372" y="890"/>
                    <a:pt x="1372" y="860"/>
                  </a:cubicBezTo>
                  <a:cubicBezTo>
                    <a:pt x="1372" y="830"/>
                    <a:pt x="1420" y="834"/>
                    <a:pt x="1437" y="849"/>
                  </a:cubicBezTo>
                  <a:cubicBezTo>
                    <a:pt x="1455" y="864"/>
                    <a:pt x="1468" y="853"/>
                    <a:pt x="1489" y="819"/>
                  </a:cubicBezTo>
                  <a:cubicBezTo>
                    <a:pt x="1511" y="786"/>
                    <a:pt x="1494" y="756"/>
                    <a:pt x="1485" y="745"/>
                  </a:cubicBezTo>
                  <a:cubicBezTo>
                    <a:pt x="1476" y="734"/>
                    <a:pt x="1450" y="693"/>
                    <a:pt x="1468" y="671"/>
                  </a:cubicBezTo>
                  <a:cubicBezTo>
                    <a:pt x="1485" y="649"/>
                    <a:pt x="1494" y="656"/>
                    <a:pt x="1481" y="638"/>
                  </a:cubicBezTo>
                  <a:cubicBezTo>
                    <a:pt x="1468" y="619"/>
                    <a:pt x="1450" y="604"/>
                    <a:pt x="1472" y="593"/>
                  </a:cubicBezTo>
                  <a:cubicBezTo>
                    <a:pt x="1494" y="582"/>
                    <a:pt x="1489" y="571"/>
                    <a:pt x="1485" y="526"/>
                  </a:cubicBezTo>
                  <a:cubicBezTo>
                    <a:pt x="1481" y="482"/>
                    <a:pt x="1437" y="519"/>
                    <a:pt x="1393" y="512"/>
                  </a:cubicBezTo>
                  <a:cubicBezTo>
                    <a:pt x="1350" y="504"/>
                    <a:pt x="1363" y="549"/>
                    <a:pt x="1323" y="534"/>
                  </a:cubicBezTo>
                  <a:cubicBezTo>
                    <a:pt x="1284" y="519"/>
                    <a:pt x="1319" y="512"/>
                    <a:pt x="1341" y="486"/>
                  </a:cubicBezTo>
                  <a:cubicBezTo>
                    <a:pt x="1363" y="460"/>
                    <a:pt x="1415" y="426"/>
                    <a:pt x="1450" y="419"/>
                  </a:cubicBezTo>
                  <a:cubicBezTo>
                    <a:pt x="1485" y="411"/>
                    <a:pt x="1459" y="378"/>
                    <a:pt x="1437" y="345"/>
                  </a:cubicBezTo>
                  <a:cubicBezTo>
                    <a:pt x="1415" y="311"/>
                    <a:pt x="1411" y="300"/>
                    <a:pt x="1424" y="263"/>
                  </a:cubicBezTo>
                  <a:cubicBezTo>
                    <a:pt x="1437" y="226"/>
                    <a:pt x="1428" y="230"/>
                    <a:pt x="1402" y="200"/>
                  </a:cubicBezTo>
                  <a:cubicBezTo>
                    <a:pt x="1401" y="199"/>
                    <a:pt x="1401" y="199"/>
                    <a:pt x="1400" y="198"/>
                  </a:cubicBezTo>
                  <a:cubicBezTo>
                    <a:pt x="1384" y="208"/>
                    <a:pt x="1373" y="217"/>
                    <a:pt x="1352" y="222"/>
                  </a:cubicBezTo>
                  <a:cubicBezTo>
                    <a:pt x="1319" y="232"/>
                    <a:pt x="1317" y="235"/>
                    <a:pt x="1275" y="219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4" name="Freeform 19"/>
            <p:cNvSpPr/>
            <p:nvPr/>
          </p:nvSpPr>
          <p:spPr bwMode="auto">
            <a:xfrm>
              <a:off x="7456552" y="3749336"/>
              <a:ext cx="1712479" cy="1103383"/>
            </a:xfrm>
            <a:custGeom>
              <a:avLst/>
              <a:gdLst>
                <a:gd name="T0" fmla="*/ 3008 w 3074"/>
                <a:gd name="T1" fmla="*/ 534 h 2060"/>
                <a:gd name="T2" fmla="*/ 2766 w 3074"/>
                <a:gd name="T3" fmla="*/ 507 h 2060"/>
                <a:gd name="T4" fmla="*/ 2572 w 3074"/>
                <a:gd name="T5" fmla="*/ 454 h 2060"/>
                <a:gd name="T6" fmla="*/ 2399 w 3074"/>
                <a:gd name="T7" fmla="*/ 412 h 2060"/>
                <a:gd name="T8" fmla="*/ 2274 w 3074"/>
                <a:gd name="T9" fmla="*/ 354 h 2060"/>
                <a:gd name="T10" fmla="*/ 2007 w 3074"/>
                <a:gd name="T11" fmla="*/ 313 h 2060"/>
                <a:gd name="T12" fmla="*/ 1797 w 3074"/>
                <a:gd name="T13" fmla="*/ 402 h 2060"/>
                <a:gd name="T14" fmla="*/ 1646 w 3074"/>
                <a:gd name="T15" fmla="*/ 276 h 2060"/>
                <a:gd name="T16" fmla="*/ 1524 w 3074"/>
                <a:gd name="T17" fmla="*/ 248 h 2060"/>
                <a:gd name="T18" fmla="*/ 1413 w 3074"/>
                <a:gd name="T19" fmla="*/ 129 h 2060"/>
                <a:gd name="T20" fmla="*/ 1264 w 3074"/>
                <a:gd name="T21" fmla="*/ 22 h 2060"/>
                <a:gd name="T22" fmla="*/ 1179 w 3074"/>
                <a:gd name="T23" fmla="*/ 136 h 2060"/>
                <a:gd name="T24" fmla="*/ 1148 w 3074"/>
                <a:gd name="T25" fmla="*/ 292 h 2060"/>
                <a:gd name="T26" fmla="*/ 934 w 3074"/>
                <a:gd name="T27" fmla="*/ 244 h 2060"/>
                <a:gd name="T28" fmla="*/ 698 w 3074"/>
                <a:gd name="T29" fmla="*/ 374 h 2060"/>
                <a:gd name="T30" fmla="*/ 463 w 3074"/>
                <a:gd name="T31" fmla="*/ 267 h 2060"/>
                <a:gd name="T32" fmla="*/ 235 w 3074"/>
                <a:gd name="T33" fmla="*/ 222 h 2060"/>
                <a:gd name="T34" fmla="*/ 48 w 3074"/>
                <a:gd name="T35" fmla="*/ 352 h 2060"/>
                <a:gd name="T36" fmla="*/ 200 w 3074"/>
                <a:gd name="T37" fmla="*/ 467 h 2060"/>
                <a:gd name="T38" fmla="*/ 345 w 3074"/>
                <a:gd name="T39" fmla="*/ 734 h 2060"/>
                <a:gd name="T40" fmla="*/ 371 w 3074"/>
                <a:gd name="T41" fmla="*/ 934 h 2060"/>
                <a:gd name="T42" fmla="*/ 386 w 3074"/>
                <a:gd name="T43" fmla="*/ 1233 h 2060"/>
                <a:gd name="T44" fmla="*/ 480 w 3074"/>
                <a:gd name="T45" fmla="*/ 1501 h 2060"/>
                <a:gd name="T46" fmla="*/ 624 w 3074"/>
                <a:gd name="T47" fmla="*/ 1475 h 2060"/>
                <a:gd name="T48" fmla="*/ 886 w 3074"/>
                <a:gd name="T49" fmla="*/ 1760 h 2060"/>
                <a:gd name="T50" fmla="*/ 1004 w 3074"/>
                <a:gd name="T51" fmla="*/ 2012 h 2060"/>
                <a:gd name="T52" fmla="*/ 1271 w 3074"/>
                <a:gd name="T53" fmla="*/ 2009 h 2060"/>
                <a:gd name="T54" fmla="*/ 1332 w 3074"/>
                <a:gd name="T55" fmla="*/ 1782 h 2060"/>
                <a:gd name="T56" fmla="*/ 1463 w 3074"/>
                <a:gd name="T57" fmla="*/ 1549 h 2060"/>
                <a:gd name="T58" fmla="*/ 1655 w 3074"/>
                <a:gd name="T59" fmla="*/ 1397 h 2060"/>
                <a:gd name="T60" fmla="*/ 1694 w 3074"/>
                <a:gd name="T61" fmla="*/ 1549 h 2060"/>
                <a:gd name="T62" fmla="*/ 1904 w 3074"/>
                <a:gd name="T63" fmla="*/ 1545 h 2060"/>
                <a:gd name="T64" fmla="*/ 1948 w 3074"/>
                <a:gd name="T65" fmla="*/ 1618 h 2060"/>
                <a:gd name="T66" fmla="*/ 2083 w 3074"/>
                <a:gd name="T67" fmla="*/ 1608 h 2060"/>
                <a:gd name="T68" fmla="*/ 2155 w 3074"/>
                <a:gd name="T69" fmla="*/ 1536 h 2060"/>
                <a:gd name="T70" fmla="*/ 2011 w 3074"/>
                <a:gd name="T71" fmla="*/ 1410 h 2060"/>
                <a:gd name="T72" fmla="*/ 2168 w 3074"/>
                <a:gd name="T73" fmla="*/ 1406 h 2060"/>
                <a:gd name="T74" fmla="*/ 2391 w 3074"/>
                <a:gd name="T75" fmla="*/ 1308 h 2060"/>
                <a:gd name="T76" fmla="*/ 2476 w 3074"/>
                <a:gd name="T77" fmla="*/ 1225 h 2060"/>
                <a:gd name="T78" fmla="*/ 2634 w 3074"/>
                <a:gd name="T79" fmla="*/ 1251 h 2060"/>
                <a:gd name="T80" fmla="*/ 2682 w 3074"/>
                <a:gd name="T81" fmla="*/ 1347 h 2060"/>
                <a:gd name="T82" fmla="*/ 2863 w 3074"/>
                <a:gd name="T83" fmla="*/ 1441 h 2060"/>
                <a:gd name="T84" fmla="*/ 2891 w 3074"/>
                <a:gd name="T85" fmla="*/ 1230 h 2060"/>
                <a:gd name="T86" fmla="*/ 2785 w 3074"/>
                <a:gd name="T87" fmla="*/ 1126 h 2060"/>
                <a:gd name="T88" fmla="*/ 2697 w 3074"/>
                <a:gd name="T89" fmla="*/ 982 h 2060"/>
                <a:gd name="T90" fmla="*/ 2720 w 3074"/>
                <a:gd name="T91" fmla="*/ 873 h 2060"/>
                <a:gd name="T92" fmla="*/ 2946 w 3074"/>
                <a:gd name="T93" fmla="*/ 821 h 2060"/>
                <a:gd name="T94" fmla="*/ 3057 w 3074"/>
                <a:gd name="T95" fmla="*/ 643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3074" h="2060">
                  <a:moveTo>
                    <a:pt x="3057" y="643"/>
                  </a:moveTo>
                  <a:cubicBezTo>
                    <a:pt x="3041" y="612"/>
                    <a:pt x="3008" y="604"/>
                    <a:pt x="3011" y="584"/>
                  </a:cubicBezTo>
                  <a:cubicBezTo>
                    <a:pt x="3015" y="565"/>
                    <a:pt x="3038" y="532"/>
                    <a:pt x="3008" y="534"/>
                  </a:cubicBezTo>
                  <a:cubicBezTo>
                    <a:pt x="2979" y="537"/>
                    <a:pt x="2936" y="520"/>
                    <a:pt x="2900" y="537"/>
                  </a:cubicBezTo>
                  <a:cubicBezTo>
                    <a:pt x="2864" y="554"/>
                    <a:pt x="2848" y="570"/>
                    <a:pt x="2818" y="543"/>
                  </a:cubicBezTo>
                  <a:cubicBezTo>
                    <a:pt x="2789" y="515"/>
                    <a:pt x="2802" y="504"/>
                    <a:pt x="2766" y="507"/>
                  </a:cubicBezTo>
                  <a:cubicBezTo>
                    <a:pt x="2730" y="509"/>
                    <a:pt x="2717" y="507"/>
                    <a:pt x="2700" y="490"/>
                  </a:cubicBezTo>
                  <a:cubicBezTo>
                    <a:pt x="2684" y="473"/>
                    <a:pt x="2661" y="454"/>
                    <a:pt x="2638" y="454"/>
                  </a:cubicBezTo>
                  <a:cubicBezTo>
                    <a:pt x="2615" y="454"/>
                    <a:pt x="2599" y="434"/>
                    <a:pt x="2572" y="454"/>
                  </a:cubicBezTo>
                  <a:cubicBezTo>
                    <a:pt x="2546" y="473"/>
                    <a:pt x="2523" y="490"/>
                    <a:pt x="2497" y="468"/>
                  </a:cubicBezTo>
                  <a:cubicBezTo>
                    <a:pt x="2471" y="445"/>
                    <a:pt x="2451" y="418"/>
                    <a:pt x="2435" y="423"/>
                  </a:cubicBezTo>
                  <a:cubicBezTo>
                    <a:pt x="2418" y="429"/>
                    <a:pt x="2409" y="429"/>
                    <a:pt x="2399" y="412"/>
                  </a:cubicBezTo>
                  <a:cubicBezTo>
                    <a:pt x="2389" y="395"/>
                    <a:pt x="2382" y="393"/>
                    <a:pt x="2363" y="401"/>
                  </a:cubicBezTo>
                  <a:cubicBezTo>
                    <a:pt x="2343" y="409"/>
                    <a:pt x="2327" y="420"/>
                    <a:pt x="2310" y="401"/>
                  </a:cubicBezTo>
                  <a:cubicBezTo>
                    <a:pt x="2294" y="381"/>
                    <a:pt x="2317" y="351"/>
                    <a:pt x="2274" y="354"/>
                  </a:cubicBezTo>
                  <a:cubicBezTo>
                    <a:pt x="2232" y="356"/>
                    <a:pt x="2210" y="348"/>
                    <a:pt x="2175" y="367"/>
                  </a:cubicBezTo>
                  <a:cubicBezTo>
                    <a:pt x="2140" y="385"/>
                    <a:pt x="2098" y="409"/>
                    <a:pt x="2070" y="378"/>
                  </a:cubicBezTo>
                  <a:cubicBezTo>
                    <a:pt x="2042" y="346"/>
                    <a:pt x="2039" y="313"/>
                    <a:pt x="2007" y="313"/>
                  </a:cubicBezTo>
                  <a:cubicBezTo>
                    <a:pt x="1974" y="313"/>
                    <a:pt x="1917" y="304"/>
                    <a:pt x="1915" y="320"/>
                  </a:cubicBezTo>
                  <a:cubicBezTo>
                    <a:pt x="1913" y="337"/>
                    <a:pt x="1935" y="376"/>
                    <a:pt x="1884" y="393"/>
                  </a:cubicBezTo>
                  <a:cubicBezTo>
                    <a:pt x="1834" y="409"/>
                    <a:pt x="1845" y="420"/>
                    <a:pt x="1797" y="402"/>
                  </a:cubicBezTo>
                  <a:cubicBezTo>
                    <a:pt x="1749" y="383"/>
                    <a:pt x="1747" y="402"/>
                    <a:pt x="1721" y="385"/>
                  </a:cubicBezTo>
                  <a:cubicBezTo>
                    <a:pt x="1694" y="368"/>
                    <a:pt x="1673" y="365"/>
                    <a:pt x="1670" y="344"/>
                  </a:cubicBezTo>
                  <a:cubicBezTo>
                    <a:pt x="1668" y="324"/>
                    <a:pt x="1673" y="296"/>
                    <a:pt x="1646" y="276"/>
                  </a:cubicBezTo>
                  <a:cubicBezTo>
                    <a:pt x="1620" y="255"/>
                    <a:pt x="1653" y="242"/>
                    <a:pt x="1629" y="228"/>
                  </a:cubicBezTo>
                  <a:cubicBezTo>
                    <a:pt x="1605" y="213"/>
                    <a:pt x="1587" y="222"/>
                    <a:pt x="1574" y="239"/>
                  </a:cubicBezTo>
                  <a:cubicBezTo>
                    <a:pt x="1561" y="255"/>
                    <a:pt x="1541" y="261"/>
                    <a:pt x="1524" y="248"/>
                  </a:cubicBezTo>
                  <a:cubicBezTo>
                    <a:pt x="1507" y="235"/>
                    <a:pt x="1496" y="218"/>
                    <a:pt x="1474" y="202"/>
                  </a:cubicBezTo>
                  <a:cubicBezTo>
                    <a:pt x="1452" y="185"/>
                    <a:pt x="1439" y="187"/>
                    <a:pt x="1437" y="172"/>
                  </a:cubicBezTo>
                  <a:cubicBezTo>
                    <a:pt x="1434" y="157"/>
                    <a:pt x="1448" y="133"/>
                    <a:pt x="1413" y="129"/>
                  </a:cubicBezTo>
                  <a:cubicBezTo>
                    <a:pt x="1378" y="126"/>
                    <a:pt x="1367" y="128"/>
                    <a:pt x="1367" y="105"/>
                  </a:cubicBezTo>
                  <a:cubicBezTo>
                    <a:pt x="1367" y="83"/>
                    <a:pt x="1378" y="20"/>
                    <a:pt x="1345" y="14"/>
                  </a:cubicBezTo>
                  <a:cubicBezTo>
                    <a:pt x="1312" y="9"/>
                    <a:pt x="1314" y="0"/>
                    <a:pt x="1264" y="22"/>
                  </a:cubicBezTo>
                  <a:cubicBezTo>
                    <a:pt x="1214" y="44"/>
                    <a:pt x="1214" y="50"/>
                    <a:pt x="1194" y="50"/>
                  </a:cubicBezTo>
                  <a:cubicBezTo>
                    <a:pt x="1175" y="50"/>
                    <a:pt x="1142" y="59"/>
                    <a:pt x="1146" y="79"/>
                  </a:cubicBezTo>
                  <a:cubicBezTo>
                    <a:pt x="1149" y="95"/>
                    <a:pt x="1172" y="115"/>
                    <a:pt x="1179" y="136"/>
                  </a:cubicBezTo>
                  <a:cubicBezTo>
                    <a:pt x="1196" y="137"/>
                    <a:pt x="1207" y="142"/>
                    <a:pt x="1210" y="166"/>
                  </a:cubicBezTo>
                  <a:cubicBezTo>
                    <a:pt x="1214" y="211"/>
                    <a:pt x="1196" y="226"/>
                    <a:pt x="1196" y="255"/>
                  </a:cubicBezTo>
                  <a:cubicBezTo>
                    <a:pt x="1196" y="285"/>
                    <a:pt x="1166" y="318"/>
                    <a:pt x="1148" y="292"/>
                  </a:cubicBezTo>
                  <a:cubicBezTo>
                    <a:pt x="1131" y="267"/>
                    <a:pt x="1113" y="233"/>
                    <a:pt x="1087" y="263"/>
                  </a:cubicBezTo>
                  <a:cubicBezTo>
                    <a:pt x="1061" y="292"/>
                    <a:pt x="1030" y="318"/>
                    <a:pt x="1004" y="285"/>
                  </a:cubicBezTo>
                  <a:cubicBezTo>
                    <a:pt x="978" y="252"/>
                    <a:pt x="965" y="222"/>
                    <a:pt x="934" y="244"/>
                  </a:cubicBezTo>
                  <a:cubicBezTo>
                    <a:pt x="904" y="267"/>
                    <a:pt x="860" y="292"/>
                    <a:pt x="860" y="322"/>
                  </a:cubicBezTo>
                  <a:cubicBezTo>
                    <a:pt x="860" y="352"/>
                    <a:pt x="878" y="404"/>
                    <a:pt x="825" y="404"/>
                  </a:cubicBezTo>
                  <a:cubicBezTo>
                    <a:pt x="773" y="404"/>
                    <a:pt x="729" y="407"/>
                    <a:pt x="698" y="374"/>
                  </a:cubicBezTo>
                  <a:cubicBezTo>
                    <a:pt x="668" y="341"/>
                    <a:pt x="624" y="304"/>
                    <a:pt x="611" y="274"/>
                  </a:cubicBezTo>
                  <a:cubicBezTo>
                    <a:pt x="598" y="244"/>
                    <a:pt x="576" y="215"/>
                    <a:pt x="546" y="233"/>
                  </a:cubicBezTo>
                  <a:cubicBezTo>
                    <a:pt x="515" y="252"/>
                    <a:pt x="493" y="292"/>
                    <a:pt x="463" y="267"/>
                  </a:cubicBezTo>
                  <a:cubicBezTo>
                    <a:pt x="432" y="241"/>
                    <a:pt x="414" y="259"/>
                    <a:pt x="388" y="233"/>
                  </a:cubicBezTo>
                  <a:cubicBezTo>
                    <a:pt x="362" y="207"/>
                    <a:pt x="345" y="189"/>
                    <a:pt x="323" y="207"/>
                  </a:cubicBezTo>
                  <a:cubicBezTo>
                    <a:pt x="301" y="226"/>
                    <a:pt x="257" y="222"/>
                    <a:pt x="235" y="222"/>
                  </a:cubicBezTo>
                  <a:cubicBezTo>
                    <a:pt x="214" y="222"/>
                    <a:pt x="157" y="204"/>
                    <a:pt x="117" y="222"/>
                  </a:cubicBezTo>
                  <a:cubicBezTo>
                    <a:pt x="78" y="241"/>
                    <a:pt x="65" y="252"/>
                    <a:pt x="52" y="267"/>
                  </a:cubicBezTo>
                  <a:cubicBezTo>
                    <a:pt x="39" y="281"/>
                    <a:pt x="74" y="341"/>
                    <a:pt x="48" y="352"/>
                  </a:cubicBezTo>
                  <a:cubicBezTo>
                    <a:pt x="21" y="363"/>
                    <a:pt x="0" y="381"/>
                    <a:pt x="34" y="389"/>
                  </a:cubicBezTo>
                  <a:cubicBezTo>
                    <a:pt x="69" y="396"/>
                    <a:pt x="109" y="426"/>
                    <a:pt x="135" y="430"/>
                  </a:cubicBezTo>
                  <a:cubicBezTo>
                    <a:pt x="161" y="433"/>
                    <a:pt x="192" y="418"/>
                    <a:pt x="200" y="467"/>
                  </a:cubicBezTo>
                  <a:cubicBezTo>
                    <a:pt x="209" y="515"/>
                    <a:pt x="253" y="530"/>
                    <a:pt x="257" y="570"/>
                  </a:cubicBezTo>
                  <a:cubicBezTo>
                    <a:pt x="262" y="611"/>
                    <a:pt x="266" y="626"/>
                    <a:pt x="297" y="652"/>
                  </a:cubicBezTo>
                  <a:cubicBezTo>
                    <a:pt x="327" y="678"/>
                    <a:pt x="393" y="722"/>
                    <a:pt x="345" y="734"/>
                  </a:cubicBezTo>
                  <a:cubicBezTo>
                    <a:pt x="297" y="745"/>
                    <a:pt x="262" y="737"/>
                    <a:pt x="283" y="767"/>
                  </a:cubicBezTo>
                  <a:cubicBezTo>
                    <a:pt x="305" y="797"/>
                    <a:pt x="340" y="804"/>
                    <a:pt x="345" y="834"/>
                  </a:cubicBezTo>
                  <a:cubicBezTo>
                    <a:pt x="349" y="863"/>
                    <a:pt x="366" y="893"/>
                    <a:pt x="371" y="934"/>
                  </a:cubicBezTo>
                  <a:cubicBezTo>
                    <a:pt x="375" y="974"/>
                    <a:pt x="371" y="986"/>
                    <a:pt x="375" y="1023"/>
                  </a:cubicBezTo>
                  <a:cubicBezTo>
                    <a:pt x="380" y="1060"/>
                    <a:pt x="362" y="1138"/>
                    <a:pt x="371" y="1171"/>
                  </a:cubicBezTo>
                  <a:cubicBezTo>
                    <a:pt x="379" y="1201"/>
                    <a:pt x="405" y="1216"/>
                    <a:pt x="386" y="1233"/>
                  </a:cubicBezTo>
                  <a:cubicBezTo>
                    <a:pt x="406" y="1256"/>
                    <a:pt x="406" y="1276"/>
                    <a:pt x="406" y="1301"/>
                  </a:cubicBezTo>
                  <a:cubicBezTo>
                    <a:pt x="406" y="1338"/>
                    <a:pt x="401" y="1382"/>
                    <a:pt x="410" y="1456"/>
                  </a:cubicBezTo>
                  <a:cubicBezTo>
                    <a:pt x="419" y="1530"/>
                    <a:pt x="454" y="1512"/>
                    <a:pt x="480" y="1501"/>
                  </a:cubicBezTo>
                  <a:cubicBezTo>
                    <a:pt x="506" y="1490"/>
                    <a:pt x="537" y="1479"/>
                    <a:pt x="546" y="1456"/>
                  </a:cubicBezTo>
                  <a:cubicBezTo>
                    <a:pt x="554" y="1434"/>
                    <a:pt x="585" y="1412"/>
                    <a:pt x="611" y="1423"/>
                  </a:cubicBezTo>
                  <a:cubicBezTo>
                    <a:pt x="637" y="1434"/>
                    <a:pt x="650" y="1449"/>
                    <a:pt x="624" y="1475"/>
                  </a:cubicBezTo>
                  <a:cubicBezTo>
                    <a:pt x="598" y="1501"/>
                    <a:pt x="615" y="1519"/>
                    <a:pt x="642" y="1564"/>
                  </a:cubicBezTo>
                  <a:cubicBezTo>
                    <a:pt x="668" y="1608"/>
                    <a:pt x="755" y="1601"/>
                    <a:pt x="786" y="1630"/>
                  </a:cubicBezTo>
                  <a:cubicBezTo>
                    <a:pt x="816" y="1660"/>
                    <a:pt x="873" y="1719"/>
                    <a:pt x="886" y="1760"/>
                  </a:cubicBezTo>
                  <a:cubicBezTo>
                    <a:pt x="899" y="1801"/>
                    <a:pt x="891" y="1816"/>
                    <a:pt x="934" y="1845"/>
                  </a:cubicBezTo>
                  <a:cubicBezTo>
                    <a:pt x="978" y="1875"/>
                    <a:pt x="934" y="1920"/>
                    <a:pt x="974" y="1942"/>
                  </a:cubicBezTo>
                  <a:cubicBezTo>
                    <a:pt x="1013" y="1964"/>
                    <a:pt x="1000" y="2001"/>
                    <a:pt x="1004" y="2012"/>
                  </a:cubicBezTo>
                  <a:cubicBezTo>
                    <a:pt x="1009" y="2023"/>
                    <a:pt x="1057" y="2053"/>
                    <a:pt x="1096" y="2057"/>
                  </a:cubicBezTo>
                  <a:cubicBezTo>
                    <a:pt x="1135" y="2060"/>
                    <a:pt x="1183" y="2027"/>
                    <a:pt x="1218" y="1990"/>
                  </a:cubicBezTo>
                  <a:cubicBezTo>
                    <a:pt x="1253" y="1953"/>
                    <a:pt x="1266" y="1997"/>
                    <a:pt x="1271" y="2009"/>
                  </a:cubicBezTo>
                  <a:cubicBezTo>
                    <a:pt x="1275" y="2020"/>
                    <a:pt x="1319" y="2012"/>
                    <a:pt x="1349" y="1986"/>
                  </a:cubicBezTo>
                  <a:cubicBezTo>
                    <a:pt x="1380" y="1960"/>
                    <a:pt x="1375" y="1908"/>
                    <a:pt x="1349" y="1868"/>
                  </a:cubicBezTo>
                  <a:cubicBezTo>
                    <a:pt x="1323" y="1827"/>
                    <a:pt x="1336" y="1816"/>
                    <a:pt x="1332" y="1782"/>
                  </a:cubicBezTo>
                  <a:cubicBezTo>
                    <a:pt x="1327" y="1749"/>
                    <a:pt x="1336" y="1727"/>
                    <a:pt x="1375" y="1723"/>
                  </a:cubicBezTo>
                  <a:cubicBezTo>
                    <a:pt x="1415" y="1719"/>
                    <a:pt x="1428" y="1664"/>
                    <a:pt x="1454" y="1638"/>
                  </a:cubicBezTo>
                  <a:cubicBezTo>
                    <a:pt x="1480" y="1612"/>
                    <a:pt x="1485" y="1575"/>
                    <a:pt x="1463" y="1549"/>
                  </a:cubicBezTo>
                  <a:cubicBezTo>
                    <a:pt x="1441" y="1523"/>
                    <a:pt x="1511" y="1504"/>
                    <a:pt x="1546" y="1497"/>
                  </a:cubicBezTo>
                  <a:cubicBezTo>
                    <a:pt x="1581" y="1490"/>
                    <a:pt x="1594" y="1464"/>
                    <a:pt x="1555" y="1438"/>
                  </a:cubicBezTo>
                  <a:cubicBezTo>
                    <a:pt x="1515" y="1412"/>
                    <a:pt x="1611" y="1401"/>
                    <a:pt x="1655" y="1397"/>
                  </a:cubicBezTo>
                  <a:cubicBezTo>
                    <a:pt x="1699" y="1393"/>
                    <a:pt x="1677" y="1423"/>
                    <a:pt x="1668" y="1434"/>
                  </a:cubicBezTo>
                  <a:cubicBezTo>
                    <a:pt x="1659" y="1445"/>
                    <a:pt x="1659" y="1464"/>
                    <a:pt x="1681" y="1482"/>
                  </a:cubicBezTo>
                  <a:cubicBezTo>
                    <a:pt x="1703" y="1501"/>
                    <a:pt x="1716" y="1530"/>
                    <a:pt x="1694" y="1549"/>
                  </a:cubicBezTo>
                  <a:cubicBezTo>
                    <a:pt x="1673" y="1567"/>
                    <a:pt x="1716" y="1586"/>
                    <a:pt x="1756" y="1593"/>
                  </a:cubicBezTo>
                  <a:cubicBezTo>
                    <a:pt x="1795" y="1601"/>
                    <a:pt x="1834" y="1567"/>
                    <a:pt x="1847" y="1545"/>
                  </a:cubicBezTo>
                  <a:cubicBezTo>
                    <a:pt x="1860" y="1523"/>
                    <a:pt x="1887" y="1538"/>
                    <a:pt x="1904" y="1545"/>
                  </a:cubicBezTo>
                  <a:cubicBezTo>
                    <a:pt x="1922" y="1553"/>
                    <a:pt x="1935" y="1582"/>
                    <a:pt x="1930" y="1612"/>
                  </a:cubicBezTo>
                  <a:cubicBezTo>
                    <a:pt x="1930" y="1614"/>
                    <a:pt x="1930" y="1615"/>
                    <a:pt x="1930" y="1617"/>
                  </a:cubicBezTo>
                  <a:cubicBezTo>
                    <a:pt x="1937" y="1620"/>
                    <a:pt x="1944" y="1621"/>
                    <a:pt x="1948" y="1618"/>
                  </a:cubicBezTo>
                  <a:cubicBezTo>
                    <a:pt x="1961" y="1606"/>
                    <a:pt x="1967" y="1597"/>
                    <a:pt x="1980" y="1612"/>
                  </a:cubicBezTo>
                  <a:cubicBezTo>
                    <a:pt x="1994" y="1627"/>
                    <a:pt x="2007" y="1640"/>
                    <a:pt x="2033" y="1629"/>
                  </a:cubicBezTo>
                  <a:cubicBezTo>
                    <a:pt x="2059" y="1618"/>
                    <a:pt x="2059" y="1608"/>
                    <a:pt x="2083" y="1608"/>
                  </a:cubicBezTo>
                  <a:cubicBezTo>
                    <a:pt x="2107" y="1608"/>
                    <a:pt x="2120" y="1599"/>
                    <a:pt x="2146" y="1601"/>
                  </a:cubicBezTo>
                  <a:cubicBezTo>
                    <a:pt x="2173" y="1603"/>
                    <a:pt x="2201" y="1601"/>
                    <a:pt x="2186" y="1580"/>
                  </a:cubicBezTo>
                  <a:cubicBezTo>
                    <a:pt x="2171" y="1560"/>
                    <a:pt x="2157" y="1553"/>
                    <a:pt x="2155" y="1536"/>
                  </a:cubicBezTo>
                  <a:cubicBezTo>
                    <a:pt x="2153" y="1519"/>
                    <a:pt x="2173" y="1506"/>
                    <a:pt x="2131" y="1506"/>
                  </a:cubicBezTo>
                  <a:cubicBezTo>
                    <a:pt x="2090" y="1506"/>
                    <a:pt x="2068" y="1491"/>
                    <a:pt x="2042" y="1473"/>
                  </a:cubicBezTo>
                  <a:cubicBezTo>
                    <a:pt x="2015" y="1454"/>
                    <a:pt x="1994" y="1425"/>
                    <a:pt x="2011" y="1410"/>
                  </a:cubicBezTo>
                  <a:cubicBezTo>
                    <a:pt x="2029" y="1395"/>
                    <a:pt x="2050" y="1399"/>
                    <a:pt x="2066" y="1382"/>
                  </a:cubicBezTo>
                  <a:cubicBezTo>
                    <a:pt x="2081" y="1365"/>
                    <a:pt x="2074" y="1336"/>
                    <a:pt x="2103" y="1358"/>
                  </a:cubicBezTo>
                  <a:cubicBezTo>
                    <a:pt x="2131" y="1380"/>
                    <a:pt x="2138" y="1403"/>
                    <a:pt x="2168" y="1406"/>
                  </a:cubicBezTo>
                  <a:cubicBezTo>
                    <a:pt x="2199" y="1410"/>
                    <a:pt x="2238" y="1423"/>
                    <a:pt x="2267" y="1399"/>
                  </a:cubicBezTo>
                  <a:cubicBezTo>
                    <a:pt x="2295" y="1375"/>
                    <a:pt x="2256" y="1343"/>
                    <a:pt x="2295" y="1338"/>
                  </a:cubicBezTo>
                  <a:cubicBezTo>
                    <a:pt x="2334" y="1332"/>
                    <a:pt x="2358" y="1282"/>
                    <a:pt x="2391" y="1308"/>
                  </a:cubicBezTo>
                  <a:cubicBezTo>
                    <a:pt x="2424" y="1334"/>
                    <a:pt x="2439" y="1332"/>
                    <a:pt x="2452" y="1314"/>
                  </a:cubicBezTo>
                  <a:cubicBezTo>
                    <a:pt x="2465" y="1295"/>
                    <a:pt x="2474" y="1280"/>
                    <a:pt x="2454" y="1262"/>
                  </a:cubicBezTo>
                  <a:cubicBezTo>
                    <a:pt x="2435" y="1243"/>
                    <a:pt x="2450" y="1219"/>
                    <a:pt x="2476" y="1225"/>
                  </a:cubicBezTo>
                  <a:cubicBezTo>
                    <a:pt x="2502" y="1230"/>
                    <a:pt x="2531" y="1236"/>
                    <a:pt x="2535" y="1254"/>
                  </a:cubicBezTo>
                  <a:cubicBezTo>
                    <a:pt x="2540" y="1273"/>
                    <a:pt x="2559" y="1293"/>
                    <a:pt x="2577" y="1273"/>
                  </a:cubicBezTo>
                  <a:cubicBezTo>
                    <a:pt x="2594" y="1252"/>
                    <a:pt x="2605" y="1249"/>
                    <a:pt x="2634" y="1251"/>
                  </a:cubicBezTo>
                  <a:cubicBezTo>
                    <a:pt x="2662" y="1252"/>
                    <a:pt x="2671" y="1269"/>
                    <a:pt x="2671" y="1284"/>
                  </a:cubicBezTo>
                  <a:cubicBezTo>
                    <a:pt x="2671" y="1299"/>
                    <a:pt x="2695" y="1306"/>
                    <a:pt x="2684" y="1323"/>
                  </a:cubicBezTo>
                  <a:cubicBezTo>
                    <a:pt x="2673" y="1340"/>
                    <a:pt x="2658" y="1343"/>
                    <a:pt x="2682" y="1347"/>
                  </a:cubicBezTo>
                  <a:cubicBezTo>
                    <a:pt x="2706" y="1351"/>
                    <a:pt x="2725" y="1353"/>
                    <a:pt x="2738" y="1377"/>
                  </a:cubicBezTo>
                  <a:cubicBezTo>
                    <a:pt x="2751" y="1401"/>
                    <a:pt x="2745" y="1421"/>
                    <a:pt x="2786" y="1438"/>
                  </a:cubicBezTo>
                  <a:cubicBezTo>
                    <a:pt x="2828" y="1454"/>
                    <a:pt x="2830" y="1451"/>
                    <a:pt x="2863" y="1441"/>
                  </a:cubicBezTo>
                  <a:cubicBezTo>
                    <a:pt x="2884" y="1436"/>
                    <a:pt x="2895" y="1427"/>
                    <a:pt x="2911" y="1417"/>
                  </a:cubicBezTo>
                  <a:cubicBezTo>
                    <a:pt x="2890" y="1389"/>
                    <a:pt x="2934" y="1385"/>
                    <a:pt x="2917" y="1360"/>
                  </a:cubicBezTo>
                  <a:cubicBezTo>
                    <a:pt x="2900" y="1334"/>
                    <a:pt x="2891" y="1282"/>
                    <a:pt x="2891" y="1230"/>
                  </a:cubicBezTo>
                  <a:cubicBezTo>
                    <a:pt x="2891" y="1226"/>
                    <a:pt x="2891" y="1221"/>
                    <a:pt x="2892" y="1217"/>
                  </a:cubicBezTo>
                  <a:cubicBezTo>
                    <a:pt x="2838" y="1185"/>
                    <a:pt x="2838" y="1185"/>
                    <a:pt x="2838" y="1185"/>
                  </a:cubicBezTo>
                  <a:cubicBezTo>
                    <a:pt x="2838" y="1185"/>
                    <a:pt x="2782" y="1157"/>
                    <a:pt x="2785" y="1126"/>
                  </a:cubicBezTo>
                  <a:cubicBezTo>
                    <a:pt x="2789" y="1096"/>
                    <a:pt x="2802" y="1113"/>
                    <a:pt x="2766" y="1093"/>
                  </a:cubicBezTo>
                  <a:cubicBezTo>
                    <a:pt x="2730" y="1074"/>
                    <a:pt x="2730" y="1068"/>
                    <a:pt x="2713" y="1049"/>
                  </a:cubicBezTo>
                  <a:cubicBezTo>
                    <a:pt x="2697" y="1029"/>
                    <a:pt x="2694" y="1004"/>
                    <a:pt x="2697" y="982"/>
                  </a:cubicBezTo>
                  <a:cubicBezTo>
                    <a:pt x="2700" y="960"/>
                    <a:pt x="2723" y="948"/>
                    <a:pt x="2697" y="940"/>
                  </a:cubicBezTo>
                  <a:cubicBezTo>
                    <a:pt x="2671" y="932"/>
                    <a:pt x="2631" y="921"/>
                    <a:pt x="2667" y="898"/>
                  </a:cubicBezTo>
                  <a:cubicBezTo>
                    <a:pt x="2703" y="876"/>
                    <a:pt x="2720" y="873"/>
                    <a:pt x="2720" y="873"/>
                  </a:cubicBezTo>
                  <a:cubicBezTo>
                    <a:pt x="2720" y="873"/>
                    <a:pt x="2736" y="871"/>
                    <a:pt x="2769" y="862"/>
                  </a:cubicBezTo>
                  <a:cubicBezTo>
                    <a:pt x="2802" y="854"/>
                    <a:pt x="2834" y="854"/>
                    <a:pt x="2857" y="854"/>
                  </a:cubicBezTo>
                  <a:cubicBezTo>
                    <a:pt x="2880" y="854"/>
                    <a:pt x="2929" y="840"/>
                    <a:pt x="2946" y="821"/>
                  </a:cubicBezTo>
                  <a:cubicBezTo>
                    <a:pt x="2962" y="801"/>
                    <a:pt x="3005" y="759"/>
                    <a:pt x="3021" y="771"/>
                  </a:cubicBezTo>
                  <a:cubicBezTo>
                    <a:pt x="3038" y="782"/>
                    <a:pt x="3074" y="779"/>
                    <a:pt x="3074" y="743"/>
                  </a:cubicBezTo>
                  <a:cubicBezTo>
                    <a:pt x="3074" y="707"/>
                    <a:pt x="3074" y="673"/>
                    <a:pt x="3057" y="643"/>
                  </a:cubicBezTo>
                  <a:close/>
                </a:path>
              </a:pathLst>
            </a:custGeom>
            <a:solidFill>
              <a:schemeClr val="accent1"/>
            </a:solidFill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5" name="Freeform 20"/>
            <p:cNvSpPr/>
            <p:nvPr/>
          </p:nvSpPr>
          <p:spPr bwMode="auto">
            <a:xfrm>
              <a:off x="7047673" y="2582341"/>
              <a:ext cx="1879638" cy="1392529"/>
            </a:xfrm>
            <a:custGeom>
              <a:avLst/>
              <a:gdLst>
                <a:gd name="T0" fmla="*/ 3326 w 3374"/>
                <a:gd name="T1" fmla="*/ 1582 h 2599"/>
                <a:gd name="T2" fmla="*/ 3022 w 3374"/>
                <a:gd name="T3" fmla="*/ 1461 h 2599"/>
                <a:gd name="T4" fmla="*/ 2905 w 3374"/>
                <a:gd name="T5" fmla="*/ 1423 h 2599"/>
                <a:gd name="T6" fmla="*/ 2850 w 3374"/>
                <a:gd name="T7" fmla="*/ 1556 h 2599"/>
                <a:gd name="T8" fmla="*/ 2957 w 3374"/>
                <a:gd name="T9" fmla="*/ 1714 h 2599"/>
                <a:gd name="T10" fmla="*/ 2863 w 3374"/>
                <a:gd name="T11" fmla="*/ 1817 h 2599"/>
                <a:gd name="T12" fmla="*/ 2804 w 3374"/>
                <a:gd name="T13" fmla="*/ 1882 h 2599"/>
                <a:gd name="T14" fmla="*/ 2651 w 3374"/>
                <a:gd name="T15" fmla="*/ 1793 h 2599"/>
                <a:gd name="T16" fmla="*/ 2573 w 3374"/>
                <a:gd name="T17" fmla="*/ 1593 h 2599"/>
                <a:gd name="T18" fmla="*/ 2448 w 3374"/>
                <a:gd name="T19" fmla="*/ 1424 h 2599"/>
                <a:gd name="T20" fmla="*/ 2411 w 3374"/>
                <a:gd name="T21" fmla="*/ 1352 h 2599"/>
                <a:gd name="T22" fmla="*/ 2179 w 3374"/>
                <a:gd name="T23" fmla="*/ 1252 h 2599"/>
                <a:gd name="T24" fmla="*/ 2267 w 3374"/>
                <a:gd name="T25" fmla="*/ 911 h 2599"/>
                <a:gd name="T26" fmla="*/ 1721 w 3374"/>
                <a:gd name="T27" fmla="*/ 1019 h 2599"/>
                <a:gd name="T28" fmla="*/ 1446 w 3374"/>
                <a:gd name="T29" fmla="*/ 833 h 2599"/>
                <a:gd name="T30" fmla="*/ 1485 w 3374"/>
                <a:gd name="T31" fmla="*/ 615 h 2599"/>
                <a:gd name="T32" fmla="*/ 1148 w 3374"/>
                <a:gd name="T33" fmla="*/ 548 h 2599"/>
                <a:gd name="T34" fmla="*/ 851 w 3374"/>
                <a:gd name="T35" fmla="*/ 363 h 2599"/>
                <a:gd name="T36" fmla="*/ 848 w 3374"/>
                <a:gd name="T37" fmla="*/ 57 h 2599"/>
                <a:gd name="T38" fmla="*/ 661 w 3374"/>
                <a:gd name="T39" fmla="*/ 24 h 2599"/>
                <a:gd name="T40" fmla="*/ 428 w 3374"/>
                <a:gd name="T41" fmla="*/ 233 h 2599"/>
                <a:gd name="T42" fmla="*/ 113 w 3374"/>
                <a:gd name="T43" fmla="*/ 418 h 2599"/>
                <a:gd name="T44" fmla="*/ 26 w 3374"/>
                <a:gd name="T45" fmla="*/ 792 h 2599"/>
                <a:gd name="T46" fmla="*/ 301 w 3374"/>
                <a:gd name="T47" fmla="*/ 907 h 2599"/>
                <a:gd name="T48" fmla="*/ 633 w 3374"/>
                <a:gd name="T49" fmla="*/ 1000 h 2599"/>
                <a:gd name="T50" fmla="*/ 1074 w 3374"/>
                <a:gd name="T51" fmla="*/ 941 h 2599"/>
                <a:gd name="T52" fmla="*/ 1393 w 3374"/>
                <a:gd name="T53" fmla="*/ 1019 h 2599"/>
                <a:gd name="T54" fmla="*/ 1695 w 3374"/>
                <a:gd name="T55" fmla="*/ 1311 h 2599"/>
                <a:gd name="T56" fmla="*/ 1926 w 3374"/>
                <a:gd name="T57" fmla="*/ 1471 h 2599"/>
                <a:gd name="T58" fmla="*/ 2018 w 3374"/>
                <a:gd name="T59" fmla="*/ 1638 h 2599"/>
                <a:gd name="T60" fmla="*/ 1992 w 3374"/>
                <a:gd name="T61" fmla="*/ 1860 h 2599"/>
                <a:gd name="T62" fmla="*/ 1909 w 3374"/>
                <a:gd name="T63" fmla="*/ 1930 h 2599"/>
                <a:gd name="T64" fmla="*/ 1808 w 3374"/>
                <a:gd name="T65" fmla="*/ 2156 h 2599"/>
                <a:gd name="T66" fmla="*/ 1594 w 3374"/>
                <a:gd name="T67" fmla="*/ 2138 h 2599"/>
                <a:gd name="T68" fmla="*/ 1861 w 3374"/>
                <a:gd name="T69" fmla="*/ 2316 h 2599"/>
                <a:gd name="T70" fmla="*/ 1928 w 3374"/>
                <a:gd name="T71" fmla="*/ 2229 h 2599"/>
                <a:gd name="T72" fmla="*/ 2101 w 3374"/>
                <a:gd name="T73" fmla="*/ 2284 h 2599"/>
                <a:gd name="T74" fmla="*/ 2208 w 3374"/>
                <a:gd name="T75" fmla="*/ 2381 h 2599"/>
                <a:gd name="T76" fmla="*/ 2363 w 3374"/>
                <a:gd name="T77" fmla="*/ 2407 h 2599"/>
                <a:gd name="T78" fmla="*/ 2455 w 3374"/>
                <a:gd name="T79" fmla="*/ 2564 h 2599"/>
                <a:gd name="T80" fmla="*/ 2649 w 3374"/>
                <a:gd name="T81" fmla="*/ 2499 h 2599"/>
                <a:gd name="T82" fmla="*/ 2763 w 3374"/>
                <a:gd name="T83" fmla="*/ 2412 h 2599"/>
                <a:gd name="T84" fmla="*/ 2771 w 3374"/>
                <a:gd name="T85" fmla="*/ 2321 h 2599"/>
                <a:gd name="T86" fmla="*/ 2880 w 3374"/>
                <a:gd name="T87" fmla="*/ 2329 h 2599"/>
                <a:gd name="T88" fmla="*/ 2874 w 3374"/>
                <a:gd name="T89" fmla="*/ 2238 h 2599"/>
                <a:gd name="T90" fmla="*/ 2918 w 3374"/>
                <a:gd name="T91" fmla="*/ 2119 h 2599"/>
                <a:gd name="T92" fmla="*/ 2870 w 3374"/>
                <a:gd name="T93" fmla="*/ 2034 h 2599"/>
                <a:gd name="T94" fmla="*/ 2983 w 3374"/>
                <a:gd name="T95" fmla="*/ 1945 h 2599"/>
                <a:gd name="T96" fmla="*/ 3167 w 3374"/>
                <a:gd name="T97" fmla="*/ 1953 h 2599"/>
                <a:gd name="T98" fmla="*/ 3232 w 3374"/>
                <a:gd name="T99" fmla="*/ 1884 h 2599"/>
                <a:gd name="T100" fmla="*/ 3337 w 3374"/>
                <a:gd name="T101" fmla="*/ 1795 h 2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74" h="2599">
                  <a:moveTo>
                    <a:pt x="3319" y="1723"/>
                  </a:moveTo>
                  <a:cubicBezTo>
                    <a:pt x="3341" y="1695"/>
                    <a:pt x="3374" y="1691"/>
                    <a:pt x="3359" y="1658"/>
                  </a:cubicBezTo>
                  <a:cubicBezTo>
                    <a:pt x="3343" y="1625"/>
                    <a:pt x="3365" y="1593"/>
                    <a:pt x="3326" y="1582"/>
                  </a:cubicBezTo>
                  <a:cubicBezTo>
                    <a:pt x="3287" y="1571"/>
                    <a:pt x="3223" y="1565"/>
                    <a:pt x="3195" y="1541"/>
                  </a:cubicBezTo>
                  <a:cubicBezTo>
                    <a:pt x="3167" y="1517"/>
                    <a:pt x="3164" y="1511"/>
                    <a:pt x="3125" y="1504"/>
                  </a:cubicBezTo>
                  <a:cubicBezTo>
                    <a:pt x="3086" y="1497"/>
                    <a:pt x="3031" y="1487"/>
                    <a:pt x="3022" y="1461"/>
                  </a:cubicBezTo>
                  <a:cubicBezTo>
                    <a:pt x="3017" y="1447"/>
                    <a:pt x="3023" y="1437"/>
                    <a:pt x="3024" y="1426"/>
                  </a:cubicBezTo>
                  <a:cubicBezTo>
                    <a:pt x="3009" y="1428"/>
                    <a:pt x="2990" y="1430"/>
                    <a:pt x="2972" y="1430"/>
                  </a:cubicBezTo>
                  <a:cubicBezTo>
                    <a:pt x="2924" y="1430"/>
                    <a:pt x="2918" y="1437"/>
                    <a:pt x="2905" y="1423"/>
                  </a:cubicBezTo>
                  <a:cubicBezTo>
                    <a:pt x="2891" y="1408"/>
                    <a:pt x="2885" y="1417"/>
                    <a:pt x="2874" y="1432"/>
                  </a:cubicBezTo>
                  <a:cubicBezTo>
                    <a:pt x="2863" y="1447"/>
                    <a:pt x="2870" y="1484"/>
                    <a:pt x="2874" y="1513"/>
                  </a:cubicBezTo>
                  <a:cubicBezTo>
                    <a:pt x="2878" y="1543"/>
                    <a:pt x="2867" y="1543"/>
                    <a:pt x="2850" y="1556"/>
                  </a:cubicBezTo>
                  <a:cubicBezTo>
                    <a:pt x="2832" y="1569"/>
                    <a:pt x="2848" y="1582"/>
                    <a:pt x="2846" y="1628"/>
                  </a:cubicBezTo>
                  <a:cubicBezTo>
                    <a:pt x="2843" y="1675"/>
                    <a:pt x="2887" y="1654"/>
                    <a:pt x="2920" y="1665"/>
                  </a:cubicBezTo>
                  <a:cubicBezTo>
                    <a:pt x="2953" y="1676"/>
                    <a:pt x="2963" y="1695"/>
                    <a:pt x="2957" y="1714"/>
                  </a:cubicBezTo>
                  <a:cubicBezTo>
                    <a:pt x="2950" y="1732"/>
                    <a:pt x="2961" y="1749"/>
                    <a:pt x="2948" y="1778"/>
                  </a:cubicBezTo>
                  <a:cubicBezTo>
                    <a:pt x="2935" y="1808"/>
                    <a:pt x="2902" y="1793"/>
                    <a:pt x="2870" y="1780"/>
                  </a:cubicBezTo>
                  <a:cubicBezTo>
                    <a:pt x="2837" y="1767"/>
                    <a:pt x="2865" y="1808"/>
                    <a:pt x="2863" y="1817"/>
                  </a:cubicBezTo>
                  <a:cubicBezTo>
                    <a:pt x="2861" y="1827"/>
                    <a:pt x="2839" y="1836"/>
                    <a:pt x="2861" y="1849"/>
                  </a:cubicBezTo>
                  <a:cubicBezTo>
                    <a:pt x="2883" y="1862"/>
                    <a:pt x="2867" y="1862"/>
                    <a:pt x="2843" y="1877"/>
                  </a:cubicBezTo>
                  <a:cubicBezTo>
                    <a:pt x="2819" y="1891"/>
                    <a:pt x="2811" y="1895"/>
                    <a:pt x="2804" y="1882"/>
                  </a:cubicBezTo>
                  <a:cubicBezTo>
                    <a:pt x="2797" y="1869"/>
                    <a:pt x="2782" y="1862"/>
                    <a:pt x="2763" y="1862"/>
                  </a:cubicBezTo>
                  <a:cubicBezTo>
                    <a:pt x="2712" y="1867"/>
                    <a:pt x="2710" y="1851"/>
                    <a:pt x="2704" y="1819"/>
                  </a:cubicBezTo>
                  <a:cubicBezTo>
                    <a:pt x="2697" y="1788"/>
                    <a:pt x="2675" y="1793"/>
                    <a:pt x="2651" y="1793"/>
                  </a:cubicBezTo>
                  <a:cubicBezTo>
                    <a:pt x="2627" y="1793"/>
                    <a:pt x="2629" y="1784"/>
                    <a:pt x="2597" y="1760"/>
                  </a:cubicBezTo>
                  <a:cubicBezTo>
                    <a:pt x="2564" y="1736"/>
                    <a:pt x="2592" y="1738"/>
                    <a:pt x="2607" y="1691"/>
                  </a:cubicBezTo>
                  <a:cubicBezTo>
                    <a:pt x="2623" y="1645"/>
                    <a:pt x="2594" y="1623"/>
                    <a:pt x="2573" y="1593"/>
                  </a:cubicBezTo>
                  <a:cubicBezTo>
                    <a:pt x="2551" y="1563"/>
                    <a:pt x="2549" y="1532"/>
                    <a:pt x="2542" y="1495"/>
                  </a:cubicBezTo>
                  <a:cubicBezTo>
                    <a:pt x="2535" y="1458"/>
                    <a:pt x="2490" y="1467"/>
                    <a:pt x="2485" y="1454"/>
                  </a:cubicBezTo>
                  <a:cubicBezTo>
                    <a:pt x="2481" y="1441"/>
                    <a:pt x="2479" y="1436"/>
                    <a:pt x="2448" y="1424"/>
                  </a:cubicBezTo>
                  <a:cubicBezTo>
                    <a:pt x="2417" y="1413"/>
                    <a:pt x="2426" y="1411"/>
                    <a:pt x="2424" y="1380"/>
                  </a:cubicBezTo>
                  <a:cubicBezTo>
                    <a:pt x="2423" y="1371"/>
                    <a:pt x="2421" y="1362"/>
                    <a:pt x="2418" y="1354"/>
                  </a:cubicBezTo>
                  <a:cubicBezTo>
                    <a:pt x="2415" y="1353"/>
                    <a:pt x="2413" y="1353"/>
                    <a:pt x="2411" y="1352"/>
                  </a:cubicBezTo>
                  <a:cubicBezTo>
                    <a:pt x="2358" y="1337"/>
                    <a:pt x="2376" y="1374"/>
                    <a:pt x="2332" y="1382"/>
                  </a:cubicBezTo>
                  <a:cubicBezTo>
                    <a:pt x="2289" y="1389"/>
                    <a:pt x="2289" y="1360"/>
                    <a:pt x="2249" y="1330"/>
                  </a:cubicBezTo>
                  <a:cubicBezTo>
                    <a:pt x="2210" y="1300"/>
                    <a:pt x="2166" y="1297"/>
                    <a:pt x="2179" y="1252"/>
                  </a:cubicBezTo>
                  <a:cubicBezTo>
                    <a:pt x="2192" y="1208"/>
                    <a:pt x="2162" y="1156"/>
                    <a:pt x="2210" y="1141"/>
                  </a:cubicBezTo>
                  <a:cubicBezTo>
                    <a:pt x="2258" y="1126"/>
                    <a:pt x="2302" y="1100"/>
                    <a:pt x="2306" y="1041"/>
                  </a:cubicBezTo>
                  <a:cubicBezTo>
                    <a:pt x="2310" y="981"/>
                    <a:pt x="2310" y="941"/>
                    <a:pt x="2267" y="911"/>
                  </a:cubicBezTo>
                  <a:cubicBezTo>
                    <a:pt x="2223" y="881"/>
                    <a:pt x="2140" y="844"/>
                    <a:pt x="2101" y="878"/>
                  </a:cubicBezTo>
                  <a:cubicBezTo>
                    <a:pt x="2061" y="911"/>
                    <a:pt x="1996" y="993"/>
                    <a:pt x="1926" y="1007"/>
                  </a:cubicBezTo>
                  <a:cubicBezTo>
                    <a:pt x="1856" y="1022"/>
                    <a:pt x="1782" y="1048"/>
                    <a:pt x="1721" y="1019"/>
                  </a:cubicBezTo>
                  <a:cubicBezTo>
                    <a:pt x="1660" y="989"/>
                    <a:pt x="1625" y="1007"/>
                    <a:pt x="1594" y="970"/>
                  </a:cubicBezTo>
                  <a:cubicBezTo>
                    <a:pt x="1563" y="933"/>
                    <a:pt x="1598" y="855"/>
                    <a:pt x="1550" y="855"/>
                  </a:cubicBezTo>
                  <a:cubicBezTo>
                    <a:pt x="1502" y="855"/>
                    <a:pt x="1480" y="870"/>
                    <a:pt x="1446" y="833"/>
                  </a:cubicBezTo>
                  <a:cubicBezTo>
                    <a:pt x="1411" y="796"/>
                    <a:pt x="1323" y="785"/>
                    <a:pt x="1328" y="767"/>
                  </a:cubicBezTo>
                  <a:cubicBezTo>
                    <a:pt x="1332" y="748"/>
                    <a:pt x="1367" y="685"/>
                    <a:pt x="1402" y="674"/>
                  </a:cubicBezTo>
                  <a:cubicBezTo>
                    <a:pt x="1437" y="663"/>
                    <a:pt x="1480" y="655"/>
                    <a:pt x="1485" y="615"/>
                  </a:cubicBezTo>
                  <a:cubicBezTo>
                    <a:pt x="1489" y="574"/>
                    <a:pt x="1498" y="537"/>
                    <a:pt x="1437" y="514"/>
                  </a:cubicBezTo>
                  <a:cubicBezTo>
                    <a:pt x="1376" y="492"/>
                    <a:pt x="1231" y="492"/>
                    <a:pt x="1205" y="500"/>
                  </a:cubicBezTo>
                  <a:cubicBezTo>
                    <a:pt x="1179" y="507"/>
                    <a:pt x="1175" y="514"/>
                    <a:pt x="1148" y="548"/>
                  </a:cubicBezTo>
                  <a:cubicBezTo>
                    <a:pt x="1122" y="581"/>
                    <a:pt x="1070" y="629"/>
                    <a:pt x="1017" y="577"/>
                  </a:cubicBezTo>
                  <a:cubicBezTo>
                    <a:pt x="965" y="526"/>
                    <a:pt x="926" y="503"/>
                    <a:pt x="908" y="466"/>
                  </a:cubicBezTo>
                  <a:cubicBezTo>
                    <a:pt x="891" y="429"/>
                    <a:pt x="851" y="396"/>
                    <a:pt x="851" y="363"/>
                  </a:cubicBezTo>
                  <a:cubicBezTo>
                    <a:pt x="851" y="329"/>
                    <a:pt x="830" y="307"/>
                    <a:pt x="856" y="277"/>
                  </a:cubicBezTo>
                  <a:cubicBezTo>
                    <a:pt x="882" y="248"/>
                    <a:pt x="886" y="229"/>
                    <a:pt x="873" y="196"/>
                  </a:cubicBezTo>
                  <a:cubicBezTo>
                    <a:pt x="864" y="171"/>
                    <a:pt x="849" y="107"/>
                    <a:pt x="848" y="57"/>
                  </a:cubicBezTo>
                  <a:cubicBezTo>
                    <a:pt x="836" y="52"/>
                    <a:pt x="821" y="44"/>
                    <a:pt x="800" y="31"/>
                  </a:cubicBezTo>
                  <a:cubicBezTo>
                    <a:pt x="751" y="0"/>
                    <a:pt x="744" y="36"/>
                    <a:pt x="692" y="31"/>
                  </a:cubicBezTo>
                  <a:cubicBezTo>
                    <a:pt x="673" y="29"/>
                    <a:pt x="664" y="27"/>
                    <a:pt x="661" y="24"/>
                  </a:cubicBezTo>
                  <a:cubicBezTo>
                    <a:pt x="648" y="39"/>
                    <a:pt x="634" y="58"/>
                    <a:pt x="629" y="77"/>
                  </a:cubicBezTo>
                  <a:cubicBezTo>
                    <a:pt x="616" y="122"/>
                    <a:pt x="664" y="170"/>
                    <a:pt x="594" y="192"/>
                  </a:cubicBezTo>
                  <a:cubicBezTo>
                    <a:pt x="524" y="214"/>
                    <a:pt x="471" y="203"/>
                    <a:pt x="428" y="233"/>
                  </a:cubicBezTo>
                  <a:cubicBezTo>
                    <a:pt x="384" y="262"/>
                    <a:pt x="336" y="255"/>
                    <a:pt x="305" y="288"/>
                  </a:cubicBezTo>
                  <a:cubicBezTo>
                    <a:pt x="275" y="322"/>
                    <a:pt x="209" y="333"/>
                    <a:pt x="196" y="370"/>
                  </a:cubicBezTo>
                  <a:cubicBezTo>
                    <a:pt x="183" y="407"/>
                    <a:pt x="153" y="414"/>
                    <a:pt x="113" y="418"/>
                  </a:cubicBezTo>
                  <a:cubicBezTo>
                    <a:pt x="74" y="422"/>
                    <a:pt x="0" y="444"/>
                    <a:pt x="0" y="511"/>
                  </a:cubicBezTo>
                  <a:cubicBezTo>
                    <a:pt x="0" y="577"/>
                    <a:pt x="22" y="644"/>
                    <a:pt x="26" y="681"/>
                  </a:cubicBezTo>
                  <a:cubicBezTo>
                    <a:pt x="30" y="718"/>
                    <a:pt x="48" y="763"/>
                    <a:pt x="26" y="792"/>
                  </a:cubicBezTo>
                  <a:cubicBezTo>
                    <a:pt x="8" y="817"/>
                    <a:pt x="34" y="794"/>
                    <a:pt x="63" y="857"/>
                  </a:cubicBezTo>
                  <a:cubicBezTo>
                    <a:pt x="88" y="855"/>
                    <a:pt x="115" y="852"/>
                    <a:pt x="139" y="855"/>
                  </a:cubicBezTo>
                  <a:cubicBezTo>
                    <a:pt x="196" y="863"/>
                    <a:pt x="249" y="904"/>
                    <a:pt x="301" y="907"/>
                  </a:cubicBezTo>
                  <a:cubicBezTo>
                    <a:pt x="353" y="911"/>
                    <a:pt x="380" y="885"/>
                    <a:pt x="415" y="933"/>
                  </a:cubicBezTo>
                  <a:cubicBezTo>
                    <a:pt x="450" y="981"/>
                    <a:pt x="485" y="1015"/>
                    <a:pt x="528" y="1022"/>
                  </a:cubicBezTo>
                  <a:cubicBezTo>
                    <a:pt x="572" y="1030"/>
                    <a:pt x="563" y="1026"/>
                    <a:pt x="633" y="1000"/>
                  </a:cubicBezTo>
                  <a:cubicBezTo>
                    <a:pt x="703" y="974"/>
                    <a:pt x="712" y="937"/>
                    <a:pt x="777" y="948"/>
                  </a:cubicBezTo>
                  <a:cubicBezTo>
                    <a:pt x="843" y="959"/>
                    <a:pt x="930" y="996"/>
                    <a:pt x="956" y="967"/>
                  </a:cubicBezTo>
                  <a:cubicBezTo>
                    <a:pt x="983" y="937"/>
                    <a:pt x="991" y="896"/>
                    <a:pt x="1074" y="941"/>
                  </a:cubicBezTo>
                  <a:cubicBezTo>
                    <a:pt x="1157" y="985"/>
                    <a:pt x="1227" y="985"/>
                    <a:pt x="1231" y="1015"/>
                  </a:cubicBezTo>
                  <a:cubicBezTo>
                    <a:pt x="1236" y="1044"/>
                    <a:pt x="1249" y="1059"/>
                    <a:pt x="1293" y="1041"/>
                  </a:cubicBezTo>
                  <a:cubicBezTo>
                    <a:pt x="1336" y="1022"/>
                    <a:pt x="1389" y="978"/>
                    <a:pt x="1393" y="1019"/>
                  </a:cubicBezTo>
                  <a:cubicBezTo>
                    <a:pt x="1397" y="1059"/>
                    <a:pt x="1384" y="1126"/>
                    <a:pt x="1432" y="1145"/>
                  </a:cubicBezTo>
                  <a:cubicBezTo>
                    <a:pt x="1480" y="1163"/>
                    <a:pt x="1559" y="1182"/>
                    <a:pt x="1585" y="1211"/>
                  </a:cubicBezTo>
                  <a:cubicBezTo>
                    <a:pt x="1612" y="1241"/>
                    <a:pt x="1660" y="1319"/>
                    <a:pt x="1695" y="1311"/>
                  </a:cubicBezTo>
                  <a:cubicBezTo>
                    <a:pt x="1729" y="1304"/>
                    <a:pt x="1782" y="1241"/>
                    <a:pt x="1808" y="1293"/>
                  </a:cubicBezTo>
                  <a:cubicBezTo>
                    <a:pt x="1834" y="1345"/>
                    <a:pt x="1895" y="1360"/>
                    <a:pt x="1904" y="1389"/>
                  </a:cubicBezTo>
                  <a:cubicBezTo>
                    <a:pt x="1913" y="1419"/>
                    <a:pt x="1944" y="1448"/>
                    <a:pt x="1926" y="1471"/>
                  </a:cubicBezTo>
                  <a:cubicBezTo>
                    <a:pt x="1909" y="1493"/>
                    <a:pt x="1895" y="1497"/>
                    <a:pt x="1965" y="1523"/>
                  </a:cubicBezTo>
                  <a:cubicBezTo>
                    <a:pt x="1996" y="1541"/>
                    <a:pt x="1987" y="1567"/>
                    <a:pt x="1987" y="1586"/>
                  </a:cubicBezTo>
                  <a:cubicBezTo>
                    <a:pt x="1987" y="1604"/>
                    <a:pt x="1987" y="1612"/>
                    <a:pt x="2018" y="1638"/>
                  </a:cubicBezTo>
                  <a:cubicBezTo>
                    <a:pt x="2048" y="1663"/>
                    <a:pt x="2075" y="1701"/>
                    <a:pt x="2057" y="1741"/>
                  </a:cubicBezTo>
                  <a:cubicBezTo>
                    <a:pt x="2040" y="1782"/>
                    <a:pt x="2022" y="1797"/>
                    <a:pt x="2022" y="1812"/>
                  </a:cubicBezTo>
                  <a:cubicBezTo>
                    <a:pt x="2022" y="1827"/>
                    <a:pt x="2018" y="1878"/>
                    <a:pt x="1992" y="1860"/>
                  </a:cubicBezTo>
                  <a:cubicBezTo>
                    <a:pt x="1965" y="1841"/>
                    <a:pt x="1974" y="1808"/>
                    <a:pt x="1965" y="1841"/>
                  </a:cubicBezTo>
                  <a:cubicBezTo>
                    <a:pt x="1957" y="1875"/>
                    <a:pt x="1944" y="1886"/>
                    <a:pt x="1926" y="1882"/>
                  </a:cubicBezTo>
                  <a:cubicBezTo>
                    <a:pt x="1909" y="1878"/>
                    <a:pt x="1887" y="1912"/>
                    <a:pt x="1909" y="1930"/>
                  </a:cubicBezTo>
                  <a:cubicBezTo>
                    <a:pt x="1930" y="1949"/>
                    <a:pt x="1917" y="1971"/>
                    <a:pt x="1891" y="1997"/>
                  </a:cubicBezTo>
                  <a:cubicBezTo>
                    <a:pt x="1865" y="2023"/>
                    <a:pt x="1812" y="2001"/>
                    <a:pt x="1817" y="2049"/>
                  </a:cubicBezTo>
                  <a:cubicBezTo>
                    <a:pt x="1821" y="2097"/>
                    <a:pt x="1817" y="2123"/>
                    <a:pt x="1808" y="2156"/>
                  </a:cubicBezTo>
                  <a:cubicBezTo>
                    <a:pt x="1799" y="2190"/>
                    <a:pt x="1791" y="2208"/>
                    <a:pt x="1751" y="2197"/>
                  </a:cubicBezTo>
                  <a:cubicBezTo>
                    <a:pt x="1712" y="2186"/>
                    <a:pt x="1686" y="2201"/>
                    <a:pt x="1655" y="2168"/>
                  </a:cubicBezTo>
                  <a:cubicBezTo>
                    <a:pt x="1625" y="2134"/>
                    <a:pt x="1612" y="2093"/>
                    <a:pt x="1594" y="2138"/>
                  </a:cubicBezTo>
                  <a:cubicBezTo>
                    <a:pt x="1577" y="2182"/>
                    <a:pt x="1572" y="2223"/>
                    <a:pt x="1629" y="2231"/>
                  </a:cubicBezTo>
                  <a:cubicBezTo>
                    <a:pt x="1686" y="2238"/>
                    <a:pt x="1743" y="2223"/>
                    <a:pt x="1764" y="2256"/>
                  </a:cubicBezTo>
                  <a:cubicBezTo>
                    <a:pt x="1786" y="2290"/>
                    <a:pt x="1817" y="2312"/>
                    <a:pt x="1861" y="2316"/>
                  </a:cubicBezTo>
                  <a:cubicBezTo>
                    <a:pt x="1881" y="2317"/>
                    <a:pt x="1899" y="2315"/>
                    <a:pt x="1913" y="2315"/>
                  </a:cubicBezTo>
                  <a:cubicBezTo>
                    <a:pt x="1906" y="2294"/>
                    <a:pt x="1883" y="2274"/>
                    <a:pt x="1880" y="2258"/>
                  </a:cubicBezTo>
                  <a:cubicBezTo>
                    <a:pt x="1876" y="2238"/>
                    <a:pt x="1909" y="2229"/>
                    <a:pt x="1928" y="2229"/>
                  </a:cubicBezTo>
                  <a:cubicBezTo>
                    <a:pt x="1948" y="2229"/>
                    <a:pt x="1948" y="2223"/>
                    <a:pt x="1998" y="2201"/>
                  </a:cubicBezTo>
                  <a:cubicBezTo>
                    <a:pt x="2048" y="2179"/>
                    <a:pt x="2046" y="2188"/>
                    <a:pt x="2079" y="2193"/>
                  </a:cubicBezTo>
                  <a:cubicBezTo>
                    <a:pt x="2112" y="2199"/>
                    <a:pt x="2101" y="2262"/>
                    <a:pt x="2101" y="2284"/>
                  </a:cubicBezTo>
                  <a:cubicBezTo>
                    <a:pt x="2101" y="2307"/>
                    <a:pt x="2112" y="2305"/>
                    <a:pt x="2147" y="2308"/>
                  </a:cubicBezTo>
                  <a:cubicBezTo>
                    <a:pt x="2182" y="2312"/>
                    <a:pt x="2168" y="2336"/>
                    <a:pt x="2171" y="2351"/>
                  </a:cubicBezTo>
                  <a:cubicBezTo>
                    <a:pt x="2173" y="2366"/>
                    <a:pt x="2186" y="2364"/>
                    <a:pt x="2208" y="2381"/>
                  </a:cubicBezTo>
                  <a:cubicBezTo>
                    <a:pt x="2230" y="2397"/>
                    <a:pt x="2241" y="2414"/>
                    <a:pt x="2258" y="2427"/>
                  </a:cubicBezTo>
                  <a:cubicBezTo>
                    <a:pt x="2275" y="2440"/>
                    <a:pt x="2295" y="2434"/>
                    <a:pt x="2308" y="2418"/>
                  </a:cubicBezTo>
                  <a:cubicBezTo>
                    <a:pt x="2321" y="2401"/>
                    <a:pt x="2339" y="2392"/>
                    <a:pt x="2363" y="2407"/>
                  </a:cubicBezTo>
                  <a:cubicBezTo>
                    <a:pt x="2387" y="2421"/>
                    <a:pt x="2354" y="2434"/>
                    <a:pt x="2380" y="2455"/>
                  </a:cubicBezTo>
                  <a:cubicBezTo>
                    <a:pt x="2407" y="2475"/>
                    <a:pt x="2402" y="2503"/>
                    <a:pt x="2404" y="2523"/>
                  </a:cubicBezTo>
                  <a:cubicBezTo>
                    <a:pt x="2407" y="2544"/>
                    <a:pt x="2428" y="2547"/>
                    <a:pt x="2455" y="2564"/>
                  </a:cubicBezTo>
                  <a:cubicBezTo>
                    <a:pt x="2481" y="2581"/>
                    <a:pt x="2483" y="2562"/>
                    <a:pt x="2531" y="2581"/>
                  </a:cubicBezTo>
                  <a:cubicBezTo>
                    <a:pt x="2579" y="2599"/>
                    <a:pt x="2568" y="2588"/>
                    <a:pt x="2618" y="2572"/>
                  </a:cubicBezTo>
                  <a:cubicBezTo>
                    <a:pt x="2669" y="2555"/>
                    <a:pt x="2647" y="2516"/>
                    <a:pt x="2649" y="2499"/>
                  </a:cubicBezTo>
                  <a:cubicBezTo>
                    <a:pt x="2651" y="2486"/>
                    <a:pt x="2687" y="2489"/>
                    <a:pt x="2719" y="2491"/>
                  </a:cubicBezTo>
                  <a:cubicBezTo>
                    <a:pt x="2729" y="2478"/>
                    <a:pt x="2744" y="2462"/>
                    <a:pt x="2756" y="2455"/>
                  </a:cubicBezTo>
                  <a:cubicBezTo>
                    <a:pt x="2778" y="2442"/>
                    <a:pt x="2747" y="2429"/>
                    <a:pt x="2763" y="2412"/>
                  </a:cubicBezTo>
                  <a:cubicBezTo>
                    <a:pt x="2778" y="2395"/>
                    <a:pt x="2780" y="2388"/>
                    <a:pt x="2756" y="2381"/>
                  </a:cubicBezTo>
                  <a:cubicBezTo>
                    <a:pt x="2732" y="2373"/>
                    <a:pt x="2695" y="2362"/>
                    <a:pt x="2719" y="2349"/>
                  </a:cubicBezTo>
                  <a:cubicBezTo>
                    <a:pt x="2743" y="2336"/>
                    <a:pt x="2756" y="2318"/>
                    <a:pt x="2771" y="2321"/>
                  </a:cubicBezTo>
                  <a:cubicBezTo>
                    <a:pt x="2787" y="2325"/>
                    <a:pt x="2815" y="2338"/>
                    <a:pt x="2819" y="2325"/>
                  </a:cubicBezTo>
                  <a:cubicBezTo>
                    <a:pt x="2824" y="2312"/>
                    <a:pt x="2830" y="2297"/>
                    <a:pt x="2843" y="2308"/>
                  </a:cubicBezTo>
                  <a:cubicBezTo>
                    <a:pt x="2856" y="2319"/>
                    <a:pt x="2852" y="2331"/>
                    <a:pt x="2880" y="2329"/>
                  </a:cubicBezTo>
                  <a:cubicBezTo>
                    <a:pt x="2909" y="2327"/>
                    <a:pt x="2915" y="2312"/>
                    <a:pt x="2896" y="2297"/>
                  </a:cubicBezTo>
                  <a:cubicBezTo>
                    <a:pt x="2876" y="2282"/>
                    <a:pt x="2859" y="2288"/>
                    <a:pt x="2876" y="2271"/>
                  </a:cubicBezTo>
                  <a:cubicBezTo>
                    <a:pt x="2894" y="2255"/>
                    <a:pt x="2885" y="2245"/>
                    <a:pt x="2874" y="2238"/>
                  </a:cubicBezTo>
                  <a:cubicBezTo>
                    <a:pt x="2863" y="2231"/>
                    <a:pt x="2872" y="2229"/>
                    <a:pt x="2883" y="2212"/>
                  </a:cubicBezTo>
                  <a:cubicBezTo>
                    <a:pt x="2894" y="2195"/>
                    <a:pt x="2909" y="2195"/>
                    <a:pt x="2907" y="2173"/>
                  </a:cubicBezTo>
                  <a:cubicBezTo>
                    <a:pt x="2905" y="2151"/>
                    <a:pt x="2933" y="2134"/>
                    <a:pt x="2918" y="2119"/>
                  </a:cubicBezTo>
                  <a:cubicBezTo>
                    <a:pt x="2902" y="2105"/>
                    <a:pt x="2894" y="2084"/>
                    <a:pt x="2874" y="2088"/>
                  </a:cubicBezTo>
                  <a:cubicBezTo>
                    <a:pt x="2854" y="2092"/>
                    <a:pt x="2835" y="2092"/>
                    <a:pt x="2837" y="2077"/>
                  </a:cubicBezTo>
                  <a:cubicBezTo>
                    <a:pt x="2839" y="2062"/>
                    <a:pt x="2852" y="2042"/>
                    <a:pt x="2870" y="2034"/>
                  </a:cubicBezTo>
                  <a:cubicBezTo>
                    <a:pt x="2887" y="2027"/>
                    <a:pt x="2889" y="2012"/>
                    <a:pt x="2878" y="1995"/>
                  </a:cubicBezTo>
                  <a:cubicBezTo>
                    <a:pt x="2867" y="1979"/>
                    <a:pt x="2856" y="1943"/>
                    <a:pt x="2900" y="1940"/>
                  </a:cubicBezTo>
                  <a:cubicBezTo>
                    <a:pt x="2944" y="1936"/>
                    <a:pt x="2974" y="1927"/>
                    <a:pt x="2983" y="1945"/>
                  </a:cubicBezTo>
                  <a:cubicBezTo>
                    <a:pt x="2992" y="1964"/>
                    <a:pt x="3018" y="1986"/>
                    <a:pt x="3051" y="1982"/>
                  </a:cubicBezTo>
                  <a:cubicBezTo>
                    <a:pt x="3084" y="1979"/>
                    <a:pt x="3088" y="1966"/>
                    <a:pt x="3114" y="1966"/>
                  </a:cubicBezTo>
                  <a:cubicBezTo>
                    <a:pt x="3140" y="1966"/>
                    <a:pt x="3167" y="1986"/>
                    <a:pt x="3167" y="1953"/>
                  </a:cubicBezTo>
                  <a:cubicBezTo>
                    <a:pt x="3167" y="1919"/>
                    <a:pt x="3127" y="1901"/>
                    <a:pt x="3156" y="1893"/>
                  </a:cubicBezTo>
                  <a:cubicBezTo>
                    <a:pt x="3184" y="1886"/>
                    <a:pt x="3186" y="1873"/>
                    <a:pt x="3204" y="1884"/>
                  </a:cubicBezTo>
                  <a:cubicBezTo>
                    <a:pt x="3221" y="1895"/>
                    <a:pt x="3226" y="1897"/>
                    <a:pt x="3232" y="1884"/>
                  </a:cubicBezTo>
                  <a:cubicBezTo>
                    <a:pt x="3239" y="1871"/>
                    <a:pt x="3232" y="1873"/>
                    <a:pt x="3258" y="1877"/>
                  </a:cubicBezTo>
                  <a:cubicBezTo>
                    <a:pt x="3285" y="1880"/>
                    <a:pt x="3350" y="1878"/>
                    <a:pt x="3357" y="1852"/>
                  </a:cubicBezTo>
                  <a:cubicBezTo>
                    <a:pt x="3363" y="1827"/>
                    <a:pt x="3357" y="1817"/>
                    <a:pt x="3337" y="1795"/>
                  </a:cubicBezTo>
                  <a:cubicBezTo>
                    <a:pt x="3317" y="1773"/>
                    <a:pt x="3298" y="1751"/>
                    <a:pt x="3319" y="172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6" name="Freeform 21"/>
            <p:cNvSpPr/>
            <p:nvPr/>
          </p:nvSpPr>
          <p:spPr bwMode="auto">
            <a:xfrm>
              <a:off x="8394567" y="3042662"/>
              <a:ext cx="364383" cy="555161"/>
            </a:xfrm>
            <a:custGeom>
              <a:avLst/>
              <a:gdLst>
                <a:gd name="T0" fmla="*/ 31 w 655"/>
                <a:gd name="T1" fmla="*/ 565 h 1036"/>
                <a:gd name="T2" fmla="*/ 68 w 655"/>
                <a:gd name="T3" fmla="*/ 595 h 1036"/>
                <a:gd name="T4" fmla="*/ 125 w 655"/>
                <a:gd name="T5" fmla="*/ 636 h 1036"/>
                <a:gd name="T6" fmla="*/ 156 w 655"/>
                <a:gd name="T7" fmla="*/ 734 h 1036"/>
                <a:gd name="T8" fmla="*/ 190 w 655"/>
                <a:gd name="T9" fmla="*/ 832 h 1036"/>
                <a:gd name="T10" fmla="*/ 180 w 655"/>
                <a:gd name="T11" fmla="*/ 901 h 1036"/>
                <a:gd name="T12" fmla="*/ 234 w 655"/>
                <a:gd name="T13" fmla="*/ 934 h 1036"/>
                <a:gd name="T14" fmla="*/ 287 w 655"/>
                <a:gd name="T15" fmla="*/ 960 h 1036"/>
                <a:gd name="T16" fmla="*/ 346 w 655"/>
                <a:gd name="T17" fmla="*/ 1003 h 1036"/>
                <a:gd name="T18" fmla="*/ 387 w 655"/>
                <a:gd name="T19" fmla="*/ 1023 h 1036"/>
                <a:gd name="T20" fmla="*/ 426 w 655"/>
                <a:gd name="T21" fmla="*/ 1018 h 1036"/>
                <a:gd name="T22" fmla="*/ 444 w 655"/>
                <a:gd name="T23" fmla="*/ 990 h 1036"/>
                <a:gd name="T24" fmla="*/ 446 w 655"/>
                <a:gd name="T25" fmla="*/ 958 h 1036"/>
                <a:gd name="T26" fmla="*/ 453 w 655"/>
                <a:gd name="T27" fmla="*/ 921 h 1036"/>
                <a:gd name="T28" fmla="*/ 531 w 655"/>
                <a:gd name="T29" fmla="*/ 919 h 1036"/>
                <a:gd name="T30" fmla="*/ 540 w 655"/>
                <a:gd name="T31" fmla="*/ 855 h 1036"/>
                <a:gd name="T32" fmla="*/ 503 w 655"/>
                <a:gd name="T33" fmla="*/ 806 h 1036"/>
                <a:gd name="T34" fmla="*/ 429 w 655"/>
                <a:gd name="T35" fmla="*/ 769 h 1036"/>
                <a:gd name="T36" fmla="*/ 433 w 655"/>
                <a:gd name="T37" fmla="*/ 697 h 1036"/>
                <a:gd name="T38" fmla="*/ 457 w 655"/>
                <a:gd name="T39" fmla="*/ 654 h 1036"/>
                <a:gd name="T40" fmla="*/ 457 w 655"/>
                <a:gd name="T41" fmla="*/ 573 h 1036"/>
                <a:gd name="T42" fmla="*/ 488 w 655"/>
                <a:gd name="T43" fmla="*/ 564 h 1036"/>
                <a:gd name="T44" fmla="*/ 555 w 655"/>
                <a:gd name="T45" fmla="*/ 571 h 1036"/>
                <a:gd name="T46" fmla="*/ 607 w 655"/>
                <a:gd name="T47" fmla="*/ 567 h 1036"/>
                <a:gd name="T48" fmla="*/ 601 w 655"/>
                <a:gd name="T49" fmla="*/ 543 h 1036"/>
                <a:gd name="T50" fmla="*/ 592 w 655"/>
                <a:gd name="T51" fmla="*/ 493 h 1036"/>
                <a:gd name="T52" fmla="*/ 612 w 655"/>
                <a:gd name="T53" fmla="*/ 443 h 1036"/>
                <a:gd name="T54" fmla="*/ 655 w 655"/>
                <a:gd name="T55" fmla="*/ 399 h 1036"/>
                <a:gd name="T56" fmla="*/ 579 w 655"/>
                <a:gd name="T57" fmla="*/ 330 h 1036"/>
                <a:gd name="T58" fmla="*/ 453 w 655"/>
                <a:gd name="T59" fmla="*/ 308 h 1036"/>
                <a:gd name="T60" fmla="*/ 435 w 655"/>
                <a:gd name="T61" fmla="*/ 197 h 1036"/>
                <a:gd name="T62" fmla="*/ 501 w 655"/>
                <a:gd name="T63" fmla="*/ 126 h 1036"/>
                <a:gd name="T64" fmla="*/ 474 w 655"/>
                <a:gd name="T65" fmla="*/ 52 h 1036"/>
                <a:gd name="T66" fmla="*/ 413 w 655"/>
                <a:gd name="T67" fmla="*/ 19 h 1036"/>
                <a:gd name="T68" fmla="*/ 326 w 655"/>
                <a:gd name="T69" fmla="*/ 71 h 1036"/>
                <a:gd name="T70" fmla="*/ 269 w 655"/>
                <a:gd name="T71" fmla="*/ 152 h 1036"/>
                <a:gd name="T72" fmla="*/ 269 w 655"/>
                <a:gd name="T73" fmla="*/ 260 h 1036"/>
                <a:gd name="T74" fmla="*/ 243 w 655"/>
                <a:gd name="T75" fmla="*/ 345 h 1036"/>
                <a:gd name="T76" fmla="*/ 230 w 655"/>
                <a:gd name="T77" fmla="*/ 426 h 1036"/>
                <a:gd name="T78" fmla="*/ 121 w 655"/>
                <a:gd name="T79" fmla="*/ 430 h 1036"/>
                <a:gd name="T80" fmla="*/ 1 w 655"/>
                <a:gd name="T81" fmla="*/ 495 h 1036"/>
                <a:gd name="T82" fmla="*/ 7 w 655"/>
                <a:gd name="T83" fmla="*/ 521 h 1036"/>
                <a:gd name="T84" fmla="*/ 31 w 655"/>
                <a:gd name="T85" fmla="*/ 565 h 10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655" h="1036">
                  <a:moveTo>
                    <a:pt x="31" y="565"/>
                  </a:moveTo>
                  <a:cubicBezTo>
                    <a:pt x="62" y="577"/>
                    <a:pt x="64" y="582"/>
                    <a:pt x="68" y="595"/>
                  </a:cubicBezTo>
                  <a:cubicBezTo>
                    <a:pt x="73" y="608"/>
                    <a:pt x="118" y="599"/>
                    <a:pt x="125" y="636"/>
                  </a:cubicBezTo>
                  <a:cubicBezTo>
                    <a:pt x="132" y="673"/>
                    <a:pt x="134" y="704"/>
                    <a:pt x="156" y="734"/>
                  </a:cubicBezTo>
                  <a:cubicBezTo>
                    <a:pt x="177" y="764"/>
                    <a:pt x="206" y="786"/>
                    <a:pt x="190" y="832"/>
                  </a:cubicBezTo>
                  <a:cubicBezTo>
                    <a:pt x="175" y="879"/>
                    <a:pt x="147" y="877"/>
                    <a:pt x="180" y="901"/>
                  </a:cubicBezTo>
                  <a:cubicBezTo>
                    <a:pt x="212" y="925"/>
                    <a:pt x="210" y="934"/>
                    <a:pt x="234" y="934"/>
                  </a:cubicBezTo>
                  <a:cubicBezTo>
                    <a:pt x="258" y="934"/>
                    <a:pt x="280" y="929"/>
                    <a:pt x="287" y="960"/>
                  </a:cubicBezTo>
                  <a:cubicBezTo>
                    <a:pt x="293" y="992"/>
                    <a:pt x="295" y="1008"/>
                    <a:pt x="346" y="1003"/>
                  </a:cubicBezTo>
                  <a:cubicBezTo>
                    <a:pt x="365" y="1003"/>
                    <a:pt x="380" y="1010"/>
                    <a:pt x="387" y="1023"/>
                  </a:cubicBezTo>
                  <a:cubicBezTo>
                    <a:pt x="394" y="1036"/>
                    <a:pt x="402" y="1032"/>
                    <a:pt x="426" y="1018"/>
                  </a:cubicBezTo>
                  <a:cubicBezTo>
                    <a:pt x="450" y="1003"/>
                    <a:pt x="466" y="1003"/>
                    <a:pt x="444" y="990"/>
                  </a:cubicBezTo>
                  <a:cubicBezTo>
                    <a:pt x="422" y="977"/>
                    <a:pt x="444" y="968"/>
                    <a:pt x="446" y="958"/>
                  </a:cubicBezTo>
                  <a:cubicBezTo>
                    <a:pt x="448" y="949"/>
                    <a:pt x="420" y="908"/>
                    <a:pt x="453" y="921"/>
                  </a:cubicBezTo>
                  <a:cubicBezTo>
                    <a:pt x="485" y="934"/>
                    <a:pt x="518" y="949"/>
                    <a:pt x="531" y="919"/>
                  </a:cubicBezTo>
                  <a:cubicBezTo>
                    <a:pt x="544" y="890"/>
                    <a:pt x="533" y="873"/>
                    <a:pt x="540" y="855"/>
                  </a:cubicBezTo>
                  <a:cubicBezTo>
                    <a:pt x="546" y="836"/>
                    <a:pt x="536" y="817"/>
                    <a:pt x="503" y="806"/>
                  </a:cubicBezTo>
                  <a:cubicBezTo>
                    <a:pt x="470" y="795"/>
                    <a:pt x="426" y="816"/>
                    <a:pt x="429" y="769"/>
                  </a:cubicBezTo>
                  <a:cubicBezTo>
                    <a:pt x="431" y="723"/>
                    <a:pt x="415" y="710"/>
                    <a:pt x="433" y="697"/>
                  </a:cubicBezTo>
                  <a:cubicBezTo>
                    <a:pt x="450" y="684"/>
                    <a:pt x="461" y="684"/>
                    <a:pt x="457" y="654"/>
                  </a:cubicBezTo>
                  <a:cubicBezTo>
                    <a:pt x="453" y="625"/>
                    <a:pt x="446" y="588"/>
                    <a:pt x="457" y="573"/>
                  </a:cubicBezTo>
                  <a:cubicBezTo>
                    <a:pt x="468" y="558"/>
                    <a:pt x="474" y="549"/>
                    <a:pt x="488" y="564"/>
                  </a:cubicBezTo>
                  <a:cubicBezTo>
                    <a:pt x="501" y="578"/>
                    <a:pt x="507" y="571"/>
                    <a:pt x="555" y="571"/>
                  </a:cubicBezTo>
                  <a:cubicBezTo>
                    <a:pt x="573" y="571"/>
                    <a:pt x="592" y="569"/>
                    <a:pt x="607" y="567"/>
                  </a:cubicBezTo>
                  <a:cubicBezTo>
                    <a:pt x="609" y="560"/>
                    <a:pt x="608" y="553"/>
                    <a:pt x="601" y="543"/>
                  </a:cubicBezTo>
                  <a:cubicBezTo>
                    <a:pt x="584" y="521"/>
                    <a:pt x="584" y="515"/>
                    <a:pt x="592" y="493"/>
                  </a:cubicBezTo>
                  <a:cubicBezTo>
                    <a:pt x="601" y="471"/>
                    <a:pt x="588" y="460"/>
                    <a:pt x="612" y="443"/>
                  </a:cubicBezTo>
                  <a:cubicBezTo>
                    <a:pt x="630" y="430"/>
                    <a:pt x="642" y="417"/>
                    <a:pt x="655" y="399"/>
                  </a:cubicBezTo>
                  <a:cubicBezTo>
                    <a:pt x="639" y="390"/>
                    <a:pt x="645" y="350"/>
                    <a:pt x="579" y="330"/>
                  </a:cubicBezTo>
                  <a:cubicBezTo>
                    <a:pt x="505" y="308"/>
                    <a:pt x="492" y="334"/>
                    <a:pt x="453" y="308"/>
                  </a:cubicBezTo>
                  <a:cubicBezTo>
                    <a:pt x="413" y="282"/>
                    <a:pt x="409" y="223"/>
                    <a:pt x="435" y="197"/>
                  </a:cubicBezTo>
                  <a:cubicBezTo>
                    <a:pt x="461" y="171"/>
                    <a:pt x="488" y="156"/>
                    <a:pt x="501" y="126"/>
                  </a:cubicBezTo>
                  <a:cubicBezTo>
                    <a:pt x="514" y="97"/>
                    <a:pt x="492" y="67"/>
                    <a:pt x="474" y="52"/>
                  </a:cubicBezTo>
                  <a:cubicBezTo>
                    <a:pt x="457" y="37"/>
                    <a:pt x="439" y="0"/>
                    <a:pt x="413" y="19"/>
                  </a:cubicBezTo>
                  <a:cubicBezTo>
                    <a:pt x="387" y="37"/>
                    <a:pt x="352" y="34"/>
                    <a:pt x="326" y="71"/>
                  </a:cubicBezTo>
                  <a:cubicBezTo>
                    <a:pt x="300" y="108"/>
                    <a:pt x="265" y="119"/>
                    <a:pt x="269" y="152"/>
                  </a:cubicBezTo>
                  <a:cubicBezTo>
                    <a:pt x="273" y="185"/>
                    <a:pt x="295" y="234"/>
                    <a:pt x="269" y="260"/>
                  </a:cubicBezTo>
                  <a:cubicBezTo>
                    <a:pt x="243" y="286"/>
                    <a:pt x="221" y="334"/>
                    <a:pt x="243" y="345"/>
                  </a:cubicBezTo>
                  <a:cubicBezTo>
                    <a:pt x="265" y="356"/>
                    <a:pt x="282" y="423"/>
                    <a:pt x="230" y="426"/>
                  </a:cubicBezTo>
                  <a:cubicBezTo>
                    <a:pt x="177" y="430"/>
                    <a:pt x="138" y="397"/>
                    <a:pt x="121" y="430"/>
                  </a:cubicBezTo>
                  <a:cubicBezTo>
                    <a:pt x="104" y="462"/>
                    <a:pt x="51" y="504"/>
                    <a:pt x="1" y="495"/>
                  </a:cubicBezTo>
                  <a:cubicBezTo>
                    <a:pt x="4" y="503"/>
                    <a:pt x="6" y="512"/>
                    <a:pt x="7" y="521"/>
                  </a:cubicBezTo>
                  <a:cubicBezTo>
                    <a:pt x="9" y="552"/>
                    <a:pt x="0" y="554"/>
                    <a:pt x="31" y="565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7" name="Freeform 22"/>
            <p:cNvSpPr/>
            <p:nvPr/>
          </p:nvSpPr>
          <p:spPr bwMode="auto">
            <a:xfrm>
              <a:off x="9677723" y="4174960"/>
              <a:ext cx="683067" cy="798044"/>
            </a:xfrm>
            <a:custGeom>
              <a:avLst/>
              <a:gdLst>
                <a:gd name="T0" fmla="*/ 1135 w 1227"/>
                <a:gd name="T1" fmla="*/ 248 h 1490"/>
                <a:gd name="T2" fmla="*/ 1085 w 1227"/>
                <a:gd name="T3" fmla="*/ 118 h 1490"/>
                <a:gd name="T4" fmla="*/ 919 w 1227"/>
                <a:gd name="T5" fmla="*/ 94 h 1490"/>
                <a:gd name="T6" fmla="*/ 784 w 1227"/>
                <a:gd name="T7" fmla="*/ 102 h 1490"/>
                <a:gd name="T8" fmla="*/ 723 w 1227"/>
                <a:gd name="T9" fmla="*/ 89 h 1490"/>
                <a:gd name="T10" fmla="*/ 696 w 1227"/>
                <a:gd name="T11" fmla="*/ 17 h 1490"/>
                <a:gd name="T12" fmla="*/ 578 w 1227"/>
                <a:gd name="T13" fmla="*/ 92 h 1490"/>
                <a:gd name="T14" fmla="*/ 504 w 1227"/>
                <a:gd name="T15" fmla="*/ 120 h 1490"/>
                <a:gd name="T16" fmla="*/ 408 w 1227"/>
                <a:gd name="T17" fmla="*/ 126 h 1490"/>
                <a:gd name="T18" fmla="*/ 319 w 1227"/>
                <a:gd name="T19" fmla="*/ 181 h 1490"/>
                <a:gd name="T20" fmla="*/ 161 w 1227"/>
                <a:gd name="T21" fmla="*/ 257 h 1490"/>
                <a:gd name="T22" fmla="*/ 87 w 1227"/>
                <a:gd name="T23" fmla="*/ 307 h 1490"/>
                <a:gd name="T24" fmla="*/ 83 w 1227"/>
                <a:gd name="T25" fmla="*/ 363 h 1490"/>
                <a:gd name="T26" fmla="*/ 144 w 1227"/>
                <a:gd name="T27" fmla="*/ 537 h 1490"/>
                <a:gd name="T28" fmla="*/ 48 w 1227"/>
                <a:gd name="T29" fmla="*/ 771 h 1490"/>
                <a:gd name="T30" fmla="*/ 109 w 1227"/>
                <a:gd name="T31" fmla="*/ 912 h 1490"/>
                <a:gd name="T32" fmla="*/ 218 w 1227"/>
                <a:gd name="T33" fmla="*/ 1041 h 1490"/>
                <a:gd name="T34" fmla="*/ 170 w 1227"/>
                <a:gd name="T35" fmla="*/ 1186 h 1490"/>
                <a:gd name="T36" fmla="*/ 305 w 1227"/>
                <a:gd name="T37" fmla="*/ 1267 h 1490"/>
                <a:gd name="T38" fmla="*/ 388 w 1227"/>
                <a:gd name="T39" fmla="*/ 1304 h 1490"/>
                <a:gd name="T40" fmla="*/ 305 w 1227"/>
                <a:gd name="T41" fmla="*/ 1460 h 1490"/>
                <a:gd name="T42" fmla="*/ 563 w 1227"/>
                <a:gd name="T43" fmla="*/ 1379 h 1490"/>
                <a:gd name="T44" fmla="*/ 685 w 1227"/>
                <a:gd name="T45" fmla="*/ 1327 h 1490"/>
                <a:gd name="T46" fmla="*/ 681 w 1227"/>
                <a:gd name="T47" fmla="*/ 1269 h 1490"/>
                <a:gd name="T48" fmla="*/ 716 w 1227"/>
                <a:gd name="T49" fmla="*/ 1130 h 1490"/>
                <a:gd name="T50" fmla="*/ 779 w 1227"/>
                <a:gd name="T51" fmla="*/ 1045 h 1490"/>
                <a:gd name="T52" fmla="*/ 782 w 1227"/>
                <a:gd name="T53" fmla="*/ 951 h 1490"/>
                <a:gd name="T54" fmla="*/ 793 w 1227"/>
                <a:gd name="T55" fmla="*/ 795 h 1490"/>
                <a:gd name="T56" fmla="*/ 910 w 1227"/>
                <a:gd name="T57" fmla="*/ 635 h 1490"/>
                <a:gd name="T58" fmla="*/ 978 w 1227"/>
                <a:gd name="T59" fmla="*/ 528 h 1490"/>
                <a:gd name="T60" fmla="*/ 1072 w 1227"/>
                <a:gd name="T61" fmla="*/ 504 h 1490"/>
                <a:gd name="T62" fmla="*/ 1177 w 1227"/>
                <a:gd name="T63" fmla="*/ 448 h 1490"/>
                <a:gd name="T64" fmla="*/ 1201 w 1227"/>
                <a:gd name="T65" fmla="*/ 346 h 1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27" h="1490">
                  <a:moveTo>
                    <a:pt x="1201" y="346"/>
                  </a:moveTo>
                  <a:cubicBezTo>
                    <a:pt x="1175" y="313"/>
                    <a:pt x="1183" y="270"/>
                    <a:pt x="1135" y="248"/>
                  </a:cubicBezTo>
                  <a:cubicBezTo>
                    <a:pt x="1087" y="226"/>
                    <a:pt x="1044" y="217"/>
                    <a:pt x="1050" y="193"/>
                  </a:cubicBezTo>
                  <a:cubicBezTo>
                    <a:pt x="1057" y="168"/>
                    <a:pt x="1116" y="135"/>
                    <a:pt x="1085" y="118"/>
                  </a:cubicBezTo>
                  <a:cubicBezTo>
                    <a:pt x="1055" y="102"/>
                    <a:pt x="1059" y="85"/>
                    <a:pt x="1028" y="92"/>
                  </a:cubicBezTo>
                  <a:cubicBezTo>
                    <a:pt x="998" y="100"/>
                    <a:pt x="950" y="113"/>
                    <a:pt x="919" y="94"/>
                  </a:cubicBezTo>
                  <a:cubicBezTo>
                    <a:pt x="889" y="76"/>
                    <a:pt x="878" y="20"/>
                    <a:pt x="838" y="48"/>
                  </a:cubicBezTo>
                  <a:cubicBezTo>
                    <a:pt x="799" y="76"/>
                    <a:pt x="806" y="80"/>
                    <a:pt x="784" y="102"/>
                  </a:cubicBezTo>
                  <a:cubicBezTo>
                    <a:pt x="762" y="124"/>
                    <a:pt x="744" y="154"/>
                    <a:pt x="718" y="130"/>
                  </a:cubicBezTo>
                  <a:cubicBezTo>
                    <a:pt x="692" y="105"/>
                    <a:pt x="707" y="100"/>
                    <a:pt x="723" y="89"/>
                  </a:cubicBezTo>
                  <a:cubicBezTo>
                    <a:pt x="738" y="78"/>
                    <a:pt x="758" y="63"/>
                    <a:pt x="747" y="44"/>
                  </a:cubicBezTo>
                  <a:cubicBezTo>
                    <a:pt x="736" y="26"/>
                    <a:pt x="714" y="0"/>
                    <a:pt x="696" y="17"/>
                  </a:cubicBezTo>
                  <a:cubicBezTo>
                    <a:pt x="679" y="33"/>
                    <a:pt x="668" y="61"/>
                    <a:pt x="644" y="72"/>
                  </a:cubicBezTo>
                  <a:cubicBezTo>
                    <a:pt x="621" y="83"/>
                    <a:pt x="597" y="108"/>
                    <a:pt x="578" y="92"/>
                  </a:cubicBezTo>
                  <a:cubicBezTo>
                    <a:pt x="571" y="100"/>
                    <a:pt x="563" y="106"/>
                    <a:pt x="554" y="113"/>
                  </a:cubicBezTo>
                  <a:cubicBezTo>
                    <a:pt x="537" y="128"/>
                    <a:pt x="515" y="135"/>
                    <a:pt x="504" y="120"/>
                  </a:cubicBezTo>
                  <a:cubicBezTo>
                    <a:pt x="493" y="105"/>
                    <a:pt x="482" y="102"/>
                    <a:pt x="447" y="102"/>
                  </a:cubicBezTo>
                  <a:cubicBezTo>
                    <a:pt x="412" y="102"/>
                    <a:pt x="410" y="105"/>
                    <a:pt x="408" y="126"/>
                  </a:cubicBezTo>
                  <a:cubicBezTo>
                    <a:pt x="406" y="146"/>
                    <a:pt x="393" y="157"/>
                    <a:pt x="354" y="157"/>
                  </a:cubicBezTo>
                  <a:cubicBezTo>
                    <a:pt x="314" y="157"/>
                    <a:pt x="332" y="165"/>
                    <a:pt x="319" y="181"/>
                  </a:cubicBezTo>
                  <a:cubicBezTo>
                    <a:pt x="305" y="198"/>
                    <a:pt x="286" y="219"/>
                    <a:pt x="244" y="241"/>
                  </a:cubicBezTo>
                  <a:cubicBezTo>
                    <a:pt x="203" y="263"/>
                    <a:pt x="190" y="259"/>
                    <a:pt x="161" y="257"/>
                  </a:cubicBezTo>
                  <a:cubicBezTo>
                    <a:pt x="133" y="256"/>
                    <a:pt x="135" y="269"/>
                    <a:pt x="131" y="280"/>
                  </a:cubicBezTo>
                  <a:cubicBezTo>
                    <a:pt x="126" y="291"/>
                    <a:pt x="122" y="300"/>
                    <a:pt x="87" y="307"/>
                  </a:cubicBezTo>
                  <a:cubicBezTo>
                    <a:pt x="67" y="312"/>
                    <a:pt x="54" y="333"/>
                    <a:pt x="46" y="350"/>
                  </a:cubicBezTo>
                  <a:cubicBezTo>
                    <a:pt x="60" y="353"/>
                    <a:pt x="74" y="356"/>
                    <a:pt x="83" y="363"/>
                  </a:cubicBezTo>
                  <a:cubicBezTo>
                    <a:pt x="109" y="385"/>
                    <a:pt x="122" y="415"/>
                    <a:pt x="113" y="433"/>
                  </a:cubicBezTo>
                  <a:cubicBezTo>
                    <a:pt x="105" y="452"/>
                    <a:pt x="148" y="489"/>
                    <a:pt x="144" y="537"/>
                  </a:cubicBezTo>
                  <a:cubicBezTo>
                    <a:pt x="139" y="585"/>
                    <a:pt x="87" y="611"/>
                    <a:pt x="43" y="648"/>
                  </a:cubicBezTo>
                  <a:cubicBezTo>
                    <a:pt x="0" y="686"/>
                    <a:pt x="17" y="730"/>
                    <a:pt x="48" y="771"/>
                  </a:cubicBezTo>
                  <a:cubicBezTo>
                    <a:pt x="78" y="812"/>
                    <a:pt x="96" y="800"/>
                    <a:pt x="96" y="834"/>
                  </a:cubicBezTo>
                  <a:cubicBezTo>
                    <a:pt x="96" y="867"/>
                    <a:pt x="109" y="875"/>
                    <a:pt x="109" y="912"/>
                  </a:cubicBezTo>
                  <a:cubicBezTo>
                    <a:pt x="109" y="949"/>
                    <a:pt x="153" y="952"/>
                    <a:pt x="174" y="975"/>
                  </a:cubicBezTo>
                  <a:cubicBezTo>
                    <a:pt x="196" y="997"/>
                    <a:pt x="192" y="1019"/>
                    <a:pt x="218" y="1041"/>
                  </a:cubicBezTo>
                  <a:cubicBezTo>
                    <a:pt x="244" y="1064"/>
                    <a:pt x="240" y="1060"/>
                    <a:pt x="192" y="1093"/>
                  </a:cubicBezTo>
                  <a:cubicBezTo>
                    <a:pt x="144" y="1127"/>
                    <a:pt x="174" y="1145"/>
                    <a:pt x="170" y="1186"/>
                  </a:cubicBezTo>
                  <a:cubicBezTo>
                    <a:pt x="166" y="1227"/>
                    <a:pt x="196" y="1253"/>
                    <a:pt x="209" y="1275"/>
                  </a:cubicBezTo>
                  <a:cubicBezTo>
                    <a:pt x="222" y="1297"/>
                    <a:pt x="266" y="1290"/>
                    <a:pt x="305" y="1267"/>
                  </a:cubicBezTo>
                  <a:cubicBezTo>
                    <a:pt x="345" y="1245"/>
                    <a:pt x="349" y="1245"/>
                    <a:pt x="367" y="1256"/>
                  </a:cubicBezTo>
                  <a:cubicBezTo>
                    <a:pt x="384" y="1267"/>
                    <a:pt x="393" y="1282"/>
                    <a:pt x="388" y="1304"/>
                  </a:cubicBezTo>
                  <a:cubicBezTo>
                    <a:pt x="384" y="1327"/>
                    <a:pt x="358" y="1345"/>
                    <a:pt x="310" y="1371"/>
                  </a:cubicBezTo>
                  <a:cubicBezTo>
                    <a:pt x="262" y="1397"/>
                    <a:pt x="271" y="1431"/>
                    <a:pt x="305" y="1460"/>
                  </a:cubicBezTo>
                  <a:cubicBezTo>
                    <a:pt x="340" y="1490"/>
                    <a:pt x="388" y="1464"/>
                    <a:pt x="432" y="1431"/>
                  </a:cubicBezTo>
                  <a:cubicBezTo>
                    <a:pt x="476" y="1397"/>
                    <a:pt x="528" y="1408"/>
                    <a:pt x="563" y="1379"/>
                  </a:cubicBezTo>
                  <a:cubicBezTo>
                    <a:pt x="598" y="1349"/>
                    <a:pt x="629" y="1405"/>
                    <a:pt x="664" y="1419"/>
                  </a:cubicBezTo>
                  <a:cubicBezTo>
                    <a:pt x="699" y="1434"/>
                    <a:pt x="672" y="1356"/>
                    <a:pt x="685" y="1327"/>
                  </a:cubicBezTo>
                  <a:cubicBezTo>
                    <a:pt x="688" y="1322"/>
                    <a:pt x="692" y="1319"/>
                    <a:pt x="697" y="1317"/>
                  </a:cubicBezTo>
                  <a:cubicBezTo>
                    <a:pt x="687" y="1301"/>
                    <a:pt x="676" y="1281"/>
                    <a:pt x="681" y="1269"/>
                  </a:cubicBezTo>
                  <a:cubicBezTo>
                    <a:pt x="690" y="1249"/>
                    <a:pt x="703" y="1236"/>
                    <a:pt x="705" y="1212"/>
                  </a:cubicBezTo>
                  <a:cubicBezTo>
                    <a:pt x="707" y="1188"/>
                    <a:pt x="699" y="1151"/>
                    <a:pt x="716" y="1130"/>
                  </a:cubicBezTo>
                  <a:cubicBezTo>
                    <a:pt x="734" y="1110"/>
                    <a:pt x="734" y="1097"/>
                    <a:pt x="742" y="1082"/>
                  </a:cubicBezTo>
                  <a:cubicBezTo>
                    <a:pt x="751" y="1067"/>
                    <a:pt x="764" y="1062"/>
                    <a:pt x="779" y="1045"/>
                  </a:cubicBezTo>
                  <a:cubicBezTo>
                    <a:pt x="795" y="1028"/>
                    <a:pt x="793" y="1030"/>
                    <a:pt x="786" y="1006"/>
                  </a:cubicBezTo>
                  <a:cubicBezTo>
                    <a:pt x="779" y="982"/>
                    <a:pt x="760" y="967"/>
                    <a:pt x="782" y="951"/>
                  </a:cubicBezTo>
                  <a:cubicBezTo>
                    <a:pt x="803" y="934"/>
                    <a:pt x="834" y="921"/>
                    <a:pt x="801" y="891"/>
                  </a:cubicBezTo>
                  <a:cubicBezTo>
                    <a:pt x="768" y="862"/>
                    <a:pt x="768" y="808"/>
                    <a:pt x="793" y="795"/>
                  </a:cubicBezTo>
                  <a:cubicBezTo>
                    <a:pt x="817" y="782"/>
                    <a:pt x="871" y="789"/>
                    <a:pt x="893" y="743"/>
                  </a:cubicBezTo>
                  <a:cubicBezTo>
                    <a:pt x="915" y="697"/>
                    <a:pt x="921" y="678"/>
                    <a:pt x="910" y="635"/>
                  </a:cubicBezTo>
                  <a:cubicBezTo>
                    <a:pt x="900" y="593"/>
                    <a:pt x="891" y="569"/>
                    <a:pt x="913" y="548"/>
                  </a:cubicBezTo>
                  <a:cubicBezTo>
                    <a:pt x="934" y="528"/>
                    <a:pt x="928" y="524"/>
                    <a:pt x="978" y="528"/>
                  </a:cubicBezTo>
                  <a:cubicBezTo>
                    <a:pt x="1028" y="532"/>
                    <a:pt x="996" y="537"/>
                    <a:pt x="1028" y="532"/>
                  </a:cubicBezTo>
                  <a:cubicBezTo>
                    <a:pt x="1061" y="526"/>
                    <a:pt x="1068" y="522"/>
                    <a:pt x="1072" y="504"/>
                  </a:cubicBezTo>
                  <a:cubicBezTo>
                    <a:pt x="1076" y="485"/>
                    <a:pt x="1072" y="484"/>
                    <a:pt x="1100" y="482"/>
                  </a:cubicBezTo>
                  <a:cubicBezTo>
                    <a:pt x="1129" y="480"/>
                    <a:pt x="1164" y="465"/>
                    <a:pt x="1177" y="448"/>
                  </a:cubicBezTo>
                  <a:cubicBezTo>
                    <a:pt x="1190" y="432"/>
                    <a:pt x="1192" y="421"/>
                    <a:pt x="1194" y="404"/>
                  </a:cubicBezTo>
                  <a:cubicBezTo>
                    <a:pt x="1197" y="387"/>
                    <a:pt x="1227" y="380"/>
                    <a:pt x="1201" y="34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8" name="Freeform 23"/>
            <p:cNvSpPr/>
            <p:nvPr/>
          </p:nvSpPr>
          <p:spPr bwMode="auto">
            <a:xfrm>
              <a:off x="8922501" y="3830297"/>
              <a:ext cx="1077515" cy="571353"/>
            </a:xfrm>
            <a:custGeom>
              <a:avLst/>
              <a:gdLst>
                <a:gd name="T0" fmla="*/ 1488 w 1935"/>
                <a:gd name="T1" fmla="*/ 922 h 1066"/>
                <a:gd name="T2" fmla="*/ 1601 w 1935"/>
                <a:gd name="T3" fmla="*/ 883 h 1066"/>
                <a:gd name="T4" fmla="*/ 1711 w 1935"/>
                <a:gd name="T5" fmla="*/ 799 h 1066"/>
                <a:gd name="T6" fmla="*/ 1804 w 1935"/>
                <a:gd name="T7" fmla="*/ 744 h 1066"/>
                <a:gd name="T8" fmla="*/ 1911 w 1935"/>
                <a:gd name="T9" fmla="*/ 755 h 1066"/>
                <a:gd name="T10" fmla="*/ 1931 w 1935"/>
                <a:gd name="T11" fmla="*/ 731 h 1066"/>
                <a:gd name="T12" fmla="*/ 1846 w 1935"/>
                <a:gd name="T13" fmla="*/ 575 h 1066"/>
                <a:gd name="T14" fmla="*/ 1835 w 1935"/>
                <a:gd name="T15" fmla="*/ 431 h 1066"/>
                <a:gd name="T16" fmla="*/ 1753 w 1935"/>
                <a:gd name="T17" fmla="*/ 402 h 1066"/>
                <a:gd name="T18" fmla="*/ 1671 w 1935"/>
                <a:gd name="T19" fmla="*/ 360 h 1066"/>
                <a:gd name="T20" fmla="*/ 1609 w 1935"/>
                <a:gd name="T21" fmla="*/ 338 h 1066"/>
                <a:gd name="T22" fmla="*/ 1498 w 1935"/>
                <a:gd name="T23" fmla="*/ 345 h 1066"/>
                <a:gd name="T24" fmla="*/ 1374 w 1935"/>
                <a:gd name="T25" fmla="*/ 296 h 1066"/>
                <a:gd name="T26" fmla="*/ 1276 w 1935"/>
                <a:gd name="T27" fmla="*/ 242 h 1066"/>
                <a:gd name="T28" fmla="*/ 1244 w 1935"/>
                <a:gd name="T29" fmla="*/ 156 h 1066"/>
                <a:gd name="T30" fmla="*/ 1151 w 1935"/>
                <a:gd name="T31" fmla="*/ 181 h 1066"/>
                <a:gd name="T32" fmla="*/ 1041 w 1935"/>
                <a:gd name="T33" fmla="*/ 192 h 1066"/>
                <a:gd name="T34" fmla="*/ 843 w 1935"/>
                <a:gd name="T35" fmla="*/ 187 h 1066"/>
                <a:gd name="T36" fmla="*/ 675 w 1935"/>
                <a:gd name="T37" fmla="*/ 103 h 1066"/>
                <a:gd name="T38" fmla="*/ 562 w 1935"/>
                <a:gd name="T39" fmla="*/ 19 h 1066"/>
                <a:gd name="T40" fmla="*/ 422 w 1935"/>
                <a:gd name="T41" fmla="*/ 47 h 1066"/>
                <a:gd name="T42" fmla="*/ 295 w 1935"/>
                <a:gd name="T43" fmla="*/ 27 h 1066"/>
                <a:gd name="T44" fmla="*/ 282 w 1935"/>
                <a:gd name="T45" fmla="*/ 71 h 1066"/>
                <a:gd name="T46" fmla="*/ 374 w 1935"/>
                <a:gd name="T47" fmla="*/ 121 h 1066"/>
                <a:gd name="T48" fmla="*/ 308 w 1935"/>
                <a:gd name="T49" fmla="*/ 197 h 1066"/>
                <a:gd name="T50" fmla="*/ 258 w 1935"/>
                <a:gd name="T51" fmla="*/ 286 h 1066"/>
                <a:gd name="T52" fmla="*/ 293 w 1935"/>
                <a:gd name="T53" fmla="*/ 379 h 1066"/>
                <a:gd name="T54" fmla="*/ 380 w 1935"/>
                <a:gd name="T55" fmla="*/ 433 h 1066"/>
                <a:gd name="T56" fmla="*/ 443 w 1935"/>
                <a:gd name="T57" fmla="*/ 592 h 1066"/>
                <a:gd name="T58" fmla="*/ 315 w 1935"/>
                <a:gd name="T59" fmla="*/ 670 h 1066"/>
                <a:gd name="T60" fmla="*/ 138 w 1935"/>
                <a:gd name="T61" fmla="*/ 711 h 1066"/>
                <a:gd name="T62" fmla="*/ 36 w 1935"/>
                <a:gd name="T63" fmla="*/ 747 h 1066"/>
                <a:gd name="T64" fmla="*/ 66 w 1935"/>
                <a:gd name="T65" fmla="*/ 831 h 1066"/>
                <a:gd name="T66" fmla="*/ 135 w 1935"/>
                <a:gd name="T67" fmla="*/ 942 h 1066"/>
                <a:gd name="T68" fmla="*/ 207 w 1935"/>
                <a:gd name="T69" fmla="*/ 1034 h 1066"/>
                <a:gd name="T70" fmla="*/ 291 w 1935"/>
                <a:gd name="T71" fmla="*/ 972 h 1066"/>
                <a:gd name="T72" fmla="*/ 479 w 1935"/>
                <a:gd name="T73" fmla="*/ 924 h 1066"/>
                <a:gd name="T74" fmla="*/ 544 w 1935"/>
                <a:gd name="T75" fmla="*/ 838 h 1066"/>
                <a:gd name="T76" fmla="*/ 741 w 1935"/>
                <a:gd name="T77" fmla="*/ 820 h 1066"/>
                <a:gd name="T78" fmla="*/ 955 w 1935"/>
                <a:gd name="T79" fmla="*/ 879 h 1066"/>
                <a:gd name="T80" fmla="*/ 1134 w 1935"/>
                <a:gd name="T81" fmla="*/ 823 h 1066"/>
                <a:gd name="T82" fmla="*/ 1195 w 1935"/>
                <a:gd name="T83" fmla="*/ 909 h 1066"/>
                <a:gd name="T84" fmla="*/ 1330 w 1935"/>
                <a:gd name="T85" fmla="*/ 842 h 1066"/>
                <a:gd name="T86" fmla="*/ 1403 w 1935"/>
                <a:gd name="T87" fmla="*/ 992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35" h="1066">
                  <a:moveTo>
                    <a:pt x="1444" y="949"/>
                  </a:moveTo>
                  <a:cubicBezTo>
                    <a:pt x="1479" y="942"/>
                    <a:pt x="1483" y="933"/>
                    <a:pt x="1488" y="922"/>
                  </a:cubicBezTo>
                  <a:cubicBezTo>
                    <a:pt x="1492" y="911"/>
                    <a:pt x="1490" y="898"/>
                    <a:pt x="1518" y="899"/>
                  </a:cubicBezTo>
                  <a:cubicBezTo>
                    <a:pt x="1547" y="901"/>
                    <a:pt x="1560" y="905"/>
                    <a:pt x="1601" y="883"/>
                  </a:cubicBezTo>
                  <a:cubicBezTo>
                    <a:pt x="1643" y="861"/>
                    <a:pt x="1662" y="840"/>
                    <a:pt x="1676" y="823"/>
                  </a:cubicBezTo>
                  <a:cubicBezTo>
                    <a:pt x="1689" y="807"/>
                    <a:pt x="1671" y="799"/>
                    <a:pt x="1711" y="799"/>
                  </a:cubicBezTo>
                  <a:cubicBezTo>
                    <a:pt x="1750" y="799"/>
                    <a:pt x="1763" y="788"/>
                    <a:pt x="1765" y="768"/>
                  </a:cubicBezTo>
                  <a:cubicBezTo>
                    <a:pt x="1767" y="747"/>
                    <a:pt x="1769" y="744"/>
                    <a:pt x="1804" y="744"/>
                  </a:cubicBezTo>
                  <a:cubicBezTo>
                    <a:pt x="1839" y="744"/>
                    <a:pt x="1850" y="747"/>
                    <a:pt x="1861" y="762"/>
                  </a:cubicBezTo>
                  <a:cubicBezTo>
                    <a:pt x="1872" y="777"/>
                    <a:pt x="1894" y="770"/>
                    <a:pt x="1911" y="755"/>
                  </a:cubicBezTo>
                  <a:cubicBezTo>
                    <a:pt x="1920" y="748"/>
                    <a:pt x="1928" y="742"/>
                    <a:pt x="1935" y="734"/>
                  </a:cubicBezTo>
                  <a:cubicBezTo>
                    <a:pt x="1934" y="733"/>
                    <a:pt x="1932" y="732"/>
                    <a:pt x="1931" y="731"/>
                  </a:cubicBezTo>
                  <a:cubicBezTo>
                    <a:pt x="1911" y="709"/>
                    <a:pt x="1918" y="690"/>
                    <a:pt x="1896" y="660"/>
                  </a:cubicBezTo>
                  <a:cubicBezTo>
                    <a:pt x="1874" y="631"/>
                    <a:pt x="1842" y="620"/>
                    <a:pt x="1846" y="575"/>
                  </a:cubicBezTo>
                  <a:cubicBezTo>
                    <a:pt x="1850" y="531"/>
                    <a:pt x="1804" y="512"/>
                    <a:pt x="1828" y="490"/>
                  </a:cubicBezTo>
                  <a:cubicBezTo>
                    <a:pt x="1852" y="468"/>
                    <a:pt x="1870" y="453"/>
                    <a:pt x="1835" y="431"/>
                  </a:cubicBezTo>
                  <a:cubicBezTo>
                    <a:pt x="1800" y="408"/>
                    <a:pt x="1813" y="420"/>
                    <a:pt x="1787" y="408"/>
                  </a:cubicBezTo>
                  <a:cubicBezTo>
                    <a:pt x="1761" y="396"/>
                    <a:pt x="1769" y="395"/>
                    <a:pt x="1753" y="402"/>
                  </a:cubicBezTo>
                  <a:cubicBezTo>
                    <a:pt x="1737" y="408"/>
                    <a:pt x="1729" y="415"/>
                    <a:pt x="1714" y="398"/>
                  </a:cubicBezTo>
                  <a:cubicBezTo>
                    <a:pt x="1698" y="381"/>
                    <a:pt x="1685" y="358"/>
                    <a:pt x="1671" y="360"/>
                  </a:cubicBezTo>
                  <a:cubicBezTo>
                    <a:pt x="1657" y="362"/>
                    <a:pt x="1650" y="354"/>
                    <a:pt x="1644" y="345"/>
                  </a:cubicBezTo>
                  <a:cubicBezTo>
                    <a:pt x="1637" y="337"/>
                    <a:pt x="1626" y="316"/>
                    <a:pt x="1609" y="338"/>
                  </a:cubicBezTo>
                  <a:cubicBezTo>
                    <a:pt x="1591" y="360"/>
                    <a:pt x="1579" y="359"/>
                    <a:pt x="1562" y="361"/>
                  </a:cubicBezTo>
                  <a:cubicBezTo>
                    <a:pt x="1545" y="363"/>
                    <a:pt x="1512" y="358"/>
                    <a:pt x="1498" y="345"/>
                  </a:cubicBezTo>
                  <a:cubicBezTo>
                    <a:pt x="1483" y="332"/>
                    <a:pt x="1447" y="281"/>
                    <a:pt x="1421" y="277"/>
                  </a:cubicBezTo>
                  <a:cubicBezTo>
                    <a:pt x="1395" y="272"/>
                    <a:pt x="1398" y="285"/>
                    <a:pt x="1374" y="296"/>
                  </a:cubicBezTo>
                  <a:cubicBezTo>
                    <a:pt x="1350" y="307"/>
                    <a:pt x="1336" y="308"/>
                    <a:pt x="1318" y="293"/>
                  </a:cubicBezTo>
                  <a:cubicBezTo>
                    <a:pt x="1301" y="279"/>
                    <a:pt x="1273" y="263"/>
                    <a:pt x="1276" y="242"/>
                  </a:cubicBezTo>
                  <a:cubicBezTo>
                    <a:pt x="1279" y="220"/>
                    <a:pt x="1285" y="212"/>
                    <a:pt x="1280" y="195"/>
                  </a:cubicBezTo>
                  <a:cubicBezTo>
                    <a:pt x="1276" y="179"/>
                    <a:pt x="1264" y="146"/>
                    <a:pt x="1244" y="156"/>
                  </a:cubicBezTo>
                  <a:cubicBezTo>
                    <a:pt x="1225" y="166"/>
                    <a:pt x="1228" y="197"/>
                    <a:pt x="1196" y="204"/>
                  </a:cubicBezTo>
                  <a:cubicBezTo>
                    <a:pt x="1164" y="210"/>
                    <a:pt x="1164" y="190"/>
                    <a:pt x="1151" y="181"/>
                  </a:cubicBezTo>
                  <a:cubicBezTo>
                    <a:pt x="1138" y="173"/>
                    <a:pt x="1126" y="169"/>
                    <a:pt x="1101" y="172"/>
                  </a:cubicBezTo>
                  <a:cubicBezTo>
                    <a:pt x="1076" y="175"/>
                    <a:pt x="1065" y="182"/>
                    <a:pt x="1041" y="192"/>
                  </a:cubicBezTo>
                  <a:cubicBezTo>
                    <a:pt x="1017" y="203"/>
                    <a:pt x="970" y="210"/>
                    <a:pt x="933" y="205"/>
                  </a:cubicBezTo>
                  <a:cubicBezTo>
                    <a:pt x="896" y="201"/>
                    <a:pt x="893" y="203"/>
                    <a:pt x="843" y="187"/>
                  </a:cubicBezTo>
                  <a:cubicBezTo>
                    <a:pt x="794" y="171"/>
                    <a:pt x="791" y="159"/>
                    <a:pt x="768" y="157"/>
                  </a:cubicBezTo>
                  <a:cubicBezTo>
                    <a:pt x="745" y="155"/>
                    <a:pt x="693" y="127"/>
                    <a:pt x="675" y="103"/>
                  </a:cubicBezTo>
                  <a:cubicBezTo>
                    <a:pt x="660" y="84"/>
                    <a:pt x="619" y="27"/>
                    <a:pt x="580" y="0"/>
                  </a:cubicBezTo>
                  <a:cubicBezTo>
                    <a:pt x="575" y="6"/>
                    <a:pt x="568" y="12"/>
                    <a:pt x="562" y="19"/>
                  </a:cubicBezTo>
                  <a:cubicBezTo>
                    <a:pt x="540" y="41"/>
                    <a:pt x="540" y="53"/>
                    <a:pt x="498" y="34"/>
                  </a:cubicBezTo>
                  <a:cubicBezTo>
                    <a:pt x="457" y="15"/>
                    <a:pt x="455" y="47"/>
                    <a:pt x="422" y="47"/>
                  </a:cubicBezTo>
                  <a:cubicBezTo>
                    <a:pt x="389" y="47"/>
                    <a:pt x="385" y="47"/>
                    <a:pt x="378" y="30"/>
                  </a:cubicBezTo>
                  <a:cubicBezTo>
                    <a:pt x="372" y="14"/>
                    <a:pt x="356" y="34"/>
                    <a:pt x="295" y="27"/>
                  </a:cubicBezTo>
                  <a:cubicBezTo>
                    <a:pt x="234" y="19"/>
                    <a:pt x="243" y="41"/>
                    <a:pt x="243" y="53"/>
                  </a:cubicBezTo>
                  <a:cubicBezTo>
                    <a:pt x="243" y="64"/>
                    <a:pt x="256" y="71"/>
                    <a:pt x="282" y="71"/>
                  </a:cubicBezTo>
                  <a:cubicBezTo>
                    <a:pt x="308" y="71"/>
                    <a:pt x="306" y="88"/>
                    <a:pt x="304" y="106"/>
                  </a:cubicBezTo>
                  <a:cubicBezTo>
                    <a:pt x="302" y="125"/>
                    <a:pt x="343" y="119"/>
                    <a:pt x="374" y="121"/>
                  </a:cubicBezTo>
                  <a:cubicBezTo>
                    <a:pt x="404" y="123"/>
                    <a:pt x="391" y="156"/>
                    <a:pt x="389" y="179"/>
                  </a:cubicBezTo>
                  <a:cubicBezTo>
                    <a:pt x="387" y="201"/>
                    <a:pt x="343" y="199"/>
                    <a:pt x="308" y="197"/>
                  </a:cubicBezTo>
                  <a:cubicBezTo>
                    <a:pt x="273" y="195"/>
                    <a:pt x="276" y="223"/>
                    <a:pt x="260" y="243"/>
                  </a:cubicBezTo>
                  <a:cubicBezTo>
                    <a:pt x="245" y="264"/>
                    <a:pt x="238" y="271"/>
                    <a:pt x="258" y="286"/>
                  </a:cubicBezTo>
                  <a:cubicBezTo>
                    <a:pt x="278" y="301"/>
                    <a:pt x="293" y="318"/>
                    <a:pt x="300" y="336"/>
                  </a:cubicBezTo>
                  <a:cubicBezTo>
                    <a:pt x="303" y="345"/>
                    <a:pt x="298" y="363"/>
                    <a:pt x="293" y="379"/>
                  </a:cubicBezTo>
                  <a:cubicBezTo>
                    <a:pt x="323" y="376"/>
                    <a:pt x="354" y="385"/>
                    <a:pt x="377" y="383"/>
                  </a:cubicBezTo>
                  <a:cubicBezTo>
                    <a:pt x="407" y="381"/>
                    <a:pt x="384" y="414"/>
                    <a:pt x="380" y="433"/>
                  </a:cubicBezTo>
                  <a:cubicBezTo>
                    <a:pt x="377" y="453"/>
                    <a:pt x="410" y="461"/>
                    <a:pt x="426" y="492"/>
                  </a:cubicBezTo>
                  <a:cubicBezTo>
                    <a:pt x="443" y="522"/>
                    <a:pt x="443" y="556"/>
                    <a:pt x="443" y="592"/>
                  </a:cubicBezTo>
                  <a:cubicBezTo>
                    <a:pt x="443" y="628"/>
                    <a:pt x="407" y="631"/>
                    <a:pt x="390" y="620"/>
                  </a:cubicBezTo>
                  <a:cubicBezTo>
                    <a:pt x="374" y="608"/>
                    <a:pt x="331" y="650"/>
                    <a:pt x="315" y="670"/>
                  </a:cubicBezTo>
                  <a:cubicBezTo>
                    <a:pt x="298" y="689"/>
                    <a:pt x="249" y="703"/>
                    <a:pt x="226" y="703"/>
                  </a:cubicBezTo>
                  <a:cubicBezTo>
                    <a:pt x="203" y="703"/>
                    <a:pt x="171" y="703"/>
                    <a:pt x="138" y="711"/>
                  </a:cubicBezTo>
                  <a:cubicBezTo>
                    <a:pt x="105" y="720"/>
                    <a:pt x="89" y="722"/>
                    <a:pt x="89" y="722"/>
                  </a:cubicBezTo>
                  <a:cubicBezTo>
                    <a:pt x="89" y="722"/>
                    <a:pt x="72" y="725"/>
                    <a:pt x="36" y="747"/>
                  </a:cubicBezTo>
                  <a:cubicBezTo>
                    <a:pt x="0" y="770"/>
                    <a:pt x="40" y="781"/>
                    <a:pt x="66" y="789"/>
                  </a:cubicBezTo>
                  <a:cubicBezTo>
                    <a:pt x="92" y="797"/>
                    <a:pt x="69" y="809"/>
                    <a:pt x="66" y="831"/>
                  </a:cubicBezTo>
                  <a:cubicBezTo>
                    <a:pt x="63" y="853"/>
                    <a:pt x="66" y="878"/>
                    <a:pt x="82" y="898"/>
                  </a:cubicBezTo>
                  <a:cubicBezTo>
                    <a:pt x="99" y="917"/>
                    <a:pt x="99" y="923"/>
                    <a:pt x="135" y="942"/>
                  </a:cubicBezTo>
                  <a:cubicBezTo>
                    <a:pt x="171" y="962"/>
                    <a:pt x="158" y="945"/>
                    <a:pt x="154" y="975"/>
                  </a:cubicBezTo>
                  <a:cubicBezTo>
                    <a:pt x="151" y="1006"/>
                    <a:pt x="207" y="1034"/>
                    <a:pt x="207" y="1034"/>
                  </a:cubicBezTo>
                  <a:cubicBezTo>
                    <a:pt x="261" y="1066"/>
                    <a:pt x="261" y="1066"/>
                    <a:pt x="261" y="1066"/>
                  </a:cubicBezTo>
                  <a:cubicBezTo>
                    <a:pt x="263" y="1024"/>
                    <a:pt x="275" y="1005"/>
                    <a:pt x="291" y="972"/>
                  </a:cubicBezTo>
                  <a:cubicBezTo>
                    <a:pt x="308" y="935"/>
                    <a:pt x="361" y="916"/>
                    <a:pt x="400" y="898"/>
                  </a:cubicBezTo>
                  <a:cubicBezTo>
                    <a:pt x="439" y="879"/>
                    <a:pt x="457" y="942"/>
                    <a:pt x="479" y="924"/>
                  </a:cubicBezTo>
                  <a:cubicBezTo>
                    <a:pt x="501" y="905"/>
                    <a:pt x="514" y="927"/>
                    <a:pt x="562" y="931"/>
                  </a:cubicBezTo>
                  <a:cubicBezTo>
                    <a:pt x="610" y="935"/>
                    <a:pt x="575" y="868"/>
                    <a:pt x="544" y="838"/>
                  </a:cubicBezTo>
                  <a:cubicBezTo>
                    <a:pt x="514" y="809"/>
                    <a:pt x="597" y="798"/>
                    <a:pt x="636" y="798"/>
                  </a:cubicBezTo>
                  <a:cubicBezTo>
                    <a:pt x="675" y="798"/>
                    <a:pt x="715" y="805"/>
                    <a:pt x="741" y="820"/>
                  </a:cubicBezTo>
                  <a:cubicBezTo>
                    <a:pt x="767" y="835"/>
                    <a:pt x="802" y="838"/>
                    <a:pt x="872" y="827"/>
                  </a:cubicBezTo>
                  <a:cubicBezTo>
                    <a:pt x="942" y="816"/>
                    <a:pt x="924" y="849"/>
                    <a:pt x="955" y="879"/>
                  </a:cubicBezTo>
                  <a:cubicBezTo>
                    <a:pt x="985" y="909"/>
                    <a:pt x="1016" y="894"/>
                    <a:pt x="1064" y="875"/>
                  </a:cubicBezTo>
                  <a:cubicBezTo>
                    <a:pt x="1112" y="857"/>
                    <a:pt x="1103" y="835"/>
                    <a:pt x="1134" y="823"/>
                  </a:cubicBezTo>
                  <a:cubicBezTo>
                    <a:pt x="1164" y="812"/>
                    <a:pt x="1173" y="846"/>
                    <a:pt x="1156" y="857"/>
                  </a:cubicBezTo>
                  <a:cubicBezTo>
                    <a:pt x="1138" y="868"/>
                    <a:pt x="1151" y="886"/>
                    <a:pt x="1195" y="909"/>
                  </a:cubicBezTo>
                  <a:cubicBezTo>
                    <a:pt x="1239" y="931"/>
                    <a:pt x="1226" y="879"/>
                    <a:pt x="1256" y="846"/>
                  </a:cubicBezTo>
                  <a:cubicBezTo>
                    <a:pt x="1287" y="812"/>
                    <a:pt x="1291" y="820"/>
                    <a:pt x="1330" y="842"/>
                  </a:cubicBezTo>
                  <a:cubicBezTo>
                    <a:pt x="1370" y="864"/>
                    <a:pt x="1339" y="890"/>
                    <a:pt x="1339" y="946"/>
                  </a:cubicBezTo>
                  <a:cubicBezTo>
                    <a:pt x="1339" y="983"/>
                    <a:pt x="1373" y="987"/>
                    <a:pt x="1403" y="992"/>
                  </a:cubicBezTo>
                  <a:cubicBezTo>
                    <a:pt x="1411" y="975"/>
                    <a:pt x="1424" y="954"/>
                    <a:pt x="1444" y="949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39" name="Freeform 24"/>
            <p:cNvSpPr/>
            <p:nvPr/>
          </p:nvSpPr>
          <p:spPr bwMode="auto">
            <a:xfrm>
              <a:off x="10054132" y="4366953"/>
              <a:ext cx="606102" cy="663880"/>
            </a:xfrm>
            <a:custGeom>
              <a:avLst/>
              <a:gdLst>
                <a:gd name="T0" fmla="*/ 1034 w 1088"/>
                <a:gd name="T1" fmla="*/ 190 h 1239"/>
                <a:gd name="T2" fmla="*/ 958 w 1088"/>
                <a:gd name="T3" fmla="*/ 203 h 1239"/>
                <a:gd name="T4" fmla="*/ 901 w 1088"/>
                <a:gd name="T5" fmla="*/ 215 h 1239"/>
                <a:gd name="T6" fmla="*/ 854 w 1088"/>
                <a:gd name="T7" fmla="*/ 167 h 1239"/>
                <a:gd name="T8" fmla="*/ 806 w 1088"/>
                <a:gd name="T9" fmla="*/ 176 h 1239"/>
                <a:gd name="T10" fmla="*/ 765 w 1088"/>
                <a:gd name="T11" fmla="*/ 212 h 1239"/>
                <a:gd name="T12" fmla="*/ 698 w 1088"/>
                <a:gd name="T13" fmla="*/ 207 h 1239"/>
                <a:gd name="T14" fmla="*/ 662 w 1088"/>
                <a:gd name="T15" fmla="*/ 158 h 1239"/>
                <a:gd name="T16" fmla="*/ 619 w 1088"/>
                <a:gd name="T17" fmla="*/ 101 h 1239"/>
                <a:gd name="T18" fmla="*/ 614 w 1088"/>
                <a:gd name="T19" fmla="*/ 35 h 1239"/>
                <a:gd name="T20" fmla="*/ 560 w 1088"/>
                <a:gd name="T21" fmla="*/ 30 h 1239"/>
                <a:gd name="T22" fmla="*/ 524 w 1088"/>
                <a:gd name="T23" fmla="*/ 33 h 1239"/>
                <a:gd name="T24" fmla="*/ 518 w 1088"/>
                <a:gd name="T25" fmla="*/ 44 h 1239"/>
                <a:gd name="T26" fmla="*/ 501 w 1088"/>
                <a:gd name="T27" fmla="*/ 88 h 1239"/>
                <a:gd name="T28" fmla="*/ 424 w 1088"/>
                <a:gd name="T29" fmla="*/ 122 h 1239"/>
                <a:gd name="T30" fmla="*/ 396 w 1088"/>
                <a:gd name="T31" fmla="*/ 144 h 1239"/>
                <a:gd name="T32" fmla="*/ 352 w 1088"/>
                <a:gd name="T33" fmla="*/ 172 h 1239"/>
                <a:gd name="T34" fmla="*/ 302 w 1088"/>
                <a:gd name="T35" fmla="*/ 168 h 1239"/>
                <a:gd name="T36" fmla="*/ 237 w 1088"/>
                <a:gd name="T37" fmla="*/ 188 h 1239"/>
                <a:gd name="T38" fmla="*/ 234 w 1088"/>
                <a:gd name="T39" fmla="*/ 275 h 1239"/>
                <a:gd name="T40" fmla="*/ 217 w 1088"/>
                <a:gd name="T41" fmla="*/ 383 h 1239"/>
                <a:gd name="T42" fmla="*/ 117 w 1088"/>
                <a:gd name="T43" fmla="*/ 435 h 1239"/>
                <a:gd name="T44" fmla="*/ 125 w 1088"/>
                <a:gd name="T45" fmla="*/ 531 h 1239"/>
                <a:gd name="T46" fmla="*/ 106 w 1088"/>
                <a:gd name="T47" fmla="*/ 591 h 1239"/>
                <a:gd name="T48" fmla="*/ 110 w 1088"/>
                <a:gd name="T49" fmla="*/ 646 h 1239"/>
                <a:gd name="T50" fmla="*/ 103 w 1088"/>
                <a:gd name="T51" fmla="*/ 685 h 1239"/>
                <a:gd name="T52" fmla="*/ 66 w 1088"/>
                <a:gd name="T53" fmla="*/ 722 h 1239"/>
                <a:gd name="T54" fmla="*/ 40 w 1088"/>
                <a:gd name="T55" fmla="*/ 770 h 1239"/>
                <a:gd name="T56" fmla="*/ 29 w 1088"/>
                <a:gd name="T57" fmla="*/ 852 h 1239"/>
                <a:gd name="T58" fmla="*/ 5 w 1088"/>
                <a:gd name="T59" fmla="*/ 909 h 1239"/>
                <a:gd name="T60" fmla="*/ 21 w 1088"/>
                <a:gd name="T61" fmla="*/ 957 h 1239"/>
                <a:gd name="T62" fmla="*/ 119 w 1088"/>
                <a:gd name="T63" fmla="*/ 967 h 1239"/>
                <a:gd name="T64" fmla="*/ 175 w 1088"/>
                <a:gd name="T65" fmla="*/ 1000 h 1239"/>
                <a:gd name="T66" fmla="*/ 245 w 1088"/>
                <a:gd name="T67" fmla="*/ 1004 h 1239"/>
                <a:gd name="T68" fmla="*/ 280 w 1088"/>
                <a:gd name="T69" fmla="*/ 1037 h 1239"/>
                <a:gd name="T70" fmla="*/ 341 w 1088"/>
                <a:gd name="T71" fmla="*/ 1152 h 1239"/>
                <a:gd name="T72" fmla="*/ 391 w 1088"/>
                <a:gd name="T73" fmla="*/ 1239 h 1239"/>
                <a:gd name="T74" fmla="*/ 438 w 1088"/>
                <a:gd name="T75" fmla="*/ 1211 h 1239"/>
                <a:gd name="T76" fmla="*/ 538 w 1088"/>
                <a:gd name="T77" fmla="*/ 1145 h 1239"/>
                <a:gd name="T78" fmla="*/ 617 w 1088"/>
                <a:gd name="T79" fmla="*/ 1033 h 1239"/>
                <a:gd name="T80" fmla="*/ 652 w 1088"/>
                <a:gd name="T81" fmla="*/ 967 h 1239"/>
                <a:gd name="T82" fmla="*/ 752 w 1088"/>
                <a:gd name="T83" fmla="*/ 919 h 1239"/>
                <a:gd name="T84" fmla="*/ 813 w 1088"/>
                <a:gd name="T85" fmla="*/ 859 h 1239"/>
                <a:gd name="T86" fmla="*/ 813 w 1088"/>
                <a:gd name="T87" fmla="*/ 781 h 1239"/>
                <a:gd name="T88" fmla="*/ 861 w 1088"/>
                <a:gd name="T89" fmla="*/ 730 h 1239"/>
                <a:gd name="T90" fmla="*/ 905 w 1088"/>
                <a:gd name="T91" fmla="*/ 678 h 1239"/>
                <a:gd name="T92" fmla="*/ 944 w 1088"/>
                <a:gd name="T93" fmla="*/ 600 h 1239"/>
                <a:gd name="T94" fmla="*/ 922 w 1088"/>
                <a:gd name="T95" fmla="*/ 515 h 1239"/>
                <a:gd name="T96" fmla="*/ 936 w 1088"/>
                <a:gd name="T97" fmla="*/ 448 h 1239"/>
                <a:gd name="T98" fmla="*/ 914 w 1088"/>
                <a:gd name="T99" fmla="*/ 377 h 1239"/>
                <a:gd name="T100" fmla="*/ 997 w 1088"/>
                <a:gd name="T101" fmla="*/ 351 h 1239"/>
                <a:gd name="T102" fmla="*/ 1062 w 1088"/>
                <a:gd name="T103" fmla="*/ 259 h 1239"/>
                <a:gd name="T104" fmla="*/ 1088 w 1088"/>
                <a:gd name="T105" fmla="*/ 225 h 1239"/>
                <a:gd name="T106" fmla="*/ 1081 w 1088"/>
                <a:gd name="T107" fmla="*/ 224 h 1239"/>
                <a:gd name="T108" fmla="*/ 1034 w 1088"/>
                <a:gd name="T109" fmla="*/ 190 h 1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088" h="1239">
                  <a:moveTo>
                    <a:pt x="1034" y="190"/>
                  </a:moveTo>
                  <a:cubicBezTo>
                    <a:pt x="1024" y="168"/>
                    <a:pt x="985" y="192"/>
                    <a:pt x="958" y="203"/>
                  </a:cubicBezTo>
                  <a:cubicBezTo>
                    <a:pt x="932" y="214"/>
                    <a:pt x="932" y="219"/>
                    <a:pt x="901" y="215"/>
                  </a:cubicBezTo>
                  <a:cubicBezTo>
                    <a:pt x="870" y="211"/>
                    <a:pt x="875" y="201"/>
                    <a:pt x="854" y="167"/>
                  </a:cubicBezTo>
                  <a:cubicBezTo>
                    <a:pt x="832" y="132"/>
                    <a:pt x="816" y="157"/>
                    <a:pt x="806" y="176"/>
                  </a:cubicBezTo>
                  <a:cubicBezTo>
                    <a:pt x="796" y="196"/>
                    <a:pt x="782" y="200"/>
                    <a:pt x="765" y="212"/>
                  </a:cubicBezTo>
                  <a:cubicBezTo>
                    <a:pt x="749" y="225"/>
                    <a:pt x="719" y="217"/>
                    <a:pt x="698" y="207"/>
                  </a:cubicBezTo>
                  <a:cubicBezTo>
                    <a:pt x="677" y="197"/>
                    <a:pt x="667" y="179"/>
                    <a:pt x="662" y="158"/>
                  </a:cubicBezTo>
                  <a:cubicBezTo>
                    <a:pt x="657" y="137"/>
                    <a:pt x="639" y="117"/>
                    <a:pt x="619" y="101"/>
                  </a:cubicBezTo>
                  <a:cubicBezTo>
                    <a:pt x="600" y="86"/>
                    <a:pt x="613" y="69"/>
                    <a:pt x="614" y="35"/>
                  </a:cubicBezTo>
                  <a:cubicBezTo>
                    <a:pt x="616" y="0"/>
                    <a:pt x="578" y="21"/>
                    <a:pt x="560" y="30"/>
                  </a:cubicBezTo>
                  <a:cubicBezTo>
                    <a:pt x="552" y="35"/>
                    <a:pt x="537" y="35"/>
                    <a:pt x="524" y="33"/>
                  </a:cubicBezTo>
                  <a:cubicBezTo>
                    <a:pt x="521" y="36"/>
                    <a:pt x="519" y="40"/>
                    <a:pt x="518" y="44"/>
                  </a:cubicBezTo>
                  <a:cubicBezTo>
                    <a:pt x="516" y="61"/>
                    <a:pt x="514" y="72"/>
                    <a:pt x="501" y="88"/>
                  </a:cubicBezTo>
                  <a:cubicBezTo>
                    <a:pt x="488" y="105"/>
                    <a:pt x="453" y="120"/>
                    <a:pt x="424" y="122"/>
                  </a:cubicBezTo>
                  <a:cubicBezTo>
                    <a:pt x="396" y="124"/>
                    <a:pt x="400" y="125"/>
                    <a:pt x="396" y="144"/>
                  </a:cubicBezTo>
                  <a:cubicBezTo>
                    <a:pt x="392" y="162"/>
                    <a:pt x="385" y="166"/>
                    <a:pt x="352" y="172"/>
                  </a:cubicBezTo>
                  <a:cubicBezTo>
                    <a:pt x="320" y="177"/>
                    <a:pt x="352" y="172"/>
                    <a:pt x="302" y="168"/>
                  </a:cubicBezTo>
                  <a:cubicBezTo>
                    <a:pt x="252" y="164"/>
                    <a:pt x="258" y="168"/>
                    <a:pt x="237" y="188"/>
                  </a:cubicBezTo>
                  <a:cubicBezTo>
                    <a:pt x="215" y="209"/>
                    <a:pt x="224" y="233"/>
                    <a:pt x="234" y="275"/>
                  </a:cubicBezTo>
                  <a:cubicBezTo>
                    <a:pt x="245" y="318"/>
                    <a:pt x="239" y="337"/>
                    <a:pt x="217" y="383"/>
                  </a:cubicBezTo>
                  <a:cubicBezTo>
                    <a:pt x="195" y="429"/>
                    <a:pt x="141" y="422"/>
                    <a:pt x="117" y="435"/>
                  </a:cubicBezTo>
                  <a:cubicBezTo>
                    <a:pt x="92" y="448"/>
                    <a:pt x="92" y="502"/>
                    <a:pt x="125" y="531"/>
                  </a:cubicBezTo>
                  <a:cubicBezTo>
                    <a:pt x="158" y="561"/>
                    <a:pt x="127" y="574"/>
                    <a:pt x="106" y="591"/>
                  </a:cubicBezTo>
                  <a:cubicBezTo>
                    <a:pt x="84" y="607"/>
                    <a:pt x="103" y="622"/>
                    <a:pt x="110" y="646"/>
                  </a:cubicBezTo>
                  <a:cubicBezTo>
                    <a:pt x="117" y="670"/>
                    <a:pt x="119" y="668"/>
                    <a:pt x="103" y="685"/>
                  </a:cubicBezTo>
                  <a:cubicBezTo>
                    <a:pt x="88" y="702"/>
                    <a:pt x="75" y="707"/>
                    <a:pt x="66" y="722"/>
                  </a:cubicBezTo>
                  <a:cubicBezTo>
                    <a:pt x="58" y="737"/>
                    <a:pt x="58" y="750"/>
                    <a:pt x="40" y="770"/>
                  </a:cubicBezTo>
                  <a:cubicBezTo>
                    <a:pt x="23" y="791"/>
                    <a:pt x="31" y="828"/>
                    <a:pt x="29" y="852"/>
                  </a:cubicBezTo>
                  <a:cubicBezTo>
                    <a:pt x="27" y="876"/>
                    <a:pt x="14" y="889"/>
                    <a:pt x="5" y="909"/>
                  </a:cubicBezTo>
                  <a:cubicBezTo>
                    <a:pt x="0" y="921"/>
                    <a:pt x="11" y="941"/>
                    <a:pt x="21" y="957"/>
                  </a:cubicBezTo>
                  <a:cubicBezTo>
                    <a:pt x="47" y="948"/>
                    <a:pt x="101" y="970"/>
                    <a:pt x="119" y="967"/>
                  </a:cubicBezTo>
                  <a:cubicBezTo>
                    <a:pt x="141" y="963"/>
                    <a:pt x="162" y="982"/>
                    <a:pt x="175" y="1000"/>
                  </a:cubicBezTo>
                  <a:cubicBezTo>
                    <a:pt x="189" y="1019"/>
                    <a:pt x="224" y="1022"/>
                    <a:pt x="245" y="1004"/>
                  </a:cubicBezTo>
                  <a:cubicBezTo>
                    <a:pt x="267" y="985"/>
                    <a:pt x="272" y="1008"/>
                    <a:pt x="280" y="1037"/>
                  </a:cubicBezTo>
                  <a:cubicBezTo>
                    <a:pt x="289" y="1067"/>
                    <a:pt x="346" y="1096"/>
                    <a:pt x="341" y="1152"/>
                  </a:cubicBezTo>
                  <a:cubicBezTo>
                    <a:pt x="339" y="1183"/>
                    <a:pt x="366" y="1216"/>
                    <a:pt x="391" y="1239"/>
                  </a:cubicBezTo>
                  <a:cubicBezTo>
                    <a:pt x="405" y="1229"/>
                    <a:pt x="420" y="1220"/>
                    <a:pt x="438" y="1211"/>
                  </a:cubicBezTo>
                  <a:cubicBezTo>
                    <a:pt x="490" y="1185"/>
                    <a:pt x="490" y="1189"/>
                    <a:pt x="538" y="1145"/>
                  </a:cubicBezTo>
                  <a:cubicBezTo>
                    <a:pt x="586" y="1100"/>
                    <a:pt x="608" y="1082"/>
                    <a:pt x="617" y="1033"/>
                  </a:cubicBezTo>
                  <a:cubicBezTo>
                    <a:pt x="625" y="985"/>
                    <a:pt x="582" y="978"/>
                    <a:pt x="652" y="967"/>
                  </a:cubicBezTo>
                  <a:cubicBezTo>
                    <a:pt x="721" y="956"/>
                    <a:pt x="756" y="959"/>
                    <a:pt x="752" y="919"/>
                  </a:cubicBezTo>
                  <a:cubicBezTo>
                    <a:pt x="748" y="878"/>
                    <a:pt x="813" y="889"/>
                    <a:pt x="813" y="859"/>
                  </a:cubicBezTo>
                  <a:cubicBezTo>
                    <a:pt x="813" y="830"/>
                    <a:pt x="770" y="793"/>
                    <a:pt x="813" y="781"/>
                  </a:cubicBezTo>
                  <a:cubicBezTo>
                    <a:pt x="857" y="770"/>
                    <a:pt x="866" y="770"/>
                    <a:pt x="861" y="730"/>
                  </a:cubicBezTo>
                  <a:cubicBezTo>
                    <a:pt x="857" y="689"/>
                    <a:pt x="874" y="681"/>
                    <a:pt x="905" y="678"/>
                  </a:cubicBezTo>
                  <a:cubicBezTo>
                    <a:pt x="936" y="674"/>
                    <a:pt x="944" y="637"/>
                    <a:pt x="944" y="600"/>
                  </a:cubicBezTo>
                  <a:cubicBezTo>
                    <a:pt x="944" y="563"/>
                    <a:pt x="866" y="563"/>
                    <a:pt x="922" y="515"/>
                  </a:cubicBezTo>
                  <a:cubicBezTo>
                    <a:pt x="979" y="466"/>
                    <a:pt x="962" y="474"/>
                    <a:pt x="936" y="448"/>
                  </a:cubicBezTo>
                  <a:cubicBezTo>
                    <a:pt x="909" y="422"/>
                    <a:pt x="857" y="377"/>
                    <a:pt x="914" y="377"/>
                  </a:cubicBezTo>
                  <a:cubicBezTo>
                    <a:pt x="970" y="377"/>
                    <a:pt x="970" y="400"/>
                    <a:pt x="997" y="351"/>
                  </a:cubicBezTo>
                  <a:cubicBezTo>
                    <a:pt x="1023" y="303"/>
                    <a:pt x="1049" y="285"/>
                    <a:pt x="1062" y="259"/>
                  </a:cubicBezTo>
                  <a:cubicBezTo>
                    <a:pt x="1068" y="247"/>
                    <a:pt x="1078" y="237"/>
                    <a:pt x="1088" y="225"/>
                  </a:cubicBezTo>
                  <a:cubicBezTo>
                    <a:pt x="1086" y="224"/>
                    <a:pt x="1084" y="224"/>
                    <a:pt x="1081" y="224"/>
                  </a:cubicBezTo>
                  <a:cubicBezTo>
                    <a:pt x="1062" y="221"/>
                    <a:pt x="1044" y="212"/>
                    <a:pt x="1034" y="19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0" name="Freeform 25"/>
            <p:cNvSpPr/>
            <p:nvPr/>
          </p:nvSpPr>
          <p:spPr bwMode="auto">
            <a:xfrm>
              <a:off x="9099281" y="2803249"/>
              <a:ext cx="493059" cy="861656"/>
            </a:xfrm>
            <a:custGeom>
              <a:avLst/>
              <a:gdLst>
                <a:gd name="T0" fmla="*/ 142 w 885"/>
                <a:gd name="T1" fmla="*/ 1606 h 1609"/>
                <a:gd name="T2" fmla="*/ 210 w 885"/>
                <a:gd name="T3" fmla="*/ 1575 h 1609"/>
                <a:gd name="T4" fmla="*/ 306 w 885"/>
                <a:gd name="T5" fmla="*/ 1527 h 1609"/>
                <a:gd name="T6" fmla="*/ 369 w 885"/>
                <a:gd name="T7" fmla="*/ 1504 h 1609"/>
                <a:gd name="T8" fmla="*/ 413 w 885"/>
                <a:gd name="T9" fmla="*/ 1460 h 1609"/>
                <a:gd name="T10" fmla="*/ 468 w 885"/>
                <a:gd name="T11" fmla="*/ 1451 h 1609"/>
                <a:gd name="T12" fmla="*/ 494 w 885"/>
                <a:gd name="T13" fmla="*/ 1410 h 1609"/>
                <a:gd name="T14" fmla="*/ 572 w 885"/>
                <a:gd name="T15" fmla="*/ 1397 h 1609"/>
                <a:gd name="T16" fmla="*/ 623 w 885"/>
                <a:gd name="T17" fmla="*/ 1380 h 1609"/>
                <a:gd name="T18" fmla="*/ 671 w 885"/>
                <a:gd name="T19" fmla="*/ 1382 h 1609"/>
                <a:gd name="T20" fmla="*/ 717 w 885"/>
                <a:gd name="T21" fmla="*/ 1349 h 1609"/>
                <a:gd name="T22" fmla="*/ 786 w 885"/>
                <a:gd name="T23" fmla="*/ 1297 h 1609"/>
                <a:gd name="T24" fmla="*/ 795 w 885"/>
                <a:gd name="T25" fmla="*/ 1236 h 1609"/>
                <a:gd name="T26" fmla="*/ 802 w 885"/>
                <a:gd name="T27" fmla="*/ 1158 h 1609"/>
                <a:gd name="T28" fmla="*/ 784 w 885"/>
                <a:gd name="T29" fmla="*/ 1082 h 1609"/>
                <a:gd name="T30" fmla="*/ 752 w 885"/>
                <a:gd name="T31" fmla="*/ 1000 h 1609"/>
                <a:gd name="T32" fmla="*/ 793 w 885"/>
                <a:gd name="T33" fmla="*/ 939 h 1609"/>
                <a:gd name="T34" fmla="*/ 808 w 885"/>
                <a:gd name="T35" fmla="*/ 869 h 1609"/>
                <a:gd name="T36" fmla="*/ 843 w 885"/>
                <a:gd name="T37" fmla="*/ 798 h 1609"/>
                <a:gd name="T38" fmla="*/ 821 w 885"/>
                <a:gd name="T39" fmla="*/ 737 h 1609"/>
                <a:gd name="T40" fmla="*/ 784 w 885"/>
                <a:gd name="T41" fmla="*/ 687 h 1609"/>
                <a:gd name="T42" fmla="*/ 745 w 885"/>
                <a:gd name="T43" fmla="*/ 645 h 1609"/>
                <a:gd name="T44" fmla="*/ 695 w 885"/>
                <a:gd name="T45" fmla="*/ 570 h 1609"/>
                <a:gd name="T46" fmla="*/ 734 w 885"/>
                <a:gd name="T47" fmla="*/ 509 h 1609"/>
                <a:gd name="T48" fmla="*/ 734 w 885"/>
                <a:gd name="T49" fmla="*/ 463 h 1609"/>
                <a:gd name="T50" fmla="*/ 749 w 885"/>
                <a:gd name="T51" fmla="*/ 409 h 1609"/>
                <a:gd name="T52" fmla="*/ 826 w 885"/>
                <a:gd name="T53" fmla="*/ 407 h 1609"/>
                <a:gd name="T54" fmla="*/ 861 w 885"/>
                <a:gd name="T55" fmla="*/ 354 h 1609"/>
                <a:gd name="T56" fmla="*/ 863 w 885"/>
                <a:gd name="T57" fmla="*/ 287 h 1609"/>
                <a:gd name="T58" fmla="*/ 841 w 885"/>
                <a:gd name="T59" fmla="*/ 241 h 1609"/>
                <a:gd name="T60" fmla="*/ 817 w 885"/>
                <a:gd name="T61" fmla="*/ 205 h 1609"/>
                <a:gd name="T62" fmla="*/ 743 w 885"/>
                <a:gd name="T63" fmla="*/ 165 h 1609"/>
                <a:gd name="T64" fmla="*/ 778 w 885"/>
                <a:gd name="T65" fmla="*/ 131 h 1609"/>
                <a:gd name="T66" fmla="*/ 826 w 885"/>
                <a:gd name="T67" fmla="*/ 96 h 1609"/>
                <a:gd name="T68" fmla="*/ 780 w 885"/>
                <a:gd name="T69" fmla="*/ 65 h 1609"/>
                <a:gd name="T70" fmla="*/ 740 w 885"/>
                <a:gd name="T71" fmla="*/ 0 h 1609"/>
                <a:gd name="T72" fmla="*/ 723 w 885"/>
                <a:gd name="T73" fmla="*/ 66 h 1609"/>
                <a:gd name="T74" fmla="*/ 649 w 885"/>
                <a:gd name="T75" fmla="*/ 85 h 1609"/>
                <a:gd name="T76" fmla="*/ 588 w 885"/>
                <a:gd name="T77" fmla="*/ 115 h 1609"/>
                <a:gd name="T78" fmla="*/ 531 w 885"/>
                <a:gd name="T79" fmla="*/ 100 h 1609"/>
                <a:gd name="T80" fmla="*/ 465 w 885"/>
                <a:gd name="T81" fmla="*/ 159 h 1609"/>
                <a:gd name="T82" fmla="*/ 361 w 885"/>
                <a:gd name="T83" fmla="*/ 159 h 1609"/>
                <a:gd name="T84" fmla="*/ 308 w 885"/>
                <a:gd name="T85" fmla="*/ 293 h 1609"/>
                <a:gd name="T86" fmla="*/ 256 w 885"/>
                <a:gd name="T87" fmla="*/ 330 h 1609"/>
                <a:gd name="T88" fmla="*/ 203 w 885"/>
                <a:gd name="T89" fmla="*/ 333 h 1609"/>
                <a:gd name="T90" fmla="*/ 164 w 885"/>
                <a:gd name="T91" fmla="*/ 389 h 1609"/>
                <a:gd name="T92" fmla="*/ 109 w 885"/>
                <a:gd name="T93" fmla="*/ 346 h 1609"/>
                <a:gd name="T94" fmla="*/ 151 w 885"/>
                <a:gd name="T95" fmla="*/ 411 h 1609"/>
                <a:gd name="T96" fmla="*/ 142 w 885"/>
                <a:gd name="T97" fmla="*/ 478 h 1609"/>
                <a:gd name="T98" fmla="*/ 118 w 885"/>
                <a:gd name="T99" fmla="*/ 545 h 1609"/>
                <a:gd name="T100" fmla="*/ 105 w 885"/>
                <a:gd name="T101" fmla="*/ 626 h 1609"/>
                <a:gd name="T102" fmla="*/ 40 w 885"/>
                <a:gd name="T103" fmla="*/ 706 h 1609"/>
                <a:gd name="T104" fmla="*/ 99 w 885"/>
                <a:gd name="T105" fmla="*/ 832 h 1609"/>
                <a:gd name="T106" fmla="*/ 96 w 885"/>
                <a:gd name="T107" fmla="*/ 886 h 1609"/>
                <a:gd name="T108" fmla="*/ 99 w 885"/>
                <a:gd name="T109" fmla="*/ 936 h 1609"/>
                <a:gd name="T110" fmla="*/ 59 w 885"/>
                <a:gd name="T111" fmla="*/ 984 h 1609"/>
                <a:gd name="T112" fmla="*/ 55 w 885"/>
                <a:gd name="T113" fmla="*/ 1073 h 1609"/>
                <a:gd name="T114" fmla="*/ 74 w 885"/>
                <a:gd name="T115" fmla="*/ 1199 h 1609"/>
                <a:gd name="T116" fmla="*/ 116 w 885"/>
                <a:gd name="T117" fmla="*/ 1303 h 1609"/>
                <a:gd name="T118" fmla="*/ 92 w 885"/>
                <a:gd name="T119" fmla="*/ 1421 h 1609"/>
                <a:gd name="T120" fmla="*/ 64 w 885"/>
                <a:gd name="T121" fmla="*/ 1547 h 1609"/>
                <a:gd name="T122" fmla="*/ 72 w 885"/>
                <a:gd name="T123" fmla="*/ 1606 h 1609"/>
                <a:gd name="T124" fmla="*/ 142 w 885"/>
                <a:gd name="T125" fmla="*/ 1606 h 16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85" h="1609">
                  <a:moveTo>
                    <a:pt x="142" y="1606"/>
                  </a:moveTo>
                  <a:cubicBezTo>
                    <a:pt x="175" y="1603"/>
                    <a:pt x="177" y="1597"/>
                    <a:pt x="210" y="1575"/>
                  </a:cubicBezTo>
                  <a:cubicBezTo>
                    <a:pt x="243" y="1553"/>
                    <a:pt x="265" y="1523"/>
                    <a:pt x="306" y="1527"/>
                  </a:cubicBezTo>
                  <a:cubicBezTo>
                    <a:pt x="347" y="1530"/>
                    <a:pt x="358" y="1519"/>
                    <a:pt x="369" y="1504"/>
                  </a:cubicBezTo>
                  <a:cubicBezTo>
                    <a:pt x="380" y="1490"/>
                    <a:pt x="387" y="1460"/>
                    <a:pt x="413" y="1460"/>
                  </a:cubicBezTo>
                  <a:cubicBezTo>
                    <a:pt x="439" y="1460"/>
                    <a:pt x="463" y="1469"/>
                    <a:pt x="468" y="1451"/>
                  </a:cubicBezTo>
                  <a:cubicBezTo>
                    <a:pt x="472" y="1432"/>
                    <a:pt x="459" y="1408"/>
                    <a:pt x="494" y="1410"/>
                  </a:cubicBezTo>
                  <a:cubicBezTo>
                    <a:pt x="529" y="1412"/>
                    <a:pt x="553" y="1404"/>
                    <a:pt x="572" y="1397"/>
                  </a:cubicBezTo>
                  <a:cubicBezTo>
                    <a:pt x="592" y="1390"/>
                    <a:pt x="612" y="1367"/>
                    <a:pt x="623" y="1380"/>
                  </a:cubicBezTo>
                  <a:cubicBezTo>
                    <a:pt x="634" y="1393"/>
                    <a:pt x="658" y="1399"/>
                    <a:pt x="671" y="1382"/>
                  </a:cubicBezTo>
                  <a:cubicBezTo>
                    <a:pt x="684" y="1366"/>
                    <a:pt x="682" y="1351"/>
                    <a:pt x="717" y="1349"/>
                  </a:cubicBezTo>
                  <a:cubicBezTo>
                    <a:pt x="752" y="1347"/>
                    <a:pt x="769" y="1321"/>
                    <a:pt x="786" y="1297"/>
                  </a:cubicBezTo>
                  <a:cubicBezTo>
                    <a:pt x="804" y="1273"/>
                    <a:pt x="808" y="1245"/>
                    <a:pt x="795" y="1236"/>
                  </a:cubicBezTo>
                  <a:cubicBezTo>
                    <a:pt x="782" y="1227"/>
                    <a:pt x="817" y="1186"/>
                    <a:pt x="802" y="1158"/>
                  </a:cubicBezTo>
                  <a:cubicBezTo>
                    <a:pt x="786" y="1130"/>
                    <a:pt x="826" y="1110"/>
                    <a:pt x="784" y="1082"/>
                  </a:cubicBezTo>
                  <a:cubicBezTo>
                    <a:pt x="743" y="1054"/>
                    <a:pt x="723" y="1021"/>
                    <a:pt x="752" y="1000"/>
                  </a:cubicBezTo>
                  <a:cubicBezTo>
                    <a:pt x="780" y="980"/>
                    <a:pt x="797" y="980"/>
                    <a:pt x="793" y="939"/>
                  </a:cubicBezTo>
                  <a:cubicBezTo>
                    <a:pt x="789" y="899"/>
                    <a:pt x="784" y="900"/>
                    <a:pt x="808" y="869"/>
                  </a:cubicBezTo>
                  <a:cubicBezTo>
                    <a:pt x="832" y="837"/>
                    <a:pt x="841" y="823"/>
                    <a:pt x="843" y="798"/>
                  </a:cubicBezTo>
                  <a:cubicBezTo>
                    <a:pt x="845" y="774"/>
                    <a:pt x="843" y="756"/>
                    <a:pt x="821" y="737"/>
                  </a:cubicBezTo>
                  <a:cubicBezTo>
                    <a:pt x="800" y="719"/>
                    <a:pt x="784" y="706"/>
                    <a:pt x="784" y="687"/>
                  </a:cubicBezTo>
                  <a:cubicBezTo>
                    <a:pt x="784" y="669"/>
                    <a:pt x="782" y="656"/>
                    <a:pt x="745" y="645"/>
                  </a:cubicBezTo>
                  <a:cubicBezTo>
                    <a:pt x="708" y="633"/>
                    <a:pt x="684" y="609"/>
                    <a:pt x="695" y="570"/>
                  </a:cubicBezTo>
                  <a:cubicBezTo>
                    <a:pt x="706" y="532"/>
                    <a:pt x="734" y="543"/>
                    <a:pt x="734" y="509"/>
                  </a:cubicBezTo>
                  <a:cubicBezTo>
                    <a:pt x="734" y="476"/>
                    <a:pt x="734" y="480"/>
                    <a:pt x="734" y="463"/>
                  </a:cubicBezTo>
                  <a:cubicBezTo>
                    <a:pt x="734" y="446"/>
                    <a:pt x="719" y="398"/>
                    <a:pt x="749" y="409"/>
                  </a:cubicBezTo>
                  <a:cubicBezTo>
                    <a:pt x="780" y="420"/>
                    <a:pt x="806" y="433"/>
                    <a:pt x="826" y="407"/>
                  </a:cubicBezTo>
                  <a:cubicBezTo>
                    <a:pt x="845" y="381"/>
                    <a:pt x="856" y="370"/>
                    <a:pt x="861" y="354"/>
                  </a:cubicBezTo>
                  <a:cubicBezTo>
                    <a:pt x="865" y="337"/>
                    <a:pt x="885" y="313"/>
                    <a:pt x="863" y="287"/>
                  </a:cubicBezTo>
                  <a:cubicBezTo>
                    <a:pt x="841" y="261"/>
                    <a:pt x="841" y="257"/>
                    <a:pt x="841" y="241"/>
                  </a:cubicBezTo>
                  <a:cubicBezTo>
                    <a:pt x="841" y="224"/>
                    <a:pt x="848" y="205"/>
                    <a:pt x="817" y="205"/>
                  </a:cubicBezTo>
                  <a:cubicBezTo>
                    <a:pt x="786" y="205"/>
                    <a:pt x="708" y="198"/>
                    <a:pt x="743" y="165"/>
                  </a:cubicBezTo>
                  <a:cubicBezTo>
                    <a:pt x="778" y="131"/>
                    <a:pt x="747" y="139"/>
                    <a:pt x="778" y="131"/>
                  </a:cubicBezTo>
                  <a:cubicBezTo>
                    <a:pt x="808" y="124"/>
                    <a:pt x="841" y="124"/>
                    <a:pt x="826" y="96"/>
                  </a:cubicBezTo>
                  <a:cubicBezTo>
                    <a:pt x="811" y="68"/>
                    <a:pt x="784" y="89"/>
                    <a:pt x="780" y="65"/>
                  </a:cubicBezTo>
                  <a:cubicBezTo>
                    <a:pt x="776" y="43"/>
                    <a:pt x="776" y="14"/>
                    <a:pt x="740" y="0"/>
                  </a:cubicBezTo>
                  <a:cubicBezTo>
                    <a:pt x="741" y="21"/>
                    <a:pt x="753" y="60"/>
                    <a:pt x="723" y="66"/>
                  </a:cubicBezTo>
                  <a:cubicBezTo>
                    <a:pt x="688" y="74"/>
                    <a:pt x="653" y="59"/>
                    <a:pt x="649" y="85"/>
                  </a:cubicBezTo>
                  <a:cubicBezTo>
                    <a:pt x="645" y="111"/>
                    <a:pt x="610" y="133"/>
                    <a:pt x="588" y="115"/>
                  </a:cubicBezTo>
                  <a:cubicBezTo>
                    <a:pt x="566" y="96"/>
                    <a:pt x="544" y="74"/>
                    <a:pt x="531" y="100"/>
                  </a:cubicBezTo>
                  <a:cubicBezTo>
                    <a:pt x="518" y="126"/>
                    <a:pt x="500" y="174"/>
                    <a:pt x="465" y="159"/>
                  </a:cubicBezTo>
                  <a:cubicBezTo>
                    <a:pt x="430" y="144"/>
                    <a:pt x="378" y="133"/>
                    <a:pt x="361" y="159"/>
                  </a:cubicBezTo>
                  <a:cubicBezTo>
                    <a:pt x="343" y="185"/>
                    <a:pt x="317" y="267"/>
                    <a:pt x="308" y="293"/>
                  </a:cubicBezTo>
                  <a:cubicBezTo>
                    <a:pt x="299" y="318"/>
                    <a:pt x="269" y="337"/>
                    <a:pt x="256" y="330"/>
                  </a:cubicBezTo>
                  <a:cubicBezTo>
                    <a:pt x="243" y="322"/>
                    <a:pt x="203" y="296"/>
                    <a:pt x="203" y="333"/>
                  </a:cubicBezTo>
                  <a:cubicBezTo>
                    <a:pt x="203" y="370"/>
                    <a:pt x="208" y="407"/>
                    <a:pt x="164" y="389"/>
                  </a:cubicBezTo>
                  <a:cubicBezTo>
                    <a:pt x="133" y="376"/>
                    <a:pt x="124" y="344"/>
                    <a:pt x="109" y="346"/>
                  </a:cubicBezTo>
                  <a:cubicBezTo>
                    <a:pt x="118" y="371"/>
                    <a:pt x="139" y="397"/>
                    <a:pt x="151" y="411"/>
                  </a:cubicBezTo>
                  <a:cubicBezTo>
                    <a:pt x="166" y="430"/>
                    <a:pt x="157" y="461"/>
                    <a:pt x="142" y="478"/>
                  </a:cubicBezTo>
                  <a:cubicBezTo>
                    <a:pt x="127" y="494"/>
                    <a:pt x="125" y="507"/>
                    <a:pt x="118" y="545"/>
                  </a:cubicBezTo>
                  <a:cubicBezTo>
                    <a:pt x="112" y="582"/>
                    <a:pt x="107" y="578"/>
                    <a:pt x="105" y="626"/>
                  </a:cubicBezTo>
                  <a:cubicBezTo>
                    <a:pt x="103" y="674"/>
                    <a:pt x="79" y="671"/>
                    <a:pt x="40" y="706"/>
                  </a:cubicBezTo>
                  <a:cubicBezTo>
                    <a:pt x="0" y="741"/>
                    <a:pt x="83" y="813"/>
                    <a:pt x="99" y="832"/>
                  </a:cubicBezTo>
                  <a:cubicBezTo>
                    <a:pt x="114" y="850"/>
                    <a:pt x="116" y="869"/>
                    <a:pt x="96" y="886"/>
                  </a:cubicBezTo>
                  <a:cubicBezTo>
                    <a:pt x="77" y="902"/>
                    <a:pt x="79" y="908"/>
                    <a:pt x="99" y="936"/>
                  </a:cubicBezTo>
                  <a:cubicBezTo>
                    <a:pt x="118" y="963"/>
                    <a:pt x="74" y="958"/>
                    <a:pt x="59" y="984"/>
                  </a:cubicBezTo>
                  <a:cubicBezTo>
                    <a:pt x="44" y="1010"/>
                    <a:pt x="29" y="1047"/>
                    <a:pt x="55" y="1073"/>
                  </a:cubicBezTo>
                  <a:cubicBezTo>
                    <a:pt x="81" y="1099"/>
                    <a:pt x="74" y="1164"/>
                    <a:pt x="74" y="1199"/>
                  </a:cubicBezTo>
                  <a:cubicBezTo>
                    <a:pt x="74" y="1234"/>
                    <a:pt x="90" y="1243"/>
                    <a:pt x="116" y="1303"/>
                  </a:cubicBezTo>
                  <a:cubicBezTo>
                    <a:pt x="142" y="1362"/>
                    <a:pt x="107" y="1386"/>
                    <a:pt x="92" y="1421"/>
                  </a:cubicBezTo>
                  <a:cubicBezTo>
                    <a:pt x="77" y="1456"/>
                    <a:pt x="61" y="1492"/>
                    <a:pt x="64" y="1547"/>
                  </a:cubicBezTo>
                  <a:cubicBezTo>
                    <a:pt x="65" y="1571"/>
                    <a:pt x="67" y="1590"/>
                    <a:pt x="72" y="1606"/>
                  </a:cubicBezTo>
                  <a:cubicBezTo>
                    <a:pt x="94" y="1608"/>
                    <a:pt x="123" y="1609"/>
                    <a:pt x="142" y="160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1" name="Freeform 26"/>
            <p:cNvSpPr/>
            <p:nvPr/>
          </p:nvSpPr>
          <p:spPr bwMode="auto">
            <a:xfrm>
              <a:off x="9140169" y="3374603"/>
              <a:ext cx="840606" cy="651158"/>
            </a:xfrm>
            <a:custGeom>
              <a:avLst/>
              <a:gdLst>
                <a:gd name="T0" fmla="*/ 1378 w 1510"/>
                <a:gd name="T1" fmla="*/ 1097 h 1217"/>
                <a:gd name="T2" fmla="*/ 1389 w 1510"/>
                <a:gd name="T3" fmla="*/ 986 h 1217"/>
                <a:gd name="T4" fmla="*/ 1344 w 1510"/>
                <a:gd name="T5" fmla="*/ 936 h 1217"/>
                <a:gd name="T6" fmla="*/ 1241 w 1510"/>
                <a:gd name="T7" fmla="*/ 927 h 1217"/>
                <a:gd name="T8" fmla="*/ 1175 w 1510"/>
                <a:gd name="T9" fmla="*/ 854 h 1217"/>
                <a:gd name="T10" fmla="*/ 1156 w 1510"/>
                <a:gd name="T11" fmla="*/ 808 h 1217"/>
                <a:gd name="T12" fmla="*/ 1217 w 1510"/>
                <a:gd name="T13" fmla="*/ 682 h 1217"/>
                <a:gd name="T14" fmla="*/ 1256 w 1510"/>
                <a:gd name="T15" fmla="*/ 610 h 1217"/>
                <a:gd name="T16" fmla="*/ 1315 w 1510"/>
                <a:gd name="T17" fmla="*/ 558 h 1217"/>
                <a:gd name="T18" fmla="*/ 1424 w 1510"/>
                <a:gd name="T19" fmla="*/ 615 h 1217"/>
                <a:gd name="T20" fmla="*/ 1490 w 1510"/>
                <a:gd name="T21" fmla="*/ 538 h 1217"/>
                <a:gd name="T22" fmla="*/ 1424 w 1510"/>
                <a:gd name="T23" fmla="*/ 465 h 1217"/>
                <a:gd name="T24" fmla="*/ 1330 w 1510"/>
                <a:gd name="T25" fmla="*/ 397 h 1217"/>
                <a:gd name="T26" fmla="*/ 1182 w 1510"/>
                <a:gd name="T27" fmla="*/ 397 h 1217"/>
                <a:gd name="T28" fmla="*/ 1053 w 1510"/>
                <a:gd name="T29" fmla="*/ 330 h 1217"/>
                <a:gd name="T30" fmla="*/ 1090 w 1510"/>
                <a:gd name="T31" fmla="*/ 239 h 1217"/>
                <a:gd name="T32" fmla="*/ 1230 w 1510"/>
                <a:gd name="T33" fmla="*/ 84 h 1217"/>
                <a:gd name="T34" fmla="*/ 1114 w 1510"/>
                <a:gd name="T35" fmla="*/ 102 h 1217"/>
                <a:gd name="T36" fmla="*/ 1036 w 1510"/>
                <a:gd name="T37" fmla="*/ 50 h 1217"/>
                <a:gd name="T38" fmla="*/ 950 w 1510"/>
                <a:gd name="T39" fmla="*/ 56 h 1217"/>
                <a:gd name="T40" fmla="*/ 811 w 1510"/>
                <a:gd name="T41" fmla="*/ 33 h 1217"/>
                <a:gd name="T42" fmla="*/ 730 w 1510"/>
                <a:gd name="T43" fmla="*/ 91 h 1217"/>
                <a:gd name="T44" fmla="*/ 714 w 1510"/>
                <a:gd name="T45" fmla="*/ 230 h 1217"/>
                <a:gd name="T46" fmla="*/ 599 w 1510"/>
                <a:gd name="T47" fmla="*/ 315 h 1217"/>
                <a:gd name="T48" fmla="*/ 500 w 1510"/>
                <a:gd name="T49" fmla="*/ 330 h 1217"/>
                <a:gd name="T50" fmla="*/ 396 w 1510"/>
                <a:gd name="T51" fmla="*/ 384 h 1217"/>
                <a:gd name="T52" fmla="*/ 297 w 1510"/>
                <a:gd name="T53" fmla="*/ 437 h 1217"/>
                <a:gd name="T54" fmla="*/ 138 w 1510"/>
                <a:gd name="T55" fmla="*/ 508 h 1217"/>
                <a:gd name="T56" fmla="*/ 0 w 1510"/>
                <a:gd name="T57" fmla="*/ 539 h 1217"/>
                <a:gd name="T58" fmla="*/ 88 w 1510"/>
                <a:gd name="T59" fmla="*/ 684 h 1217"/>
                <a:gd name="T60" fmla="*/ 189 w 1510"/>
                <a:gd name="T61" fmla="*/ 852 h 1217"/>
                <a:gd name="T62" fmla="*/ 377 w 1510"/>
                <a:gd name="T63" fmla="*/ 1009 h 1217"/>
                <a:gd name="T64" fmla="*/ 542 w 1510"/>
                <a:gd name="T65" fmla="*/ 1057 h 1217"/>
                <a:gd name="T66" fmla="*/ 710 w 1510"/>
                <a:gd name="T67" fmla="*/ 1024 h 1217"/>
                <a:gd name="T68" fmla="*/ 805 w 1510"/>
                <a:gd name="T69" fmla="*/ 1056 h 1217"/>
                <a:gd name="T70" fmla="*/ 889 w 1510"/>
                <a:gd name="T71" fmla="*/ 1047 h 1217"/>
                <a:gd name="T72" fmla="*/ 927 w 1510"/>
                <a:gd name="T73" fmla="*/ 1145 h 1217"/>
                <a:gd name="T74" fmla="*/ 1030 w 1510"/>
                <a:gd name="T75" fmla="*/ 1129 h 1217"/>
                <a:gd name="T76" fmla="*/ 1171 w 1510"/>
                <a:gd name="T77" fmla="*/ 1213 h 1217"/>
                <a:gd name="T78" fmla="*/ 1253 w 1510"/>
                <a:gd name="T79" fmla="*/ 1197 h 1217"/>
                <a:gd name="T80" fmla="*/ 1293 w 1510"/>
                <a:gd name="T81" fmla="*/ 1217 h 1217"/>
                <a:gd name="T82" fmla="*/ 1320 w 1510"/>
                <a:gd name="T83" fmla="*/ 1127 h 1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0" h="1217">
                  <a:moveTo>
                    <a:pt x="1320" y="1127"/>
                  </a:moveTo>
                  <a:cubicBezTo>
                    <a:pt x="1352" y="1118"/>
                    <a:pt x="1352" y="1105"/>
                    <a:pt x="1378" y="1097"/>
                  </a:cubicBezTo>
                  <a:cubicBezTo>
                    <a:pt x="1405" y="1090"/>
                    <a:pt x="1407" y="1092"/>
                    <a:pt x="1405" y="1062"/>
                  </a:cubicBezTo>
                  <a:cubicBezTo>
                    <a:pt x="1402" y="1032"/>
                    <a:pt x="1407" y="1012"/>
                    <a:pt x="1389" y="986"/>
                  </a:cubicBezTo>
                  <a:cubicBezTo>
                    <a:pt x="1372" y="960"/>
                    <a:pt x="1372" y="953"/>
                    <a:pt x="1372" y="942"/>
                  </a:cubicBezTo>
                  <a:cubicBezTo>
                    <a:pt x="1372" y="930"/>
                    <a:pt x="1376" y="892"/>
                    <a:pt x="1344" y="936"/>
                  </a:cubicBezTo>
                  <a:cubicBezTo>
                    <a:pt x="1311" y="980"/>
                    <a:pt x="1298" y="966"/>
                    <a:pt x="1285" y="955"/>
                  </a:cubicBezTo>
                  <a:cubicBezTo>
                    <a:pt x="1271" y="943"/>
                    <a:pt x="1261" y="921"/>
                    <a:pt x="1241" y="927"/>
                  </a:cubicBezTo>
                  <a:cubicBezTo>
                    <a:pt x="1221" y="932"/>
                    <a:pt x="1202" y="925"/>
                    <a:pt x="1202" y="905"/>
                  </a:cubicBezTo>
                  <a:cubicBezTo>
                    <a:pt x="1202" y="884"/>
                    <a:pt x="1212" y="860"/>
                    <a:pt x="1175" y="854"/>
                  </a:cubicBezTo>
                  <a:cubicBezTo>
                    <a:pt x="1138" y="849"/>
                    <a:pt x="1121" y="849"/>
                    <a:pt x="1119" y="823"/>
                  </a:cubicBezTo>
                  <a:cubicBezTo>
                    <a:pt x="1116" y="797"/>
                    <a:pt x="1132" y="806"/>
                    <a:pt x="1156" y="808"/>
                  </a:cubicBezTo>
                  <a:cubicBezTo>
                    <a:pt x="1180" y="810"/>
                    <a:pt x="1210" y="806"/>
                    <a:pt x="1215" y="775"/>
                  </a:cubicBezTo>
                  <a:cubicBezTo>
                    <a:pt x="1219" y="743"/>
                    <a:pt x="1182" y="684"/>
                    <a:pt x="1217" y="682"/>
                  </a:cubicBezTo>
                  <a:cubicBezTo>
                    <a:pt x="1252" y="680"/>
                    <a:pt x="1285" y="686"/>
                    <a:pt x="1267" y="662"/>
                  </a:cubicBezTo>
                  <a:cubicBezTo>
                    <a:pt x="1250" y="638"/>
                    <a:pt x="1271" y="630"/>
                    <a:pt x="1256" y="610"/>
                  </a:cubicBezTo>
                  <a:cubicBezTo>
                    <a:pt x="1241" y="589"/>
                    <a:pt x="1232" y="571"/>
                    <a:pt x="1252" y="565"/>
                  </a:cubicBezTo>
                  <a:cubicBezTo>
                    <a:pt x="1271" y="560"/>
                    <a:pt x="1291" y="536"/>
                    <a:pt x="1315" y="558"/>
                  </a:cubicBezTo>
                  <a:cubicBezTo>
                    <a:pt x="1339" y="580"/>
                    <a:pt x="1357" y="575"/>
                    <a:pt x="1361" y="593"/>
                  </a:cubicBezTo>
                  <a:cubicBezTo>
                    <a:pt x="1365" y="612"/>
                    <a:pt x="1411" y="625"/>
                    <a:pt x="1424" y="615"/>
                  </a:cubicBezTo>
                  <a:cubicBezTo>
                    <a:pt x="1437" y="606"/>
                    <a:pt x="1422" y="591"/>
                    <a:pt x="1453" y="580"/>
                  </a:cubicBezTo>
                  <a:cubicBezTo>
                    <a:pt x="1483" y="569"/>
                    <a:pt x="1510" y="558"/>
                    <a:pt x="1490" y="538"/>
                  </a:cubicBezTo>
                  <a:cubicBezTo>
                    <a:pt x="1470" y="517"/>
                    <a:pt x="1464" y="512"/>
                    <a:pt x="1464" y="495"/>
                  </a:cubicBezTo>
                  <a:cubicBezTo>
                    <a:pt x="1464" y="478"/>
                    <a:pt x="1457" y="465"/>
                    <a:pt x="1424" y="465"/>
                  </a:cubicBezTo>
                  <a:cubicBezTo>
                    <a:pt x="1392" y="465"/>
                    <a:pt x="1378" y="458"/>
                    <a:pt x="1368" y="443"/>
                  </a:cubicBezTo>
                  <a:cubicBezTo>
                    <a:pt x="1357" y="428"/>
                    <a:pt x="1363" y="393"/>
                    <a:pt x="1330" y="397"/>
                  </a:cubicBezTo>
                  <a:cubicBezTo>
                    <a:pt x="1298" y="400"/>
                    <a:pt x="1282" y="432"/>
                    <a:pt x="1243" y="423"/>
                  </a:cubicBezTo>
                  <a:cubicBezTo>
                    <a:pt x="1204" y="413"/>
                    <a:pt x="1191" y="412"/>
                    <a:pt x="1182" y="397"/>
                  </a:cubicBezTo>
                  <a:cubicBezTo>
                    <a:pt x="1173" y="382"/>
                    <a:pt x="1173" y="369"/>
                    <a:pt x="1136" y="356"/>
                  </a:cubicBezTo>
                  <a:cubicBezTo>
                    <a:pt x="1099" y="343"/>
                    <a:pt x="1079" y="345"/>
                    <a:pt x="1053" y="330"/>
                  </a:cubicBezTo>
                  <a:cubicBezTo>
                    <a:pt x="1027" y="315"/>
                    <a:pt x="1031" y="308"/>
                    <a:pt x="1046" y="284"/>
                  </a:cubicBezTo>
                  <a:cubicBezTo>
                    <a:pt x="1062" y="260"/>
                    <a:pt x="1057" y="258"/>
                    <a:pt x="1090" y="239"/>
                  </a:cubicBezTo>
                  <a:cubicBezTo>
                    <a:pt x="1123" y="221"/>
                    <a:pt x="1132" y="187"/>
                    <a:pt x="1154" y="167"/>
                  </a:cubicBezTo>
                  <a:cubicBezTo>
                    <a:pt x="1175" y="147"/>
                    <a:pt x="1206" y="98"/>
                    <a:pt x="1230" y="84"/>
                  </a:cubicBezTo>
                  <a:cubicBezTo>
                    <a:pt x="1254" y="69"/>
                    <a:pt x="1300" y="0"/>
                    <a:pt x="1202" y="80"/>
                  </a:cubicBezTo>
                  <a:cubicBezTo>
                    <a:pt x="1167" y="91"/>
                    <a:pt x="1101" y="156"/>
                    <a:pt x="1114" y="102"/>
                  </a:cubicBezTo>
                  <a:cubicBezTo>
                    <a:pt x="1127" y="48"/>
                    <a:pt x="1145" y="48"/>
                    <a:pt x="1110" y="48"/>
                  </a:cubicBezTo>
                  <a:cubicBezTo>
                    <a:pt x="1075" y="48"/>
                    <a:pt x="1075" y="4"/>
                    <a:pt x="1036" y="50"/>
                  </a:cubicBezTo>
                  <a:cubicBezTo>
                    <a:pt x="1027" y="69"/>
                    <a:pt x="1016" y="72"/>
                    <a:pt x="994" y="63"/>
                  </a:cubicBezTo>
                  <a:cubicBezTo>
                    <a:pt x="972" y="54"/>
                    <a:pt x="977" y="50"/>
                    <a:pt x="950" y="56"/>
                  </a:cubicBezTo>
                  <a:cubicBezTo>
                    <a:pt x="924" y="61"/>
                    <a:pt x="920" y="59"/>
                    <a:pt x="887" y="54"/>
                  </a:cubicBezTo>
                  <a:cubicBezTo>
                    <a:pt x="854" y="48"/>
                    <a:pt x="835" y="37"/>
                    <a:pt x="811" y="33"/>
                  </a:cubicBezTo>
                  <a:cubicBezTo>
                    <a:pt x="794" y="31"/>
                    <a:pt x="760" y="23"/>
                    <a:pt x="727" y="29"/>
                  </a:cubicBezTo>
                  <a:cubicBezTo>
                    <a:pt x="741" y="50"/>
                    <a:pt x="717" y="68"/>
                    <a:pt x="730" y="91"/>
                  </a:cubicBezTo>
                  <a:cubicBezTo>
                    <a:pt x="745" y="119"/>
                    <a:pt x="710" y="160"/>
                    <a:pt x="723" y="169"/>
                  </a:cubicBezTo>
                  <a:cubicBezTo>
                    <a:pt x="736" y="178"/>
                    <a:pt x="732" y="206"/>
                    <a:pt x="714" y="230"/>
                  </a:cubicBezTo>
                  <a:cubicBezTo>
                    <a:pt x="697" y="254"/>
                    <a:pt x="680" y="280"/>
                    <a:pt x="645" y="282"/>
                  </a:cubicBezTo>
                  <a:cubicBezTo>
                    <a:pt x="610" y="284"/>
                    <a:pt x="612" y="299"/>
                    <a:pt x="599" y="315"/>
                  </a:cubicBezTo>
                  <a:cubicBezTo>
                    <a:pt x="586" y="332"/>
                    <a:pt x="562" y="326"/>
                    <a:pt x="551" y="313"/>
                  </a:cubicBezTo>
                  <a:cubicBezTo>
                    <a:pt x="540" y="300"/>
                    <a:pt x="520" y="323"/>
                    <a:pt x="500" y="330"/>
                  </a:cubicBezTo>
                  <a:cubicBezTo>
                    <a:pt x="481" y="337"/>
                    <a:pt x="457" y="345"/>
                    <a:pt x="422" y="343"/>
                  </a:cubicBezTo>
                  <a:cubicBezTo>
                    <a:pt x="387" y="341"/>
                    <a:pt x="400" y="365"/>
                    <a:pt x="396" y="384"/>
                  </a:cubicBezTo>
                  <a:cubicBezTo>
                    <a:pt x="391" y="402"/>
                    <a:pt x="367" y="393"/>
                    <a:pt x="341" y="393"/>
                  </a:cubicBezTo>
                  <a:cubicBezTo>
                    <a:pt x="315" y="393"/>
                    <a:pt x="308" y="423"/>
                    <a:pt x="297" y="437"/>
                  </a:cubicBezTo>
                  <a:cubicBezTo>
                    <a:pt x="286" y="452"/>
                    <a:pt x="275" y="463"/>
                    <a:pt x="234" y="460"/>
                  </a:cubicBezTo>
                  <a:cubicBezTo>
                    <a:pt x="193" y="456"/>
                    <a:pt x="171" y="486"/>
                    <a:pt x="138" y="508"/>
                  </a:cubicBezTo>
                  <a:cubicBezTo>
                    <a:pt x="105" y="530"/>
                    <a:pt x="103" y="536"/>
                    <a:pt x="70" y="539"/>
                  </a:cubicBezTo>
                  <a:cubicBezTo>
                    <a:pt x="51" y="542"/>
                    <a:pt x="22" y="541"/>
                    <a:pt x="0" y="539"/>
                  </a:cubicBezTo>
                  <a:cubicBezTo>
                    <a:pt x="6" y="561"/>
                    <a:pt x="16" y="577"/>
                    <a:pt x="31" y="593"/>
                  </a:cubicBezTo>
                  <a:cubicBezTo>
                    <a:pt x="57" y="621"/>
                    <a:pt x="72" y="639"/>
                    <a:pt x="88" y="684"/>
                  </a:cubicBezTo>
                  <a:cubicBezTo>
                    <a:pt x="103" y="728"/>
                    <a:pt x="177" y="778"/>
                    <a:pt x="195" y="806"/>
                  </a:cubicBezTo>
                  <a:cubicBezTo>
                    <a:pt x="207" y="825"/>
                    <a:pt x="201" y="839"/>
                    <a:pt x="189" y="852"/>
                  </a:cubicBezTo>
                  <a:cubicBezTo>
                    <a:pt x="228" y="879"/>
                    <a:pt x="269" y="936"/>
                    <a:pt x="284" y="955"/>
                  </a:cubicBezTo>
                  <a:cubicBezTo>
                    <a:pt x="302" y="979"/>
                    <a:pt x="354" y="1007"/>
                    <a:pt x="377" y="1009"/>
                  </a:cubicBezTo>
                  <a:cubicBezTo>
                    <a:pt x="400" y="1011"/>
                    <a:pt x="403" y="1023"/>
                    <a:pt x="452" y="1039"/>
                  </a:cubicBezTo>
                  <a:cubicBezTo>
                    <a:pt x="502" y="1055"/>
                    <a:pt x="505" y="1053"/>
                    <a:pt x="542" y="1057"/>
                  </a:cubicBezTo>
                  <a:cubicBezTo>
                    <a:pt x="579" y="1062"/>
                    <a:pt x="626" y="1055"/>
                    <a:pt x="650" y="1044"/>
                  </a:cubicBezTo>
                  <a:cubicBezTo>
                    <a:pt x="674" y="1034"/>
                    <a:pt x="685" y="1027"/>
                    <a:pt x="710" y="1024"/>
                  </a:cubicBezTo>
                  <a:cubicBezTo>
                    <a:pt x="735" y="1021"/>
                    <a:pt x="747" y="1025"/>
                    <a:pt x="760" y="1033"/>
                  </a:cubicBezTo>
                  <a:cubicBezTo>
                    <a:pt x="773" y="1042"/>
                    <a:pt x="773" y="1062"/>
                    <a:pt x="805" y="1056"/>
                  </a:cubicBezTo>
                  <a:cubicBezTo>
                    <a:pt x="837" y="1049"/>
                    <a:pt x="834" y="1018"/>
                    <a:pt x="853" y="1008"/>
                  </a:cubicBezTo>
                  <a:cubicBezTo>
                    <a:pt x="873" y="998"/>
                    <a:pt x="885" y="1031"/>
                    <a:pt x="889" y="1047"/>
                  </a:cubicBezTo>
                  <a:cubicBezTo>
                    <a:pt x="894" y="1064"/>
                    <a:pt x="888" y="1072"/>
                    <a:pt x="885" y="1094"/>
                  </a:cubicBezTo>
                  <a:cubicBezTo>
                    <a:pt x="882" y="1115"/>
                    <a:pt x="910" y="1131"/>
                    <a:pt x="927" y="1145"/>
                  </a:cubicBezTo>
                  <a:cubicBezTo>
                    <a:pt x="945" y="1160"/>
                    <a:pt x="959" y="1159"/>
                    <a:pt x="983" y="1148"/>
                  </a:cubicBezTo>
                  <a:cubicBezTo>
                    <a:pt x="1007" y="1137"/>
                    <a:pt x="1004" y="1124"/>
                    <a:pt x="1030" y="1129"/>
                  </a:cubicBezTo>
                  <a:cubicBezTo>
                    <a:pt x="1056" y="1133"/>
                    <a:pt x="1092" y="1184"/>
                    <a:pt x="1107" y="1197"/>
                  </a:cubicBezTo>
                  <a:cubicBezTo>
                    <a:pt x="1121" y="1210"/>
                    <a:pt x="1154" y="1215"/>
                    <a:pt x="1171" y="1213"/>
                  </a:cubicBezTo>
                  <a:cubicBezTo>
                    <a:pt x="1188" y="1211"/>
                    <a:pt x="1200" y="1212"/>
                    <a:pt x="1218" y="1190"/>
                  </a:cubicBezTo>
                  <a:cubicBezTo>
                    <a:pt x="1235" y="1168"/>
                    <a:pt x="1246" y="1189"/>
                    <a:pt x="1253" y="1197"/>
                  </a:cubicBezTo>
                  <a:cubicBezTo>
                    <a:pt x="1259" y="1206"/>
                    <a:pt x="1266" y="1214"/>
                    <a:pt x="1280" y="1212"/>
                  </a:cubicBezTo>
                  <a:cubicBezTo>
                    <a:pt x="1284" y="1212"/>
                    <a:pt x="1289" y="1213"/>
                    <a:pt x="1293" y="1217"/>
                  </a:cubicBezTo>
                  <a:cubicBezTo>
                    <a:pt x="1297" y="1206"/>
                    <a:pt x="1301" y="1191"/>
                    <a:pt x="1302" y="1177"/>
                  </a:cubicBezTo>
                  <a:cubicBezTo>
                    <a:pt x="1304" y="1147"/>
                    <a:pt x="1287" y="1136"/>
                    <a:pt x="1320" y="1127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2" name="Freeform 27"/>
            <p:cNvSpPr/>
            <p:nvPr/>
          </p:nvSpPr>
          <p:spPr bwMode="auto">
            <a:xfrm>
              <a:off x="9761904" y="3575848"/>
              <a:ext cx="677054" cy="681229"/>
            </a:xfrm>
            <a:custGeom>
              <a:avLst/>
              <a:gdLst>
                <a:gd name="T0" fmla="*/ 240 w 1217"/>
                <a:gd name="T1" fmla="*/ 33 h 1271"/>
                <a:gd name="T2" fmla="*/ 308 w 1217"/>
                <a:gd name="T3" fmla="*/ 88 h 1271"/>
                <a:gd name="T4" fmla="*/ 374 w 1217"/>
                <a:gd name="T5" fmla="*/ 161 h 1271"/>
                <a:gd name="T6" fmla="*/ 308 w 1217"/>
                <a:gd name="T7" fmla="*/ 238 h 1271"/>
                <a:gd name="T8" fmla="*/ 199 w 1217"/>
                <a:gd name="T9" fmla="*/ 181 h 1271"/>
                <a:gd name="T10" fmla="*/ 140 w 1217"/>
                <a:gd name="T11" fmla="*/ 233 h 1271"/>
                <a:gd name="T12" fmla="*/ 101 w 1217"/>
                <a:gd name="T13" fmla="*/ 305 h 1271"/>
                <a:gd name="T14" fmla="*/ 40 w 1217"/>
                <a:gd name="T15" fmla="*/ 431 h 1271"/>
                <a:gd name="T16" fmla="*/ 59 w 1217"/>
                <a:gd name="T17" fmla="*/ 477 h 1271"/>
                <a:gd name="T18" fmla="*/ 125 w 1217"/>
                <a:gd name="T19" fmla="*/ 550 h 1271"/>
                <a:gd name="T20" fmla="*/ 228 w 1217"/>
                <a:gd name="T21" fmla="*/ 559 h 1271"/>
                <a:gd name="T22" fmla="*/ 273 w 1217"/>
                <a:gd name="T23" fmla="*/ 609 h 1271"/>
                <a:gd name="T24" fmla="*/ 262 w 1217"/>
                <a:gd name="T25" fmla="*/ 720 h 1271"/>
                <a:gd name="T26" fmla="*/ 186 w 1217"/>
                <a:gd name="T27" fmla="*/ 800 h 1271"/>
                <a:gd name="T28" fmla="*/ 207 w 1217"/>
                <a:gd name="T29" fmla="*/ 873 h 1271"/>
                <a:gd name="T30" fmla="*/ 280 w 1217"/>
                <a:gd name="T31" fmla="*/ 883 h 1271"/>
                <a:gd name="T32" fmla="*/ 321 w 1217"/>
                <a:gd name="T33" fmla="*/ 965 h 1271"/>
                <a:gd name="T34" fmla="*/ 389 w 1217"/>
                <a:gd name="T35" fmla="*/ 1135 h 1271"/>
                <a:gd name="T36" fmla="*/ 494 w 1217"/>
                <a:gd name="T37" fmla="*/ 1189 h 1271"/>
                <a:gd name="T38" fmla="*/ 597 w 1217"/>
                <a:gd name="T39" fmla="*/ 1161 h 1271"/>
                <a:gd name="T40" fmla="*/ 568 w 1217"/>
                <a:gd name="T41" fmla="*/ 1247 h 1271"/>
                <a:gd name="T42" fmla="*/ 688 w 1217"/>
                <a:gd name="T43" fmla="*/ 1165 h 1271"/>
                <a:gd name="T44" fmla="*/ 878 w 1217"/>
                <a:gd name="T45" fmla="*/ 1209 h 1271"/>
                <a:gd name="T46" fmla="*/ 942 w 1217"/>
                <a:gd name="T47" fmla="*/ 1241 h 1271"/>
                <a:gd name="T48" fmla="*/ 1009 w 1217"/>
                <a:gd name="T49" fmla="*/ 1181 h 1271"/>
                <a:gd name="T50" fmla="*/ 1070 w 1217"/>
                <a:gd name="T51" fmla="*/ 1079 h 1271"/>
                <a:gd name="T52" fmla="*/ 1065 w 1217"/>
                <a:gd name="T53" fmla="*/ 992 h 1271"/>
                <a:gd name="T54" fmla="*/ 1175 w 1217"/>
                <a:gd name="T55" fmla="*/ 947 h 1271"/>
                <a:gd name="T56" fmla="*/ 1199 w 1217"/>
                <a:gd name="T57" fmla="*/ 803 h 1271"/>
                <a:gd name="T58" fmla="*/ 1081 w 1217"/>
                <a:gd name="T59" fmla="*/ 744 h 1271"/>
                <a:gd name="T60" fmla="*/ 991 w 1217"/>
                <a:gd name="T61" fmla="*/ 717 h 1271"/>
                <a:gd name="T62" fmla="*/ 906 w 1217"/>
                <a:gd name="T63" fmla="*/ 643 h 1271"/>
                <a:gd name="T64" fmla="*/ 872 w 1217"/>
                <a:gd name="T65" fmla="*/ 562 h 1271"/>
                <a:gd name="T66" fmla="*/ 888 w 1217"/>
                <a:gd name="T67" fmla="*/ 455 h 1271"/>
                <a:gd name="T68" fmla="*/ 1011 w 1217"/>
                <a:gd name="T69" fmla="*/ 444 h 1271"/>
                <a:gd name="T70" fmla="*/ 955 w 1217"/>
                <a:gd name="T71" fmla="*/ 338 h 1271"/>
                <a:gd name="T72" fmla="*/ 898 w 1217"/>
                <a:gd name="T73" fmla="*/ 402 h 1271"/>
                <a:gd name="T74" fmla="*/ 767 w 1217"/>
                <a:gd name="T75" fmla="*/ 315 h 1271"/>
                <a:gd name="T76" fmla="*/ 726 w 1217"/>
                <a:gd name="T77" fmla="*/ 243 h 1271"/>
                <a:gd name="T78" fmla="*/ 682 w 1217"/>
                <a:gd name="T79" fmla="*/ 180 h 1271"/>
                <a:gd name="T80" fmla="*/ 605 w 1217"/>
                <a:gd name="T81" fmla="*/ 138 h 1271"/>
                <a:gd name="T82" fmla="*/ 498 w 1217"/>
                <a:gd name="T83" fmla="*/ 98 h 1271"/>
                <a:gd name="T84" fmla="*/ 420 w 1217"/>
                <a:gd name="T85" fmla="*/ 72 h 1271"/>
                <a:gd name="T86" fmla="*/ 289 w 1217"/>
                <a:gd name="T87" fmla="*/ 5 h 1271"/>
                <a:gd name="T88" fmla="*/ 256 w 1217"/>
                <a:gd name="T89" fmla="*/ 26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17" h="1271">
                  <a:moveTo>
                    <a:pt x="256" y="26"/>
                  </a:moveTo>
                  <a:cubicBezTo>
                    <a:pt x="252" y="28"/>
                    <a:pt x="246" y="31"/>
                    <a:pt x="240" y="33"/>
                  </a:cubicBezTo>
                  <a:cubicBezTo>
                    <a:pt x="245" y="44"/>
                    <a:pt x="246" y="58"/>
                    <a:pt x="252" y="66"/>
                  </a:cubicBezTo>
                  <a:cubicBezTo>
                    <a:pt x="262" y="81"/>
                    <a:pt x="276" y="88"/>
                    <a:pt x="308" y="88"/>
                  </a:cubicBezTo>
                  <a:cubicBezTo>
                    <a:pt x="341" y="88"/>
                    <a:pt x="348" y="101"/>
                    <a:pt x="348" y="118"/>
                  </a:cubicBezTo>
                  <a:cubicBezTo>
                    <a:pt x="348" y="135"/>
                    <a:pt x="354" y="140"/>
                    <a:pt x="374" y="161"/>
                  </a:cubicBezTo>
                  <a:cubicBezTo>
                    <a:pt x="394" y="181"/>
                    <a:pt x="367" y="192"/>
                    <a:pt x="337" y="203"/>
                  </a:cubicBezTo>
                  <a:cubicBezTo>
                    <a:pt x="306" y="214"/>
                    <a:pt x="321" y="229"/>
                    <a:pt x="308" y="238"/>
                  </a:cubicBezTo>
                  <a:cubicBezTo>
                    <a:pt x="295" y="248"/>
                    <a:pt x="249" y="235"/>
                    <a:pt x="245" y="216"/>
                  </a:cubicBezTo>
                  <a:cubicBezTo>
                    <a:pt x="241" y="198"/>
                    <a:pt x="223" y="203"/>
                    <a:pt x="199" y="181"/>
                  </a:cubicBezTo>
                  <a:cubicBezTo>
                    <a:pt x="175" y="159"/>
                    <a:pt x="155" y="183"/>
                    <a:pt x="136" y="188"/>
                  </a:cubicBezTo>
                  <a:cubicBezTo>
                    <a:pt x="116" y="194"/>
                    <a:pt x="125" y="212"/>
                    <a:pt x="140" y="233"/>
                  </a:cubicBezTo>
                  <a:cubicBezTo>
                    <a:pt x="155" y="253"/>
                    <a:pt x="134" y="261"/>
                    <a:pt x="151" y="285"/>
                  </a:cubicBezTo>
                  <a:cubicBezTo>
                    <a:pt x="169" y="309"/>
                    <a:pt x="136" y="303"/>
                    <a:pt x="101" y="305"/>
                  </a:cubicBezTo>
                  <a:cubicBezTo>
                    <a:pt x="66" y="307"/>
                    <a:pt x="103" y="366"/>
                    <a:pt x="99" y="398"/>
                  </a:cubicBezTo>
                  <a:cubicBezTo>
                    <a:pt x="94" y="429"/>
                    <a:pt x="64" y="433"/>
                    <a:pt x="40" y="431"/>
                  </a:cubicBezTo>
                  <a:cubicBezTo>
                    <a:pt x="16" y="429"/>
                    <a:pt x="0" y="420"/>
                    <a:pt x="3" y="446"/>
                  </a:cubicBezTo>
                  <a:cubicBezTo>
                    <a:pt x="5" y="472"/>
                    <a:pt x="22" y="472"/>
                    <a:pt x="59" y="477"/>
                  </a:cubicBezTo>
                  <a:cubicBezTo>
                    <a:pt x="96" y="483"/>
                    <a:pt x="86" y="507"/>
                    <a:pt x="86" y="528"/>
                  </a:cubicBezTo>
                  <a:cubicBezTo>
                    <a:pt x="86" y="548"/>
                    <a:pt x="105" y="555"/>
                    <a:pt x="125" y="550"/>
                  </a:cubicBezTo>
                  <a:cubicBezTo>
                    <a:pt x="145" y="544"/>
                    <a:pt x="155" y="566"/>
                    <a:pt x="169" y="578"/>
                  </a:cubicBezTo>
                  <a:cubicBezTo>
                    <a:pt x="182" y="589"/>
                    <a:pt x="195" y="603"/>
                    <a:pt x="228" y="559"/>
                  </a:cubicBezTo>
                  <a:cubicBezTo>
                    <a:pt x="260" y="515"/>
                    <a:pt x="256" y="553"/>
                    <a:pt x="256" y="565"/>
                  </a:cubicBezTo>
                  <a:cubicBezTo>
                    <a:pt x="256" y="576"/>
                    <a:pt x="256" y="583"/>
                    <a:pt x="273" y="609"/>
                  </a:cubicBezTo>
                  <a:cubicBezTo>
                    <a:pt x="291" y="635"/>
                    <a:pt x="286" y="655"/>
                    <a:pt x="289" y="685"/>
                  </a:cubicBezTo>
                  <a:cubicBezTo>
                    <a:pt x="291" y="715"/>
                    <a:pt x="289" y="713"/>
                    <a:pt x="262" y="720"/>
                  </a:cubicBezTo>
                  <a:cubicBezTo>
                    <a:pt x="236" y="728"/>
                    <a:pt x="236" y="741"/>
                    <a:pt x="204" y="750"/>
                  </a:cubicBezTo>
                  <a:cubicBezTo>
                    <a:pt x="171" y="759"/>
                    <a:pt x="188" y="770"/>
                    <a:pt x="186" y="800"/>
                  </a:cubicBezTo>
                  <a:cubicBezTo>
                    <a:pt x="185" y="814"/>
                    <a:pt x="181" y="829"/>
                    <a:pt x="177" y="840"/>
                  </a:cubicBezTo>
                  <a:cubicBezTo>
                    <a:pt x="187" y="847"/>
                    <a:pt x="196" y="861"/>
                    <a:pt x="207" y="873"/>
                  </a:cubicBezTo>
                  <a:cubicBezTo>
                    <a:pt x="222" y="890"/>
                    <a:pt x="230" y="883"/>
                    <a:pt x="246" y="877"/>
                  </a:cubicBezTo>
                  <a:cubicBezTo>
                    <a:pt x="262" y="870"/>
                    <a:pt x="254" y="871"/>
                    <a:pt x="280" y="883"/>
                  </a:cubicBezTo>
                  <a:cubicBezTo>
                    <a:pt x="306" y="895"/>
                    <a:pt x="293" y="883"/>
                    <a:pt x="328" y="906"/>
                  </a:cubicBezTo>
                  <a:cubicBezTo>
                    <a:pt x="363" y="928"/>
                    <a:pt x="345" y="943"/>
                    <a:pt x="321" y="965"/>
                  </a:cubicBezTo>
                  <a:cubicBezTo>
                    <a:pt x="297" y="987"/>
                    <a:pt x="343" y="1006"/>
                    <a:pt x="339" y="1050"/>
                  </a:cubicBezTo>
                  <a:cubicBezTo>
                    <a:pt x="335" y="1095"/>
                    <a:pt x="367" y="1106"/>
                    <a:pt x="389" y="1135"/>
                  </a:cubicBezTo>
                  <a:cubicBezTo>
                    <a:pt x="411" y="1165"/>
                    <a:pt x="404" y="1184"/>
                    <a:pt x="424" y="1206"/>
                  </a:cubicBezTo>
                  <a:cubicBezTo>
                    <a:pt x="444" y="1228"/>
                    <a:pt x="470" y="1200"/>
                    <a:pt x="494" y="1189"/>
                  </a:cubicBezTo>
                  <a:cubicBezTo>
                    <a:pt x="518" y="1178"/>
                    <a:pt x="529" y="1150"/>
                    <a:pt x="546" y="1134"/>
                  </a:cubicBezTo>
                  <a:cubicBezTo>
                    <a:pt x="564" y="1117"/>
                    <a:pt x="586" y="1143"/>
                    <a:pt x="597" y="1161"/>
                  </a:cubicBezTo>
                  <a:cubicBezTo>
                    <a:pt x="608" y="1180"/>
                    <a:pt x="588" y="1195"/>
                    <a:pt x="573" y="1206"/>
                  </a:cubicBezTo>
                  <a:cubicBezTo>
                    <a:pt x="557" y="1217"/>
                    <a:pt x="542" y="1222"/>
                    <a:pt x="568" y="1247"/>
                  </a:cubicBezTo>
                  <a:cubicBezTo>
                    <a:pt x="594" y="1271"/>
                    <a:pt x="612" y="1241"/>
                    <a:pt x="634" y="1219"/>
                  </a:cubicBezTo>
                  <a:cubicBezTo>
                    <a:pt x="656" y="1197"/>
                    <a:pt x="649" y="1193"/>
                    <a:pt x="688" y="1165"/>
                  </a:cubicBezTo>
                  <a:cubicBezTo>
                    <a:pt x="728" y="1137"/>
                    <a:pt x="739" y="1193"/>
                    <a:pt x="769" y="1211"/>
                  </a:cubicBezTo>
                  <a:cubicBezTo>
                    <a:pt x="800" y="1230"/>
                    <a:pt x="848" y="1217"/>
                    <a:pt x="878" y="1209"/>
                  </a:cubicBezTo>
                  <a:cubicBezTo>
                    <a:pt x="909" y="1202"/>
                    <a:pt x="905" y="1219"/>
                    <a:pt x="935" y="1235"/>
                  </a:cubicBezTo>
                  <a:cubicBezTo>
                    <a:pt x="939" y="1237"/>
                    <a:pt x="941" y="1239"/>
                    <a:pt x="942" y="1241"/>
                  </a:cubicBezTo>
                  <a:cubicBezTo>
                    <a:pt x="956" y="1238"/>
                    <a:pt x="969" y="1232"/>
                    <a:pt x="973" y="1222"/>
                  </a:cubicBezTo>
                  <a:cubicBezTo>
                    <a:pt x="983" y="1200"/>
                    <a:pt x="995" y="1192"/>
                    <a:pt x="1009" y="1181"/>
                  </a:cubicBezTo>
                  <a:cubicBezTo>
                    <a:pt x="1024" y="1170"/>
                    <a:pt x="1049" y="1159"/>
                    <a:pt x="1052" y="1136"/>
                  </a:cubicBezTo>
                  <a:cubicBezTo>
                    <a:pt x="1055" y="1114"/>
                    <a:pt x="1057" y="1093"/>
                    <a:pt x="1070" y="1079"/>
                  </a:cubicBezTo>
                  <a:cubicBezTo>
                    <a:pt x="1083" y="1065"/>
                    <a:pt x="1096" y="1056"/>
                    <a:pt x="1083" y="1040"/>
                  </a:cubicBezTo>
                  <a:cubicBezTo>
                    <a:pt x="1070" y="1025"/>
                    <a:pt x="1029" y="1000"/>
                    <a:pt x="1065" y="992"/>
                  </a:cubicBezTo>
                  <a:cubicBezTo>
                    <a:pt x="1101" y="983"/>
                    <a:pt x="1113" y="982"/>
                    <a:pt x="1132" y="975"/>
                  </a:cubicBezTo>
                  <a:cubicBezTo>
                    <a:pt x="1152" y="968"/>
                    <a:pt x="1190" y="967"/>
                    <a:pt x="1175" y="947"/>
                  </a:cubicBezTo>
                  <a:cubicBezTo>
                    <a:pt x="1160" y="928"/>
                    <a:pt x="1132" y="915"/>
                    <a:pt x="1157" y="894"/>
                  </a:cubicBezTo>
                  <a:cubicBezTo>
                    <a:pt x="1181" y="874"/>
                    <a:pt x="1217" y="833"/>
                    <a:pt x="1199" y="803"/>
                  </a:cubicBezTo>
                  <a:cubicBezTo>
                    <a:pt x="1181" y="772"/>
                    <a:pt x="1190" y="760"/>
                    <a:pt x="1162" y="758"/>
                  </a:cubicBezTo>
                  <a:cubicBezTo>
                    <a:pt x="1134" y="757"/>
                    <a:pt x="1118" y="715"/>
                    <a:pt x="1081" y="744"/>
                  </a:cubicBezTo>
                  <a:cubicBezTo>
                    <a:pt x="1045" y="774"/>
                    <a:pt x="1011" y="776"/>
                    <a:pt x="998" y="764"/>
                  </a:cubicBezTo>
                  <a:cubicBezTo>
                    <a:pt x="985" y="751"/>
                    <a:pt x="986" y="742"/>
                    <a:pt x="991" y="717"/>
                  </a:cubicBezTo>
                  <a:cubicBezTo>
                    <a:pt x="996" y="692"/>
                    <a:pt x="1011" y="683"/>
                    <a:pt x="978" y="671"/>
                  </a:cubicBezTo>
                  <a:cubicBezTo>
                    <a:pt x="946" y="658"/>
                    <a:pt x="926" y="661"/>
                    <a:pt x="906" y="643"/>
                  </a:cubicBezTo>
                  <a:cubicBezTo>
                    <a:pt x="887" y="625"/>
                    <a:pt x="872" y="628"/>
                    <a:pt x="869" y="608"/>
                  </a:cubicBezTo>
                  <a:cubicBezTo>
                    <a:pt x="865" y="589"/>
                    <a:pt x="842" y="579"/>
                    <a:pt x="872" y="562"/>
                  </a:cubicBezTo>
                  <a:cubicBezTo>
                    <a:pt x="901" y="546"/>
                    <a:pt x="919" y="536"/>
                    <a:pt x="919" y="508"/>
                  </a:cubicBezTo>
                  <a:cubicBezTo>
                    <a:pt x="919" y="480"/>
                    <a:pt x="891" y="466"/>
                    <a:pt x="888" y="455"/>
                  </a:cubicBezTo>
                  <a:cubicBezTo>
                    <a:pt x="885" y="444"/>
                    <a:pt x="916" y="411"/>
                    <a:pt x="942" y="429"/>
                  </a:cubicBezTo>
                  <a:cubicBezTo>
                    <a:pt x="968" y="447"/>
                    <a:pt x="991" y="455"/>
                    <a:pt x="1011" y="444"/>
                  </a:cubicBezTo>
                  <a:cubicBezTo>
                    <a:pt x="1031" y="433"/>
                    <a:pt x="1027" y="415"/>
                    <a:pt x="1013" y="389"/>
                  </a:cubicBezTo>
                  <a:cubicBezTo>
                    <a:pt x="998" y="362"/>
                    <a:pt x="980" y="338"/>
                    <a:pt x="955" y="338"/>
                  </a:cubicBezTo>
                  <a:cubicBezTo>
                    <a:pt x="931" y="338"/>
                    <a:pt x="911" y="344"/>
                    <a:pt x="913" y="366"/>
                  </a:cubicBezTo>
                  <a:cubicBezTo>
                    <a:pt x="914" y="389"/>
                    <a:pt x="918" y="400"/>
                    <a:pt x="898" y="402"/>
                  </a:cubicBezTo>
                  <a:cubicBezTo>
                    <a:pt x="878" y="405"/>
                    <a:pt x="833" y="425"/>
                    <a:pt x="810" y="402"/>
                  </a:cubicBezTo>
                  <a:cubicBezTo>
                    <a:pt x="787" y="380"/>
                    <a:pt x="790" y="315"/>
                    <a:pt x="767" y="315"/>
                  </a:cubicBezTo>
                  <a:cubicBezTo>
                    <a:pt x="744" y="315"/>
                    <a:pt x="701" y="315"/>
                    <a:pt x="705" y="297"/>
                  </a:cubicBezTo>
                  <a:cubicBezTo>
                    <a:pt x="708" y="279"/>
                    <a:pt x="700" y="259"/>
                    <a:pt x="726" y="243"/>
                  </a:cubicBezTo>
                  <a:cubicBezTo>
                    <a:pt x="752" y="226"/>
                    <a:pt x="749" y="208"/>
                    <a:pt x="731" y="191"/>
                  </a:cubicBezTo>
                  <a:cubicBezTo>
                    <a:pt x="713" y="174"/>
                    <a:pt x="695" y="162"/>
                    <a:pt x="682" y="180"/>
                  </a:cubicBezTo>
                  <a:cubicBezTo>
                    <a:pt x="669" y="198"/>
                    <a:pt x="657" y="208"/>
                    <a:pt x="644" y="187"/>
                  </a:cubicBezTo>
                  <a:cubicBezTo>
                    <a:pt x="631" y="166"/>
                    <a:pt x="624" y="154"/>
                    <a:pt x="605" y="138"/>
                  </a:cubicBezTo>
                  <a:cubicBezTo>
                    <a:pt x="585" y="123"/>
                    <a:pt x="585" y="116"/>
                    <a:pt x="541" y="117"/>
                  </a:cubicBezTo>
                  <a:cubicBezTo>
                    <a:pt x="497" y="119"/>
                    <a:pt x="503" y="111"/>
                    <a:pt x="498" y="98"/>
                  </a:cubicBezTo>
                  <a:cubicBezTo>
                    <a:pt x="493" y="86"/>
                    <a:pt x="492" y="80"/>
                    <a:pt x="474" y="81"/>
                  </a:cubicBezTo>
                  <a:cubicBezTo>
                    <a:pt x="456" y="83"/>
                    <a:pt x="436" y="90"/>
                    <a:pt x="420" y="72"/>
                  </a:cubicBezTo>
                  <a:cubicBezTo>
                    <a:pt x="403" y="54"/>
                    <a:pt x="371" y="47"/>
                    <a:pt x="346" y="34"/>
                  </a:cubicBezTo>
                  <a:cubicBezTo>
                    <a:pt x="321" y="22"/>
                    <a:pt x="292" y="19"/>
                    <a:pt x="289" y="5"/>
                  </a:cubicBezTo>
                  <a:cubicBezTo>
                    <a:pt x="288" y="4"/>
                    <a:pt x="288" y="2"/>
                    <a:pt x="288" y="0"/>
                  </a:cubicBezTo>
                  <a:cubicBezTo>
                    <a:pt x="273" y="7"/>
                    <a:pt x="264" y="22"/>
                    <a:pt x="256" y="2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3" name="Freeform 28"/>
            <p:cNvSpPr/>
            <p:nvPr/>
          </p:nvSpPr>
          <p:spPr bwMode="auto">
            <a:xfrm>
              <a:off x="9919443" y="3465973"/>
              <a:ext cx="806934" cy="542439"/>
            </a:xfrm>
            <a:custGeom>
              <a:avLst/>
              <a:gdLst>
                <a:gd name="T0" fmla="*/ 963 w 1448"/>
                <a:gd name="T1" fmla="*/ 946 h 1013"/>
                <a:gd name="T2" fmla="*/ 1032 w 1448"/>
                <a:gd name="T3" fmla="*/ 991 h 1013"/>
                <a:gd name="T4" fmla="*/ 1119 w 1448"/>
                <a:gd name="T5" fmla="*/ 992 h 1013"/>
                <a:gd name="T6" fmla="*/ 1191 w 1448"/>
                <a:gd name="T7" fmla="*/ 977 h 1013"/>
                <a:gd name="T8" fmla="*/ 1232 w 1448"/>
                <a:gd name="T9" fmla="*/ 927 h 1013"/>
                <a:gd name="T10" fmla="*/ 1251 w 1448"/>
                <a:gd name="T11" fmla="*/ 843 h 1013"/>
                <a:gd name="T12" fmla="*/ 1246 w 1448"/>
                <a:gd name="T13" fmla="*/ 782 h 1013"/>
                <a:gd name="T14" fmla="*/ 1274 w 1448"/>
                <a:gd name="T15" fmla="*/ 742 h 1013"/>
                <a:gd name="T16" fmla="*/ 1440 w 1448"/>
                <a:gd name="T17" fmla="*/ 785 h 1013"/>
                <a:gd name="T18" fmla="*/ 1370 w 1448"/>
                <a:gd name="T19" fmla="*/ 656 h 1013"/>
                <a:gd name="T20" fmla="*/ 1221 w 1448"/>
                <a:gd name="T21" fmla="*/ 567 h 1013"/>
                <a:gd name="T22" fmla="*/ 1156 w 1448"/>
                <a:gd name="T23" fmla="*/ 474 h 1013"/>
                <a:gd name="T24" fmla="*/ 968 w 1448"/>
                <a:gd name="T25" fmla="*/ 266 h 1013"/>
                <a:gd name="T26" fmla="*/ 867 w 1448"/>
                <a:gd name="T27" fmla="*/ 148 h 1013"/>
                <a:gd name="T28" fmla="*/ 649 w 1448"/>
                <a:gd name="T29" fmla="*/ 52 h 1013"/>
                <a:gd name="T30" fmla="*/ 571 w 1448"/>
                <a:gd name="T31" fmla="*/ 29 h 1013"/>
                <a:gd name="T32" fmla="*/ 478 w 1448"/>
                <a:gd name="T33" fmla="*/ 133 h 1013"/>
                <a:gd name="T34" fmla="*/ 409 w 1448"/>
                <a:gd name="T35" fmla="*/ 191 h 1013"/>
                <a:gd name="T36" fmla="*/ 331 w 1448"/>
                <a:gd name="T37" fmla="*/ 176 h 1013"/>
                <a:gd name="T38" fmla="*/ 250 w 1448"/>
                <a:gd name="T39" fmla="*/ 211 h 1013"/>
                <a:gd name="T40" fmla="*/ 116 w 1448"/>
                <a:gd name="T41" fmla="*/ 134 h 1013"/>
                <a:gd name="T42" fmla="*/ 5 w 1448"/>
                <a:gd name="T43" fmla="*/ 151 h 1013"/>
                <a:gd name="T44" fmla="*/ 62 w 1448"/>
                <a:gd name="T45" fmla="*/ 240 h 1013"/>
                <a:gd name="T46" fmla="*/ 190 w 1448"/>
                <a:gd name="T47" fmla="*/ 287 h 1013"/>
                <a:gd name="T48" fmla="*/ 257 w 1448"/>
                <a:gd name="T49" fmla="*/ 323 h 1013"/>
                <a:gd name="T50" fmla="*/ 360 w 1448"/>
                <a:gd name="T51" fmla="*/ 393 h 1013"/>
                <a:gd name="T52" fmla="*/ 447 w 1448"/>
                <a:gd name="T53" fmla="*/ 397 h 1013"/>
                <a:gd name="T54" fmla="*/ 421 w 1448"/>
                <a:gd name="T55" fmla="*/ 503 h 1013"/>
                <a:gd name="T56" fmla="*/ 526 w 1448"/>
                <a:gd name="T57" fmla="*/ 608 h 1013"/>
                <a:gd name="T58" fmla="*/ 629 w 1448"/>
                <a:gd name="T59" fmla="*/ 572 h 1013"/>
                <a:gd name="T60" fmla="*/ 729 w 1448"/>
                <a:gd name="T61" fmla="*/ 595 h 1013"/>
                <a:gd name="T62" fmla="*/ 658 w 1448"/>
                <a:gd name="T63" fmla="*/ 635 h 1013"/>
                <a:gd name="T64" fmla="*/ 635 w 1448"/>
                <a:gd name="T65" fmla="*/ 714 h 1013"/>
                <a:gd name="T66" fmla="*/ 585 w 1448"/>
                <a:gd name="T67" fmla="*/ 814 h 1013"/>
                <a:gd name="T68" fmla="*/ 694 w 1448"/>
                <a:gd name="T69" fmla="*/ 877 h 1013"/>
                <a:gd name="T70" fmla="*/ 714 w 1448"/>
                <a:gd name="T71" fmla="*/ 970 h 1013"/>
                <a:gd name="T72" fmla="*/ 878 w 1448"/>
                <a:gd name="T73" fmla="*/ 964 h 1013"/>
                <a:gd name="T74" fmla="*/ 919 w 1448"/>
                <a:gd name="T75" fmla="*/ 963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48" h="1013">
                  <a:moveTo>
                    <a:pt x="919" y="963"/>
                  </a:moveTo>
                  <a:cubicBezTo>
                    <a:pt x="922" y="950"/>
                    <a:pt x="951" y="956"/>
                    <a:pt x="963" y="946"/>
                  </a:cubicBezTo>
                  <a:cubicBezTo>
                    <a:pt x="974" y="936"/>
                    <a:pt x="992" y="955"/>
                    <a:pt x="997" y="967"/>
                  </a:cubicBezTo>
                  <a:cubicBezTo>
                    <a:pt x="1002" y="980"/>
                    <a:pt x="1012" y="984"/>
                    <a:pt x="1032" y="991"/>
                  </a:cubicBezTo>
                  <a:cubicBezTo>
                    <a:pt x="1051" y="998"/>
                    <a:pt x="1051" y="1005"/>
                    <a:pt x="1073" y="996"/>
                  </a:cubicBezTo>
                  <a:cubicBezTo>
                    <a:pt x="1094" y="988"/>
                    <a:pt x="1102" y="971"/>
                    <a:pt x="1119" y="992"/>
                  </a:cubicBezTo>
                  <a:cubicBezTo>
                    <a:pt x="1135" y="1013"/>
                    <a:pt x="1140" y="1006"/>
                    <a:pt x="1160" y="1000"/>
                  </a:cubicBezTo>
                  <a:cubicBezTo>
                    <a:pt x="1179" y="995"/>
                    <a:pt x="1191" y="993"/>
                    <a:pt x="1191" y="977"/>
                  </a:cubicBezTo>
                  <a:cubicBezTo>
                    <a:pt x="1191" y="960"/>
                    <a:pt x="1196" y="960"/>
                    <a:pt x="1209" y="953"/>
                  </a:cubicBezTo>
                  <a:cubicBezTo>
                    <a:pt x="1222" y="946"/>
                    <a:pt x="1227" y="949"/>
                    <a:pt x="1232" y="927"/>
                  </a:cubicBezTo>
                  <a:cubicBezTo>
                    <a:pt x="1237" y="904"/>
                    <a:pt x="1255" y="910"/>
                    <a:pt x="1258" y="888"/>
                  </a:cubicBezTo>
                  <a:cubicBezTo>
                    <a:pt x="1261" y="866"/>
                    <a:pt x="1228" y="850"/>
                    <a:pt x="1251" y="843"/>
                  </a:cubicBezTo>
                  <a:cubicBezTo>
                    <a:pt x="1274" y="836"/>
                    <a:pt x="1294" y="838"/>
                    <a:pt x="1284" y="820"/>
                  </a:cubicBezTo>
                  <a:cubicBezTo>
                    <a:pt x="1274" y="802"/>
                    <a:pt x="1264" y="796"/>
                    <a:pt x="1246" y="782"/>
                  </a:cubicBezTo>
                  <a:cubicBezTo>
                    <a:pt x="1228" y="768"/>
                    <a:pt x="1223" y="749"/>
                    <a:pt x="1240" y="745"/>
                  </a:cubicBezTo>
                  <a:cubicBezTo>
                    <a:pt x="1252" y="741"/>
                    <a:pt x="1252" y="733"/>
                    <a:pt x="1274" y="742"/>
                  </a:cubicBezTo>
                  <a:cubicBezTo>
                    <a:pt x="1276" y="736"/>
                    <a:pt x="1285" y="734"/>
                    <a:pt x="1304" y="741"/>
                  </a:cubicBezTo>
                  <a:cubicBezTo>
                    <a:pt x="1365" y="763"/>
                    <a:pt x="1431" y="811"/>
                    <a:pt x="1440" y="785"/>
                  </a:cubicBezTo>
                  <a:cubicBezTo>
                    <a:pt x="1448" y="759"/>
                    <a:pt x="1413" y="730"/>
                    <a:pt x="1413" y="700"/>
                  </a:cubicBezTo>
                  <a:cubicBezTo>
                    <a:pt x="1413" y="670"/>
                    <a:pt x="1400" y="656"/>
                    <a:pt x="1370" y="656"/>
                  </a:cubicBezTo>
                  <a:cubicBezTo>
                    <a:pt x="1339" y="656"/>
                    <a:pt x="1304" y="659"/>
                    <a:pt x="1291" y="630"/>
                  </a:cubicBezTo>
                  <a:cubicBezTo>
                    <a:pt x="1278" y="600"/>
                    <a:pt x="1269" y="567"/>
                    <a:pt x="1221" y="567"/>
                  </a:cubicBezTo>
                  <a:cubicBezTo>
                    <a:pt x="1173" y="567"/>
                    <a:pt x="1147" y="552"/>
                    <a:pt x="1147" y="530"/>
                  </a:cubicBezTo>
                  <a:cubicBezTo>
                    <a:pt x="1147" y="507"/>
                    <a:pt x="1195" y="504"/>
                    <a:pt x="1156" y="474"/>
                  </a:cubicBezTo>
                  <a:cubicBezTo>
                    <a:pt x="1116" y="444"/>
                    <a:pt x="1042" y="374"/>
                    <a:pt x="1025" y="341"/>
                  </a:cubicBezTo>
                  <a:cubicBezTo>
                    <a:pt x="1007" y="307"/>
                    <a:pt x="1012" y="292"/>
                    <a:pt x="968" y="266"/>
                  </a:cubicBezTo>
                  <a:cubicBezTo>
                    <a:pt x="924" y="241"/>
                    <a:pt x="924" y="244"/>
                    <a:pt x="929" y="215"/>
                  </a:cubicBezTo>
                  <a:cubicBezTo>
                    <a:pt x="933" y="185"/>
                    <a:pt x="907" y="159"/>
                    <a:pt x="867" y="148"/>
                  </a:cubicBezTo>
                  <a:cubicBezTo>
                    <a:pt x="828" y="137"/>
                    <a:pt x="780" y="140"/>
                    <a:pt x="749" y="118"/>
                  </a:cubicBezTo>
                  <a:cubicBezTo>
                    <a:pt x="719" y="96"/>
                    <a:pt x="653" y="89"/>
                    <a:pt x="649" y="52"/>
                  </a:cubicBezTo>
                  <a:cubicBezTo>
                    <a:pt x="646" y="29"/>
                    <a:pt x="649" y="23"/>
                    <a:pt x="658" y="10"/>
                  </a:cubicBezTo>
                  <a:cubicBezTo>
                    <a:pt x="596" y="0"/>
                    <a:pt x="600" y="13"/>
                    <a:pt x="571" y="29"/>
                  </a:cubicBezTo>
                  <a:cubicBezTo>
                    <a:pt x="539" y="47"/>
                    <a:pt x="549" y="65"/>
                    <a:pt x="544" y="97"/>
                  </a:cubicBezTo>
                  <a:cubicBezTo>
                    <a:pt x="539" y="129"/>
                    <a:pt x="509" y="130"/>
                    <a:pt x="478" y="133"/>
                  </a:cubicBezTo>
                  <a:cubicBezTo>
                    <a:pt x="447" y="136"/>
                    <a:pt x="458" y="164"/>
                    <a:pt x="449" y="183"/>
                  </a:cubicBezTo>
                  <a:cubicBezTo>
                    <a:pt x="439" y="203"/>
                    <a:pt x="414" y="194"/>
                    <a:pt x="409" y="191"/>
                  </a:cubicBezTo>
                  <a:cubicBezTo>
                    <a:pt x="404" y="189"/>
                    <a:pt x="401" y="169"/>
                    <a:pt x="381" y="154"/>
                  </a:cubicBezTo>
                  <a:cubicBezTo>
                    <a:pt x="331" y="140"/>
                    <a:pt x="329" y="159"/>
                    <a:pt x="331" y="176"/>
                  </a:cubicBezTo>
                  <a:cubicBezTo>
                    <a:pt x="332" y="193"/>
                    <a:pt x="319" y="189"/>
                    <a:pt x="298" y="204"/>
                  </a:cubicBezTo>
                  <a:cubicBezTo>
                    <a:pt x="277" y="219"/>
                    <a:pt x="275" y="239"/>
                    <a:pt x="250" y="211"/>
                  </a:cubicBezTo>
                  <a:cubicBezTo>
                    <a:pt x="226" y="183"/>
                    <a:pt x="196" y="215"/>
                    <a:pt x="182" y="204"/>
                  </a:cubicBezTo>
                  <a:cubicBezTo>
                    <a:pt x="167" y="193"/>
                    <a:pt x="141" y="158"/>
                    <a:pt x="116" y="134"/>
                  </a:cubicBezTo>
                  <a:cubicBezTo>
                    <a:pt x="91" y="111"/>
                    <a:pt x="73" y="118"/>
                    <a:pt x="42" y="132"/>
                  </a:cubicBezTo>
                  <a:cubicBezTo>
                    <a:pt x="11" y="146"/>
                    <a:pt x="10" y="137"/>
                    <a:pt x="5" y="151"/>
                  </a:cubicBezTo>
                  <a:cubicBezTo>
                    <a:pt x="0" y="165"/>
                    <a:pt x="1" y="197"/>
                    <a:pt x="5" y="211"/>
                  </a:cubicBezTo>
                  <a:cubicBezTo>
                    <a:pt x="8" y="225"/>
                    <a:pt x="37" y="228"/>
                    <a:pt x="62" y="240"/>
                  </a:cubicBezTo>
                  <a:cubicBezTo>
                    <a:pt x="87" y="253"/>
                    <a:pt x="119" y="260"/>
                    <a:pt x="136" y="278"/>
                  </a:cubicBezTo>
                  <a:cubicBezTo>
                    <a:pt x="152" y="296"/>
                    <a:pt x="172" y="289"/>
                    <a:pt x="190" y="287"/>
                  </a:cubicBezTo>
                  <a:cubicBezTo>
                    <a:pt x="208" y="286"/>
                    <a:pt x="209" y="292"/>
                    <a:pt x="214" y="304"/>
                  </a:cubicBezTo>
                  <a:cubicBezTo>
                    <a:pt x="219" y="317"/>
                    <a:pt x="213" y="325"/>
                    <a:pt x="257" y="323"/>
                  </a:cubicBezTo>
                  <a:cubicBezTo>
                    <a:pt x="301" y="322"/>
                    <a:pt x="301" y="329"/>
                    <a:pt x="321" y="344"/>
                  </a:cubicBezTo>
                  <a:cubicBezTo>
                    <a:pt x="340" y="360"/>
                    <a:pt x="347" y="372"/>
                    <a:pt x="360" y="393"/>
                  </a:cubicBezTo>
                  <a:cubicBezTo>
                    <a:pt x="373" y="414"/>
                    <a:pt x="385" y="404"/>
                    <a:pt x="398" y="386"/>
                  </a:cubicBezTo>
                  <a:cubicBezTo>
                    <a:pt x="411" y="368"/>
                    <a:pt x="429" y="380"/>
                    <a:pt x="447" y="397"/>
                  </a:cubicBezTo>
                  <a:cubicBezTo>
                    <a:pt x="465" y="414"/>
                    <a:pt x="468" y="432"/>
                    <a:pt x="442" y="449"/>
                  </a:cubicBezTo>
                  <a:cubicBezTo>
                    <a:pt x="416" y="465"/>
                    <a:pt x="424" y="485"/>
                    <a:pt x="421" y="503"/>
                  </a:cubicBezTo>
                  <a:cubicBezTo>
                    <a:pt x="417" y="521"/>
                    <a:pt x="460" y="521"/>
                    <a:pt x="483" y="521"/>
                  </a:cubicBezTo>
                  <a:cubicBezTo>
                    <a:pt x="506" y="521"/>
                    <a:pt x="503" y="586"/>
                    <a:pt x="526" y="608"/>
                  </a:cubicBezTo>
                  <a:cubicBezTo>
                    <a:pt x="549" y="631"/>
                    <a:pt x="594" y="611"/>
                    <a:pt x="614" y="608"/>
                  </a:cubicBezTo>
                  <a:cubicBezTo>
                    <a:pt x="634" y="606"/>
                    <a:pt x="630" y="595"/>
                    <a:pt x="629" y="572"/>
                  </a:cubicBezTo>
                  <a:cubicBezTo>
                    <a:pt x="627" y="550"/>
                    <a:pt x="647" y="544"/>
                    <a:pt x="671" y="544"/>
                  </a:cubicBezTo>
                  <a:cubicBezTo>
                    <a:pt x="696" y="544"/>
                    <a:pt x="714" y="568"/>
                    <a:pt x="729" y="595"/>
                  </a:cubicBezTo>
                  <a:cubicBezTo>
                    <a:pt x="743" y="621"/>
                    <a:pt x="747" y="639"/>
                    <a:pt x="727" y="650"/>
                  </a:cubicBezTo>
                  <a:cubicBezTo>
                    <a:pt x="707" y="661"/>
                    <a:pt x="684" y="653"/>
                    <a:pt x="658" y="635"/>
                  </a:cubicBezTo>
                  <a:cubicBezTo>
                    <a:pt x="632" y="617"/>
                    <a:pt x="601" y="650"/>
                    <a:pt x="604" y="661"/>
                  </a:cubicBezTo>
                  <a:cubicBezTo>
                    <a:pt x="607" y="672"/>
                    <a:pt x="635" y="686"/>
                    <a:pt x="635" y="714"/>
                  </a:cubicBezTo>
                  <a:cubicBezTo>
                    <a:pt x="635" y="742"/>
                    <a:pt x="617" y="752"/>
                    <a:pt x="588" y="768"/>
                  </a:cubicBezTo>
                  <a:cubicBezTo>
                    <a:pt x="558" y="785"/>
                    <a:pt x="581" y="795"/>
                    <a:pt x="585" y="814"/>
                  </a:cubicBezTo>
                  <a:cubicBezTo>
                    <a:pt x="588" y="834"/>
                    <a:pt x="603" y="831"/>
                    <a:pt x="622" y="849"/>
                  </a:cubicBezTo>
                  <a:cubicBezTo>
                    <a:pt x="642" y="867"/>
                    <a:pt x="662" y="864"/>
                    <a:pt x="694" y="877"/>
                  </a:cubicBezTo>
                  <a:cubicBezTo>
                    <a:pt x="727" y="889"/>
                    <a:pt x="712" y="898"/>
                    <a:pt x="707" y="923"/>
                  </a:cubicBezTo>
                  <a:cubicBezTo>
                    <a:pt x="702" y="948"/>
                    <a:pt x="701" y="957"/>
                    <a:pt x="714" y="970"/>
                  </a:cubicBezTo>
                  <a:cubicBezTo>
                    <a:pt x="727" y="982"/>
                    <a:pt x="761" y="980"/>
                    <a:pt x="797" y="950"/>
                  </a:cubicBezTo>
                  <a:cubicBezTo>
                    <a:pt x="834" y="921"/>
                    <a:pt x="850" y="963"/>
                    <a:pt x="878" y="964"/>
                  </a:cubicBezTo>
                  <a:cubicBezTo>
                    <a:pt x="892" y="965"/>
                    <a:pt x="897" y="969"/>
                    <a:pt x="901" y="976"/>
                  </a:cubicBezTo>
                  <a:cubicBezTo>
                    <a:pt x="909" y="973"/>
                    <a:pt x="917" y="969"/>
                    <a:pt x="919" y="96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4" name="Freeform 29"/>
            <p:cNvSpPr/>
            <p:nvPr/>
          </p:nvSpPr>
          <p:spPr bwMode="auto">
            <a:xfrm>
              <a:off x="10259774" y="3966774"/>
              <a:ext cx="547175" cy="521620"/>
            </a:xfrm>
            <a:custGeom>
              <a:avLst/>
              <a:gdLst>
                <a:gd name="T0" fmla="*/ 913 w 983"/>
                <a:gd name="T1" fmla="*/ 416 h 972"/>
                <a:gd name="T2" fmla="*/ 965 w 983"/>
                <a:gd name="T3" fmla="*/ 379 h 972"/>
                <a:gd name="T4" fmla="*/ 926 w 983"/>
                <a:gd name="T5" fmla="*/ 298 h 972"/>
                <a:gd name="T6" fmla="*/ 948 w 983"/>
                <a:gd name="T7" fmla="*/ 227 h 972"/>
                <a:gd name="T8" fmla="*/ 830 w 983"/>
                <a:gd name="T9" fmla="*/ 205 h 972"/>
                <a:gd name="T10" fmla="*/ 707 w 983"/>
                <a:gd name="T11" fmla="*/ 179 h 972"/>
                <a:gd name="T12" fmla="*/ 607 w 983"/>
                <a:gd name="T13" fmla="*/ 253 h 972"/>
                <a:gd name="T14" fmla="*/ 572 w 983"/>
                <a:gd name="T15" fmla="*/ 216 h 972"/>
                <a:gd name="T16" fmla="*/ 559 w 983"/>
                <a:gd name="T17" fmla="*/ 168 h 972"/>
                <a:gd name="T18" fmla="*/ 668 w 983"/>
                <a:gd name="T19" fmla="*/ 164 h 972"/>
                <a:gd name="T20" fmla="*/ 706 w 983"/>
                <a:gd name="T21" fmla="*/ 85 h 972"/>
                <a:gd name="T22" fmla="*/ 677 w 983"/>
                <a:gd name="T23" fmla="*/ 63 h 972"/>
                <a:gd name="T24" fmla="*/ 620 w 983"/>
                <a:gd name="T25" fmla="*/ 31 h 972"/>
                <a:gd name="T26" fmla="*/ 601 w 983"/>
                <a:gd name="T27" fmla="*/ 16 h 972"/>
                <a:gd name="T28" fmla="*/ 599 w 983"/>
                <a:gd name="T29" fmla="*/ 17 h 972"/>
                <a:gd name="T30" fmla="*/ 581 w 983"/>
                <a:gd name="T31" fmla="*/ 41 h 972"/>
                <a:gd name="T32" fmla="*/ 550 w 983"/>
                <a:gd name="T33" fmla="*/ 64 h 972"/>
                <a:gd name="T34" fmla="*/ 509 w 983"/>
                <a:gd name="T35" fmla="*/ 56 h 972"/>
                <a:gd name="T36" fmla="*/ 463 w 983"/>
                <a:gd name="T37" fmla="*/ 60 h 972"/>
                <a:gd name="T38" fmla="*/ 422 w 983"/>
                <a:gd name="T39" fmla="*/ 55 h 972"/>
                <a:gd name="T40" fmla="*/ 387 w 983"/>
                <a:gd name="T41" fmla="*/ 31 h 972"/>
                <a:gd name="T42" fmla="*/ 353 w 983"/>
                <a:gd name="T43" fmla="*/ 10 h 972"/>
                <a:gd name="T44" fmla="*/ 309 w 983"/>
                <a:gd name="T45" fmla="*/ 27 h 972"/>
                <a:gd name="T46" fmla="*/ 291 w 983"/>
                <a:gd name="T47" fmla="*/ 40 h 972"/>
                <a:gd name="T48" fmla="*/ 305 w 983"/>
                <a:gd name="T49" fmla="*/ 73 h 972"/>
                <a:gd name="T50" fmla="*/ 263 w 983"/>
                <a:gd name="T51" fmla="*/ 164 h 972"/>
                <a:gd name="T52" fmla="*/ 281 w 983"/>
                <a:gd name="T53" fmla="*/ 217 h 972"/>
                <a:gd name="T54" fmla="*/ 238 w 983"/>
                <a:gd name="T55" fmla="*/ 245 h 972"/>
                <a:gd name="T56" fmla="*/ 171 w 983"/>
                <a:gd name="T57" fmla="*/ 262 h 972"/>
                <a:gd name="T58" fmla="*/ 189 w 983"/>
                <a:gd name="T59" fmla="*/ 310 h 972"/>
                <a:gd name="T60" fmla="*/ 176 w 983"/>
                <a:gd name="T61" fmla="*/ 349 h 972"/>
                <a:gd name="T62" fmla="*/ 158 w 983"/>
                <a:gd name="T63" fmla="*/ 406 h 972"/>
                <a:gd name="T64" fmla="*/ 115 w 983"/>
                <a:gd name="T65" fmla="*/ 451 h 972"/>
                <a:gd name="T66" fmla="*/ 79 w 983"/>
                <a:gd name="T67" fmla="*/ 492 h 972"/>
                <a:gd name="T68" fmla="*/ 48 w 983"/>
                <a:gd name="T69" fmla="*/ 511 h 972"/>
                <a:gd name="T70" fmla="*/ 6 w 983"/>
                <a:gd name="T71" fmla="*/ 580 h 972"/>
                <a:gd name="T72" fmla="*/ 91 w 983"/>
                <a:gd name="T73" fmla="*/ 635 h 972"/>
                <a:gd name="T74" fmla="*/ 157 w 983"/>
                <a:gd name="T75" fmla="*/ 733 h 972"/>
                <a:gd name="T76" fmla="*/ 156 w 983"/>
                <a:gd name="T77" fmla="*/ 780 h 972"/>
                <a:gd name="T78" fmla="*/ 192 w 983"/>
                <a:gd name="T79" fmla="*/ 777 h 972"/>
                <a:gd name="T80" fmla="*/ 246 w 983"/>
                <a:gd name="T81" fmla="*/ 782 h 972"/>
                <a:gd name="T82" fmla="*/ 251 w 983"/>
                <a:gd name="T83" fmla="*/ 848 h 972"/>
                <a:gd name="T84" fmla="*/ 294 w 983"/>
                <a:gd name="T85" fmla="*/ 905 h 972"/>
                <a:gd name="T86" fmla="*/ 330 w 983"/>
                <a:gd name="T87" fmla="*/ 954 h 972"/>
                <a:gd name="T88" fmla="*/ 397 w 983"/>
                <a:gd name="T89" fmla="*/ 959 h 972"/>
                <a:gd name="T90" fmla="*/ 438 w 983"/>
                <a:gd name="T91" fmla="*/ 923 h 972"/>
                <a:gd name="T92" fmla="*/ 486 w 983"/>
                <a:gd name="T93" fmla="*/ 914 h 972"/>
                <a:gd name="T94" fmla="*/ 533 w 983"/>
                <a:gd name="T95" fmla="*/ 962 h 972"/>
                <a:gd name="T96" fmla="*/ 590 w 983"/>
                <a:gd name="T97" fmla="*/ 950 h 972"/>
                <a:gd name="T98" fmla="*/ 666 w 983"/>
                <a:gd name="T99" fmla="*/ 937 h 972"/>
                <a:gd name="T100" fmla="*/ 713 w 983"/>
                <a:gd name="T101" fmla="*/ 971 h 972"/>
                <a:gd name="T102" fmla="*/ 720 w 983"/>
                <a:gd name="T103" fmla="*/ 972 h 972"/>
                <a:gd name="T104" fmla="*/ 747 w 983"/>
                <a:gd name="T105" fmla="*/ 906 h 972"/>
                <a:gd name="T106" fmla="*/ 768 w 983"/>
                <a:gd name="T107" fmla="*/ 791 h 972"/>
                <a:gd name="T108" fmla="*/ 812 w 983"/>
                <a:gd name="T109" fmla="*/ 706 h 972"/>
                <a:gd name="T110" fmla="*/ 851 w 983"/>
                <a:gd name="T111" fmla="*/ 665 h 972"/>
                <a:gd name="T112" fmla="*/ 900 w 983"/>
                <a:gd name="T113" fmla="*/ 680 h 972"/>
                <a:gd name="T114" fmla="*/ 948 w 983"/>
                <a:gd name="T115" fmla="*/ 635 h 972"/>
                <a:gd name="T116" fmla="*/ 913 w 983"/>
                <a:gd name="T117" fmla="*/ 535 h 972"/>
                <a:gd name="T118" fmla="*/ 900 w 983"/>
                <a:gd name="T119" fmla="*/ 472 h 972"/>
                <a:gd name="T120" fmla="*/ 913 w 983"/>
                <a:gd name="T121" fmla="*/ 416 h 9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983" h="972">
                  <a:moveTo>
                    <a:pt x="913" y="416"/>
                  </a:moveTo>
                  <a:cubicBezTo>
                    <a:pt x="948" y="416"/>
                    <a:pt x="983" y="413"/>
                    <a:pt x="965" y="379"/>
                  </a:cubicBezTo>
                  <a:cubicBezTo>
                    <a:pt x="948" y="346"/>
                    <a:pt x="908" y="331"/>
                    <a:pt x="926" y="298"/>
                  </a:cubicBezTo>
                  <a:cubicBezTo>
                    <a:pt x="943" y="265"/>
                    <a:pt x="983" y="246"/>
                    <a:pt x="948" y="227"/>
                  </a:cubicBezTo>
                  <a:cubicBezTo>
                    <a:pt x="913" y="209"/>
                    <a:pt x="856" y="242"/>
                    <a:pt x="830" y="205"/>
                  </a:cubicBezTo>
                  <a:cubicBezTo>
                    <a:pt x="803" y="168"/>
                    <a:pt x="725" y="153"/>
                    <a:pt x="707" y="179"/>
                  </a:cubicBezTo>
                  <a:cubicBezTo>
                    <a:pt x="690" y="205"/>
                    <a:pt x="624" y="279"/>
                    <a:pt x="607" y="253"/>
                  </a:cubicBezTo>
                  <a:cubicBezTo>
                    <a:pt x="589" y="227"/>
                    <a:pt x="598" y="216"/>
                    <a:pt x="572" y="216"/>
                  </a:cubicBezTo>
                  <a:cubicBezTo>
                    <a:pt x="546" y="216"/>
                    <a:pt x="519" y="157"/>
                    <a:pt x="559" y="168"/>
                  </a:cubicBezTo>
                  <a:cubicBezTo>
                    <a:pt x="598" y="179"/>
                    <a:pt x="655" y="194"/>
                    <a:pt x="668" y="164"/>
                  </a:cubicBezTo>
                  <a:cubicBezTo>
                    <a:pt x="679" y="140"/>
                    <a:pt x="687" y="106"/>
                    <a:pt x="706" y="85"/>
                  </a:cubicBezTo>
                  <a:cubicBezTo>
                    <a:pt x="697" y="76"/>
                    <a:pt x="690" y="66"/>
                    <a:pt x="677" y="63"/>
                  </a:cubicBezTo>
                  <a:cubicBezTo>
                    <a:pt x="656" y="59"/>
                    <a:pt x="658" y="46"/>
                    <a:pt x="620" y="31"/>
                  </a:cubicBezTo>
                  <a:cubicBezTo>
                    <a:pt x="610" y="27"/>
                    <a:pt x="604" y="22"/>
                    <a:pt x="601" y="16"/>
                  </a:cubicBezTo>
                  <a:cubicBezTo>
                    <a:pt x="600" y="16"/>
                    <a:pt x="600" y="17"/>
                    <a:pt x="599" y="17"/>
                  </a:cubicBezTo>
                  <a:cubicBezTo>
                    <a:pt x="586" y="24"/>
                    <a:pt x="581" y="24"/>
                    <a:pt x="581" y="41"/>
                  </a:cubicBezTo>
                  <a:cubicBezTo>
                    <a:pt x="581" y="57"/>
                    <a:pt x="569" y="59"/>
                    <a:pt x="550" y="64"/>
                  </a:cubicBezTo>
                  <a:cubicBezTo>
                    <a:pt x="530" y="70"/>
                    <a:pt x="525" y="77"/>
                    <a:pt x="509" y="56"/>
                  </a:cubicBezTo>
                  <a:cubicBezTo>
                    <a:pt x="492" y="35"/>
                    <a:pt x="484" y="52"/>
                    <a:pt x="463" y="60"/>
                  </a:cubicBezTo>
                  <a:cubicBezTo>
                    <a:pt x="441" y="69"/>
                    <a:pt x="441" y="62"/>
                    <a:pt x="422" y="55"/>
                  </a:cubicBezTo>
                  <a:cubicBezTo>
                    <a:pt x="402" y="48"/>
                    <a:pt x="392" y="44"/>
                    <a:pt x="387" y="31"/>
                  </a:cubicBezTo>
                  <a:cubicBezTo>
                    <a:pt x="382" y="19"/>
                    <a:pt x="364" y="0"/>
                    <a:pt x="353" y="10"/>
                  </a:cubicBezTo>
                  <a:cubicBezTo>
                    <a:pt x="341" y="20"/>
                    <a:pt x="312" y="14"/>
                    <a:pt x="309" y="27"/>
                  </a:cubicBezTo>
                  <a:cubicBezTo>
                    <a:pt x="307" y="33"/>
                    <a:pt x="299" y="37"/>
                    <a:pt x="291" y="40"/>
                  </a:cubicBezTo>
                  <a:cubicBezTo>
                    <a:pt x="294" y="48"/>
                    <a:pt x="297" y="58"/>
                    <a:pt x="305" y="73"/>
                  </a:cubicBezTo>
                  <a:cubicBezTo>
                    <a:pt x="323" y="103"/>
                    <a:pt x="287" y="144"/>
                    <a:pt x="263" y="164"/>
                  </a:cubicBezTo>
                  <a:cubicBezTo>
                    <a:pt x="238" y="185"/>
                    <a:pt x="266" y="198"/>
                    <a:pt x="281" y="217"/>
                  </a:cubicBezTo>
                  <a:cubicBezTo>
                    <a:pt x="296" y="237"/>
                    <a:pt x="258" y="238"/>
                    <a:pt x="238" y="245"/>
                  </a:cubicBezTo>
                  <a:cubicBezTo>
                    <a:pt x="219" y="252"/>
                    <a:pt x="207" y="253"/>
                    <a:pt x="171" y="262"/>
                  </a:cubicBezTo>
                  <a:cubicBezTo>
                    <a:pt x="135" y="270"/>
                    <a:pt x="176" y="295"/>
                    <a:pt x="189" y="310"/>
                  </a:cubicBezTo>
                  <a:cubicBezTo>
                    <a:pt x="202" y="326"/>
                    <a:pt x="189" y="335"/>
                    <a:pt x="176" y="349"/>
                  </a:cubicBezTo>
                  <a:cubicBezTo>
                    <a:pt x="163" y="363"/>
                    <a:pt x="161" y="384"/>
                    <a:pt x="158" y="406"/>
                  </a:cubicBezTo>
                  <a:cubicBezTo>
                    <a:pt x="155" y="429"/>
                    <a:pt x="130" y="440"/>
                    <a:pt x="115" y="451"/>
                  </a:cubicBezTo>
                  <a:cubicBezTo>
                    <a:pt x="101" y="462"/>
                    <a:pt x="89" y="470"/>
                    <a:pt x="79" y="492"/>
                  </a:cubicBezTo>
                  <a:cubicBezTo>
                    <a:pt x="75" y="502"/>
                    <a:pt x="62" y="508"/>
                    <a:pt x="48" y="511"/>
                  </a:cubicBezTo>
                  <a:cubicBezTo>
                    <a:pt x="59" y="529"/>
                    <a:pt x="12" y="558"/>
                    <a:pt x="6" y="580"/>
                  </a:cubicBezTo>
                  <a:cubicBezTo>
                    <a:pt x="0" y="604"/>
                    <a:pt x="43" y="613"/>
                    <a:pt x="91" y="635"/>
                  </a:cubicBezTo>
                  <a:cubicBezTo>
                    <a:pt x="139" y="657"/>
                    <a:pt x="131" y="700"/>
                    <a:pt x="157" y="733"/>
                  </a:cubicBezTo>
                  <a:cubicBezTo>
                    <a:pt x="177" y="759"/>
                    <a:pt x="164" y="769"/>
                    <a:pt x="156" y="780"/>
                  </a:cubicBezTo>
                  <a:cubicBezTo>
                    <a:pt x="169" y="782"/>
                    <a:pt x="184" y="782"/>
                    <a:pt x="192" y="777"/>
                  </a:cubicBezTo>
                  <a:cubicBezTo>
                    <a:pt x="210" y="768"/>
                    <a:pt x="248" y="747"/>
                    <a:pt x="246" y="782"/>
                  </a:cubicBezTo>
                  <a:cubicBezTo>
                    <a:pt x="245" y="816"/>
                    <a:pt x="232" y="833"/>
                    <a:pt x="251" y="848"/>
                  </a:cubicBezTo>
                  <a:cubicBezTo>
                    <a:pt x="271" y="864"/>
                    <a:pt x="289" y="884"/>
                    <a:pt x="294" y="905"/>
                  </a:cubicBezTo>
                  <a:cubicBezTo>
                    <a:pt x="299" y="926"/>
                    <a:pt x="309" y="944"/>
                    <a:pt x="330" y="954"/>
                  </a:cubicBezTo>
                  <a:cubicBezTo>
                    <a:pt x="351" y="964"/>
                    <a:pt x="381" y="972"/>
                    <a:pt x="397" y="959"/>
                  </a:cubicBezTo>
                  <a:cubicBezTo>
                    <a:pt x="414" y="947"/>
                    <a:pt x="428" y="943"/>
                    <a:pt x="438" y="923"/>
                  </a:cubicBezTo>
                  <a:cubicBezTo>
                    <a:pt x="448" y="904"/>
                    <a:pt x="464" y="879"/>
                    <a:pt x="486" y="914"/>
                  </a:cubicBezTo>
                  <a:cubicBezTo>
                    <a:pt x="507" y="948"/>
                    <a:pt x="502" y="958"/>
                    <a:pt x="533" y="962"/>
                  </a:cubicBezTo>
                  <a:cubicBezTo>
                    <a:pt x="564" y="966"/>
                    <a:pt x="564" y="961"/>
                    <a:pt x="590" y="950"/>
                  </a:cubicBezTo>
                  <a:cubicBezTo>
                    <a:pt x="617" y="939"/>
                    <a:pt x="656" y="915"/>
                    <a:pt x="666" y="937"/>
                  </a:cubicBezTo>
                  <a:cubicBezTo>
                    <a:pt x="676" y="959"/>
                    <a:pt x="694" y="968"/>
                    <a:pt x="713" y="971"/>
                  </a:cubicBezTo>
                  <a:cubicBezTo>
                    <a:pt x="716" y="971"/>
                    <a:pt x="718" y="971"/>
                    <a:pt x="720" y="972"/>
                  </a:cubicBezTo>
                  <a:cubicBezTo>
                    <a:pt x="732" y="956"/>
                    <a:pt x="744" y="937"/>
                    <a:pt x="747" y="906"/>
                  </a:cubicBezTo>
                  <a:cubicBezTo>
                    <a:pt x="751" y="850"/>
                    <a:pt x="747" y="813"/>
                    <a:pt x="768" y="791"/>
                  </a:cubicBezTo>
                  <a:cubicBezTo>
                    <a:pt x="790" y="769"/>
                    <a:pt x="808" y="728"/>
                    <a:pt x="812" y="706"/>
                  </a:cubicBezTo>
                  <a:cubicBezTo>
                    <a:pt x="817" y="683"/>
                    <a:pt x="825" y="639"/>
                    <a:pt x="851" y="665"/>
                  </a:cubicBezTo>
                  <a:cubicBezTo>
                    <a:pt x="878" y="691"/>
                    <a:pt x="878" y="702"/>
                    <a:pt x="900" y="680"/>
                  </a:cubicBezTo>
                  <a:cubicBezTo>
                    <a:pt x="921" y="657"/>
                    <a:pt x="974" y="683"/>
                    <a:pt x="948" y="635"/>
                  </a:cubicBezTo>
                  <a:cubicBezTo>
                    <a:pt x="921" y="587"/>
                    <a:pt x="882" y="565"/>
                    <a:pt x="913" y="535"/>
                  </a:cubicBezTo>
                  <a:cubicBezTo>
                    <a:pt x="943" y="505"/>
                    <a:pt x="921" y="498"/>
                    <a:pt x="900" y="472"/>
                  </a:cubicBezTo>
                  <a:cubicBezTo>
                    <a:pt x="878" y="446"/>
                    <a:pt x="878" y="416"/>
                    <a:pt x="913" y="41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5" name="Freeform 30"/>
            <p:cNvSpPr/>
            <p:nvPr/>
          </p:nvSpPr>
          <p:spPr bwMode="auto">
            <a:xfrm>
              <a:off x="10594092" y="3858055"/>
              <a:ext cx="153931" cy="154982"/>
            </a:xfrm>
            <a:custGeom>
              <a:avLst/>
              <a:gdLst>
                <a:gd name="T0" fmla="*/ 19 w 277"/>
                <a:gd name="T1" fmla="*/ 234 h 288"/>
                <a:gd name="T2" fmla="*/ 76 w 277"/>
                <a:gd name="T3" fmla="*/ 266 h 288"/>
                <a:gd name="T4" fmla="*/ 105 w 277"/>
                <a:gd name="T5" fmla="*/ 288 h 288"/>
                <a:gd name="T6" fmla="*/ 119 w 277"/>
                <a:gd name="T7" fmla="*/ 275 h 288"/>
                <a:gd name="T8" fmla="*/ 264 w 277"/>
                <a:gd name="T9" fmla="*/ 197 h 288"/>
                <a:gd name="T10" fmla="*/ 207 w 277"/>
                <a:gd name="T11" fmla="*/ 112 h 288"/>
                <a:gd name="T12" fmla="*/ 102 w 277"/>
                <a:gd name="T13" fmla="*/ 64 h 288"/>
                <a:gd name="T14" fmla="*/ 63 w 277"/>
                <a:gd name="T15" fmla="*/ 9 h 288"/>
                <a:gd name="T16" fmla="*/ 29 w 277"/>
                <a:gd name="T17" fmla="*/ 12 h 288"/>
                <a:gd name="T18" fmla="*/ 35 w 277"/>
                <a:gd name="T19" fmla="*/ 49 h 288"/>
                <a:gd name="T20" fmla="*/ 73 w 277"/>
                <a:gd name="T21" fmla="*/ 87 h 288"/>
                <a:gd name="T22" fmla="*/ 40 w 277"/>
                <a:gd name="T23" fmla="*/ 110 h 288"/>
                <a:gd name="T24" fmla="*/ 47 w 277"/>
                <a:gd name="T25" fmla="*/ 155 h 288"/>
                <a:gd name="T26" fmla="*/ 21 w 277"/>
                <a:gd name="T27" fmla="*/ 194 h 288"/>
                <a:gd name="T28" fmla="*/ 0 w 277"/>
                <a:gd name="T29" fmla="*/ 219 h 288"/>
                <a:gd name="T30" fmla="*/ 19 w 277"/>
                <a:gd name="T31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77" h="288">
                  <a:moveTo>
                    <a:pt x="19" y="234"/>
                  </a:moveTo>
                  <a:cubicBezTo>
                    <a:pt x="57" y="249"/>
                    <a:pt x="55" y="262"/>
                    <a:pt x="76" y="266"/>
                  </a:cubicBezTo>
                  <a:cubicBezTo>
                    <a:pt x="89" y="269"/>
                    <a:pt x="96" y="279"/>
                    <a:pt x="105" y="288"/>
                  </a:cubicBezTo>
                  <a:cubicBezTo>
                    <a:pt x="109" y="283"/>
                    <a:pt x="114" y="278"/>
                    <a:pt x="119" y="275"/>
                  </a:cubicBezTo>
                  <a:cubicBezTo>
                    <a:pt x="150" y="256"/>
                    <a:pt x="277" y="227"/>
                    <a:pt x="264" y="197"/>
                  </a:cubicBezTo>
                  <a:cubicBezTo>
                    <a:pt x="250" y="167"/>
                    <a:pt x="233" y="130"/>
                    <a:pt x="207" y="112"/>
                  </a:cubicBezTo>
                  <a:cubicBezTo>
                    <a:pt x="181" y="93"/>
                    <a:pt x="128" y="75"/>
                    <a:pt x="102" y="64"/>
                  </a:cubicBezTo>
                  <a:cubicBezTo>
                    <a:pt x="84" y="56"/>
                    <a:pt x="58" y="22"/>
                    <a:pt x="63" y="9"/>
                  </a:cubicBezTo>
                  <a:cubicBezTo>
                    <a:pt x="41" y="0"/>
                    <a:pt x="41" y="8"/>
                    <a:pt x="29" y="12"/>
                  </a:cubicBezTo>
                  <a:cubicBezTo>
                    <a:pt x="12" y="16"/>
                    <a:pt x="17" y="35"/>
                    <a:pt x="35" y="49"/>
                  </a:cubicBezTo>
                  <a:cubicBezTo>
                    <a:pt x="53" y="63"/>
                    <a:pt x="63" y="69"/>
                    <a:pt x="73" y="87"/>
                  </a:cubicBezTo>
                  <a:cubicBezTo>
                    <a:pt x="83" y="105"/>
                    <a:pt x="63" y="103"/>
                    <a:pt x="40" y="110"/>
                  </a:cubicBezTo>
                  <a:cubicBezTo>
                    <a:pt x="17" y="117"/>
                    <a:pt x="50" y="133"/>
                    <a:pt x="47" y="155"/>
                  </a:cubicBezTo>
                  <a:cubicBezTo>
                    <a:pt x="44" y="177"/>
                    <a:pt x="26" y="171"/>
                    <a:pt x="21" y="194"/>
                  </a:cubicBezTo>
                  <a:cubicBezTo>
                    <a:pt x="16" y="214"/>
                    <a:pt x="11" y="214"/>
                    <a:pt x="0" y="219"/>
                  </a:cubicBezTo>
                  <a:cubicBezTo>
                    <a:pt x="3" y="225"/>
                    <a:pt x="9" y="230"/>
                    <a:pt x="19" y="234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6" name="Freeform 31"/>
            <p:cNvSpPr/>
            <p:nvPr/>
          </p:nvSpPr>
          <p:spPr bwMode="auto">
            <a:xfrm>
              <a:off x="9711396" y="3056542"/>
              <a:ext cx="939218" cy="549378"/>
            </a:xfrm>
            <a:custGeom>
              <a:avLst/>
              <a:gdLst>
                <a:gd name="T0" fmla="*/ 1555 w 1686"/>
                <a:gd name="T1" fmla="*/ 63 h 1025"/>
                <a:gd name="T2" fmla="*/ 1393 w 1686"/>
                <a:gd name="T3" fmla="*/ 100 h 1025"/>
                <a:gd name="T4" fmla="*/ 1262 w 1686"/>
                <a:gd name="T5" fmla="*/ 48 h 1025"/>
                <a:gd name="T6" fmla="*/ 1109 w 1686"/>
                <a:gd name="T7" fmla="*/ 119 h 1025"/>
                <a:gd name="T8" fmla="*/ 987 w 1686"/>
                <a:gd name="T9" fmla="*/ 260 h 1025"/>
                <a:gd name="T10" fmla="*/ 847 w 1686"/>
                <a:gd name="T11" fmla="*/ 185 h 1025"/>
                <a:gd name="T12" fmla="*/ 782 w 1686"/>
                <a:gd name="T13" fmla="*/ 41 h 1025"/>
                <a:gd name="T14" fmla="*/ 548 w 1686"/>
                <a:gd name="T15" fmla="*/ 35 h 1025"/>
                <a:gd name="T16" fmla="*/ 469 w 1686"/>
                <a:gd name="T17" fmla="*/ 144 h 1025"/>
                <a:gd name="T18" fmla="*/ 296 w 1686"/>
                <a:gd name="T19" fmla="*/ 238 h 1025"/>
                <a:gd name="T20" fmla="*/ 197 w 1686"/>
                <a:gd name="T21" fmla="*/ 313 h 1025"/>
                <a:gd name="T22" fmla="*/ 102 w 1686"/>
                <a:gd name="T23" fmla="*/ 469 h 1025"/>
                <a:gd name="T24" fmla="*/ 99 w 1686"/>
                <a:gd name="T25" fmla="*/ 600 h 1025"/>
                <a:gd name="T26" fmla="*/ 87 w 1686"/>
                <a:gd name="T27" fmla="*/ 695 h 1025"/>
                <a:gd name="T28" fmla="*/ 203 w 1686"/>
                <a:gd name="T29" fmla="*/ 677 h 1025"/>
                <a:gd name="T30" fmla="*/ 63 w 1686"/>
                <a:gd name="T31" fmla="*/ 832 h 1025"/>
                <a:gd name="T32" fmla="*/ 26 w 1686"/>
                <a:gd name="T33" fmla="*/ 923 h 1025"/>
                <a:gd name="T34" fmla="*/ 155 w 1686"/>
                <a:gd name="T35" fmla="*/ 990 h 1025"/>
                <a:gd name="T36" fmla="*/ 303 w 1686"/>
                <a:gd name="T37" fmla="*/ 990 h 1025"/>
                <a:gd name="T38" fmla="*/ 345 w 1686"/>
                <a:gd name="T39" fmla="*/ 996 h 1025"/>
                <a:gd name="T40" fmla="*/ 378 w 1686"/>
                <a:gd name="T41" fmla="*/ 915 h 1025"/>
                <a:gd name="T42" fmla="*/ 489 w 1686"/>
                <a:gd name="T43" fmla="*/ 898 h 1025"/>
                <a:gd name="T44" fmla="*/ 623 w 1686"/>
                <a:gd name="T45" fmla="*/ 975 h 1025"/>
                <a:gd name="T46" fmla="*/ 704 w 1686"/>
                <a:gd name="T47" fmla="*/ 940 h 1025"/>
                <a:gd name="T48" fmla="*/ 782 w 1686"/>
                <a:gd name="T49" fmla="*/ 955 h 1025"/>
                <a:gd name="T50" fmla="*/ 851 w 1686"/>
                <a:gd name="T51" fmla="*/ 897 h 1025"/>
                <a:gd name="T52" fmla="*/ 944 w 1686"/>
                <a:gd name="T53" fmla="*/ 793 h 1025"/>
                <a:gd name="T54" fmla="*/ 1057 w 1686"/>
                <a:gd name="T55" fmla="*/ 734 h 1025"/>
                <a:gd name="T56" fmla="*/ 1188 w 1686"/>
                <a:gd name="T57" fmla="*/ 556 h 1025"/>
                <a:gd name="T58" fmla="*/ 1297 w 1686"/>
                <a:gd name="T59" fmla="*/ 452 h 1025"/>
                <a:gd name="T60" fmla="*/ 1485 w 1686"/>
                <a:gd name="T61" fmla="*/ 248 h 1025"/>
                <a:gd name="T62" fmla="*/ 1651 w 1686"/>
                <a:gd name="T63" fmla="*/ 178 h 10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86" h="1025">
                  <a:moveTo>
                    <a:pt x="1638" y="71"/>
                  </a:moveTo>
                  <a:cubicBezTo>
                    <a:pt x="1590" y="63"/>
                    <a:pt x="1577" y="85"/>
                    <a:pt x="1555" y="63"/>
                  </a:cubicBezTo>
                  <a:cubicBezTo>
                    <a:pt x="1533" y="41"/>
                    <a:pt x="1516" y="59"/>
                    <a:pt x="1485" y="82"/>
                  </a:cubicBezTo>
                  <a:cubicBezTo>
                    <a:pt x="1454" y="104"/>
                    <a:pt x="1433" y="122"/>
                    <a:pt x="1393" y="100"/>
                  </a:cubicBezTo>
                  <a:cubicBezTo>
                    <a:pt x="1354" y="78"/>
                    <a:pt x="1363" y="74"/>
                    <a:pt x="1332" y="78"/>
                  </a:cubicBezTo>
                  <a:cubicBezTo>
                    <a:pt x="1302" y="82"/>
                    <a:pt x="1275" y="48"/>
                    <a:pt x="1262" y="48"/>
                  </a:cubicBezTo>
                  <a:cubicBezTo>
                    <a:pt x="1249" y="48"/>
                    <a:pt x="1214" y="0"/>
                    <a:pt x="1162" y="59"/>
                  </a:cubicBezTo>
                  <a:cubicBezTo>
                    <a:pt x="1109" y="119"/>
                    <a:pt x="1140" y="74"/>
                    <a:pt x="1109" y="119"/>
                  </a:cubicBezTo>
                  <a:cubicBezTo>
                    <a:pt x="1079" y="163"/>
                    <a:pt x="1057" y="189"/>
                    <a:pt x="1048" y="219"/>
                  </a:cubicBezTo>
                  <a:cubicBezTo>
                    <a:pt x="1039" y="248"/>
                    <a:pt x="1039" y="256"/>
                    <a:pt x="987" y="260"/>
                  </a:cubicBezTo>
                  <a:cubicBezTo>
                    <a:pt x="935" y="263"/>
                    <a:pt x="895" y="271"/>
                    <a:pt x="869" y="248"/>
                  </a:cubicBezTo>
                  <a:cubicBezTo>
                    <a:pt x="843" y="226"/>
                    <a:pt x="834" y="223"/>
                    <a:pt x="847" y="185"/>
                  </a:cubicBezTo>
                  <a:cubicBezTo>
                    <a:pt x="860" y="148"/>
                    <a:pt x="891" y="141"/>
                    <a:pt x="856" y="119"/>
                  </a:cubicBezTo>
                  <a:cubicBezTo>
                    <a:pt x="821" y="96"/>
                    <a:pt x="821" y="33"/>
                    <a:pt x="782" y="41"/>
                  </a:cubicBezTo>
                  <a:cubicBezTo>
                    <a:pt x="742" y="48"/>
                    <a:pt x="594" y="74"/>
                    <a:pt x="555" y="41"/>
                  </a:cubicBezTo>
                  <a:cubicBezTo>
                    <a:pt x="552" y="39"/>
                    <a:pt x="550" y="37"/>
                    <a:pt x="548" y="35"/>
                  </a:cubicBezTo>
                  <a:cubicBezTo>
                    <a:pt x="539" y="50"/>
                    <a:pt x="531" y="60"/>
                    <a:pt x="525" y="77"/>
                  </a:cubicBezTo>
                  <a:cubicBezTo>
                    <a:pt x="515" y="105"/>
                    <a:pt x="489" y="110"/>
                    <a:pt x="469" y="144"/>
                  </a:cubicBezTo>
                  <a:cubicBezTo>
                    <a:pt x="450" y="177"/>
                    <a:pt x="410" y="163"/>
                    <a:pt x="355" y="166"/>
                  </a:cubicBezTo>
                  <a:cubicBezTo>
                    <a:pt x="299" y="169"/>
                    <a:pt x="309" y="230"/>
                    <a:pt x="296" y="238"/>
                  </a:cubicBezTo>
                  <a:cubicBezTo>
                    <a:pt x="283" y="247"/>
                    <a:pt x="266" y="238"/>
                    <a:pt x="247" y="269"/>
                  </a:cubicBezTo>
                  <a:cubicBezTo>
                    <a:pt x="227" y="299"/>
                    <a:pt x="240" y="311"/>
                    <a:pt x="197" y="313"/>
                  </a:cubicBezTo>
                  <a:cubicBezTo>
                    <a:pt x="155" y="316"/>
                    <a:pt x="165" y="363"/>
                    <a:pt x="145" y="402"/>
                  </a:cubicBezTo>
                  <a:cubicBezTo>
                    <a:pt x="125" y="441"/>
                    <a:pt x="129" y="461"/>
                    <a:pt x="102" y="469"/>
                  </a:cubicBezTo>
                  <a:cubicBezTo>
                    <a:pt x="76" y="477"/>
                    <a:pt x="76" y="491"/>
                    <a:pt x="53" y="522"/>
                  </a:cubicBezTo>
                  <a:cubicBezTo>
                    <a:pt x="30" y="552"/>
                    <a:pt x="63" y="566"/>
                    <a:pt x="99" y="600"/>
                  </a:cubicBezTo>
                  <a:cubicBezTo>
                    <a:pt x="118" y="617"/>
                    <a:pt x="110" y="631"/>
                    <a:pt x="99" y="642"/>
                  </a:cubicBezTo>
                  <a:cubicBezTo>
                    <a:pt x="110" y="644"/>
                    <a:pt x="97" y="653"/>
                    <a:pt x="87" y="695"/>
                  </a:cubicBezTo>
                  <a:cubicBezTo>
                    <a:pt x="74" y="749"/>
                    <a:pt x="140" y="684"/>
                    <a:pt x="175" y="673"/>
                  </a:cubicBezTo>
                  <a:cubicBezTo>
                    <a:pt x="273" y="593"/>
                    <a:pt x="227" y="662"/>
                    <a:pt x="203" y="677"/>
                  </a:cubicBezTo>
                  <a:cubicBezTo>
                    <a:pt x="179" y="691"/>
                    <a:pt x="148" y="740"/>
                    <a:pt x="127" y="760"/>
                  </a:cubicBezTo>
                  <a:cubicBezTo>
                    <a:pt x="105" y="780"/>
                    <a:pt x="96" y="814"/>
                    <a:pt x="63" y="832"/>
                  </a:cubicBezTo>
                  <a:cubicBezTo>
                    <a:pt x="30" y="851"/>
                    <a:pt x="35" y="853"/>
                    <a:pt x="19" y="877"/>
                  </a:cubicBezTo>
                  <a:cubicBezTo>
                    <a:pt x="4" y="901"/>
                    <a:pt x="0" y="908"/>
                    <a:pt x="26" y="923"/>
                  </a:cubicBezTo>
                  <a:cubicBezTo>
                    <a:pt x="52" y="938"/>
                    <a:pt x="72" y="936"/>
                    <a:pt x="109" y="949"/>
                  </a:cubicBezTo>
                  <a:cubicBezTo>
                    <a:pt x="146" y="962"/>
                    <a:pt x="146" y="975"/>
                    <a:pt x="155" y="990"/>
                  </a:cubicBezTo>
                  <a:cubicBezTo>
                    <a:pt x="164" y="1005"/>
                    <a:pt x="177" y="1006"/>
                    <a:pt x="216" y="1016"/>
                  </a:cubicBezTo>
                  <a:cubicBezTo>
                    <a:pt x="255" y="1025"/>
                    <a:pt x="271" y="993"/>
                    <a:pt x="303" y="990"/>
                  </a:cubicBezTo>
                  <a:cubicBezTo>
                    <a:pt x="318" y="988"/>
                    <a:pt x="325" y="995"/>
                    <a:pt x="329" y="1003"/>
                  </a:cubicBezTo>
                  <a:cubicBezTo>
                    <a:pt x="335" y="1001"/>
                    <a:pt x="341" y="998"/>
                    <a:pt x="345" y="996"/>
                  </a:cubicBezTo>
                  <a:cubicBezTo>
                    <a:pt x="353" y="992"/>
                    <a:pt x="362" y="977"/>
                    <a:pt x="377" y="970"/>
                  </a:cubicBezTo>
                  <a:cubicBezTo>
                    <a:pt x="374" y="955"/>
                    <a:pt x="373" y="928"/>
                    <a:pt x="378" y="915"/>
                  </a:cubicBezTo>
                  <a:cubicBezTo>
                    <a:pt x="383" y="901"/>
                    <a:pt x="384" y="910"/>
                    <a:pt x="415" y="896"/>
                  </a:cubicBezTo>
                  <a:cubicBezTo>
                    <a:pt x="446" y="882"/>
                    <a:pt x="464" y="875"/>
                    <a:pt x="489" y="898"/>
                  </a:cubicBezTo>
                  <a:cubicBezTo>
                    <a:pt x="514" y="922"/>
                    <a:pt x="540" y="957"/>
                    <a:pt x="555" y="968"/>
                  </a:cubicBezTo>
                  <a:cubicBezTo>
                    <a:pt x="569" y="979"/>
                    <a:pt x="599" y="947"/>
                    <a:pt x="623" y="975"/>
                  </a:cubicBezTo>
                  <a:cubicBezTo>
                    <a:pt x="648" y="1003"/>
                    <a:pt x="650" y="983"/>
                    <a:pt x="671" y="968"/>
                  </a:cubicBezTo>
                  <a:cubicBezTo>
                    <a:pt x="692" y="953"/>
                    <a:pt x="705" y="957"/>
                    <a:pt x="704" y="940"/>
                  </a:cubicBezTo>
                  <a:cubicBezTo>
                    <a:pt x="702" y="923"/>
                    <a:pt x="704" y="904"/>
                    <a:pt x="754" y="918"/>
                  </a:cubicBezTo>
                  <a:cubicBezTo>
                    <a:pt x="774" y="933"/>
                    <a:pt x="777" y="953"/>
                    <a:pt x="782" y="955"/>
                  </a:cubicBezTo>
                  <a:cubicBezTo>
                    <a:pt x="787" y="958"/>
                    <a:pt x="812" y="967"/>
                    <a:pt x="822" y="947"/>
                  </a:cubicBezTo>
                  <a:cubicBezTo>
                    <a:pt x="831" y="928"/>
                    <a:pt x="820" y="900"/>
                    <a:pt x="851" y="897"/>
                  </a:cubicBezTo>
                  <a:cubicBezTo>
                    <a:pt x="882" y="894"/>
                    <a:pt x="912" y="893"/>
                    <a:pt x="917" y="861"/>
                  </a:cubicBezTo>
                  <a:cubicBezTo>
                    <a:pt x="922" y="829"/>
                    <a:pt x="912" y="811"/>
                    <a:pt x="944" y="793"/>
                  </a:cubicBezTo>
                  <a:cubicBezTo>
                    <a:pt x="973" y="777"/>
                    <a:pt x="969" y="764"/>
                    <a:pt x="1031" y="774"/>
                  </a:cubicBezTo>
                  <a:cubicBezTo>
                    <a:pt x="1037" y="765"/>
                    <a:pt x="1045" y="754"/>
                    <a:pt x="1057" y="734"/>
                  </a:cubicBezTo>
                  <a:cubicBezTo>
                    <a:pt x="1088" y="682"/>
                    <a:pt x="1092" y="649"/>
                    <a:pt x="1136" y="626"/>
                  </a:cubicBezTo>
                  <a:cubicBezTo>
                    <a:pt x="1179" y="604"/>
                    <a:pt x="1188" y="586"/>
                    <a:pt x="1188" y="556"/>
                  </a:cubicBezTo>
                  <a:cubicBezTo>
                    <a:pt x="1188" y="526"/>
                    <a:pt x="1136" y="530"/>
                    <a:pt x="1201" y="504"/>
                  </a:cubicBezTo>
                  <a:cubicBezTo>
                    <a:pt x="1267" y="478"/>
                    <a:pt x="1293" y="508"/>
                    <a:pt x="1297" y="452"/>
                  </a:cubicBezTo>
                  <a:cubicBezTo>
                    <a:pt x="1302" y="397"/>
                    <a:pt x="1284" y="360"/>
                    <a:pt x="1336" y="337"/>
                  </a:cubicBezTo>
                  <a:cubicBezTo>
                    <a:pt x="1389" y="315"/>
                    <a:pt x="1433" y="274"/>
                    <a:pt x="1485" y="248"/>
                  </a:cubicBezTo>
                  <a:cubicBezTo>
                    <a:pt x="1537" y="223"/>
                    <a:pt x="1520" y="171"/>
                    <a:pt x="1572" y="208"/>
                  </a:cubicBezTo>
                  <a:cubicBezTo>
                    <a:pt x="1625" y="245"/>
                    <a:pt x="1660" y="223"/>
                    <a:pt x="1651" y="178"/>
                  </a:cubicBezTo>
                  <a:cubicBezTo>
                    <a:pt x="1642" y="134"/>
                    <a:pt x="1686" y="78"/>
                    <a:pt x="1638" y="71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7" name="Freeform 32"/>
            <p:cNvSpPr/>
            <p:nvPr/>
          </p:nvSpPr>
          <p:spPr bwMode="auto">
            <a:xfrm>
              <a:off x="9468474" y="2480562"/>
              <a:ext cx="750412" cy="932208"/>
            </a:xfrm>
            <a:custGeom>
              <a:avLst/>
              <a:gdLst>
                <a:gd name="T0" fmla="*/ 1147 w 1348"/>
                <a:gd name="T1" fmla="*/ 478 h 1740"/>
                <a:gd name="T2" fmla="*/ 1107 w 1348"/>
                <a:gd name="T3" fmla="*/ 375 h 1740"/>
                <a:gd name="T4" fmla="*/ 1066 w 1348"/>
                <a:gd name="T5" fmla="*/ 326 h 1740"/>
                <a:gd name="T6" fmla="*/ 909 w 1348"/>
                <a:gd name="T7" fmla="*/ 249 h 1740"/>
                <a:gd name="T8" fmla="*/ 861 w 1348"/>
                <a:gd name="T9" fmla="*/ 126 h 1740"/>
                <a:gd name="T10" fmla="*/ 721 w 1348"/>
                <a:gd name="T11" fmla="*/ 34 h 1740"/>
                <a:gd name="T12" fmla="*/ 577 w 1348"/>
                <a:gd name="T13" fmla="*/ 126 h 1740"/>
                <a:gd name="T14" fmla="*/ 568 w 1348"/>
                <a:gd name="T15" fmla="*/ 230 h 1740"/>
                <a:gd name="T16" fmla="*/ 419 w 1348"/>
                <a:gd name="T17" fmla="*/ 267 h 1740"/>
                <a:gd name="T18" fmla="*/ 223 w 1348"/>
                <a:gd name="T19" fmla="*/ 363 h 1740"/>
                <a:gd name="T20" fmla="*/ 109 w 1348"/>
                <a:gd name="T21" fmla="*/ 256 h 1740"/>
                <a:gd name="T22" fmla="*/ 39 w 1348"/>
                <a:gd name="T23" fmla="*/ 382 h 1740"/>
                <a:gd name="T24" fmla="*/ 22 w 1348"/>
                <a:gd name="T25" fmla="*/ 497 h 1740"/>
                <a:gd name="T26" fmla="*/ 79 w 1348"/>
                <a:gd name="T27" fmla="*/ 593 h 1740"/>
                <a:gd name="T28" fmla="*/ 118 w 1348"/>
                <a:gd name="T29" fmla="*/ 666 h 1740"/>
                <a:gd name="T30" fmla="*/ 116 w 1348"/>
                <a:gd name="T31" fmla="*/ 732 h 1740"/>
                <a:gd name="T32" fmla="*/ 155 w 1348"/>
                <a:gd name="T33" fmla="*/ 806 h 1740"/>
                <a:gd name="T34" fmla="*/ 201 w 1348"/>
                <a:gd name="T35" fmla="*/ 888 h 1740"/>
                <a:gd name="T36" fmla="*/ 164 w 1348"/>
                <a:gd name="T37" fmla="*/ 1008 h 1740"/>
                <a:gd name="T38" fmla="*/ 72 w 1348"/>
                <a:gd name="T39" fmla="*/ 1064 h 1740"/>
                <a:gd name="T40" fmla="*/ 33 w 1348"/>
                <a:gd name="T41" fmla="*/ 1171 h 1740"/>
                <a:gd name="T42" fmla="*/ 122 w 1348"/>
                <a:gd name="T43" fmla="*/ 1288 h 1740"/>
                <a:gd name="T44" fmla="*/ 181 w 1348"/>
                <a:gd name="T45" fmla="*/ 1399 h 1740"/>
                <a:gd name="T46" fmla="*/ 131 w 1348"/>
                <a:gd name="T47" fmla="*/ 1540 h 1740"/>
                <a:gd name="T48" fmla="*/ 122 w 1348"/>
                <a:gd name="T49" fmla="*/ 1683 h 1740"/>
                <a:gd name="T50" fmla="*/ 221 w 1348"/>
                <a:gd name="T51" fmla="*/ 1701 h 1740"/>
                <a:gd name="T52" fmla="*/ 360 w 1348"/>
                <a:gd name="T53" fmla="*/ 1724 h 1740"/>
                <a:gd name="T54" fmla="*/ 446 w 1348"/>
                <a:gd name="T55" fmla="*/ 1718 h 1740"/>
                <a:gd name="T56" fmla="*/ 536 w 1348"/>
                <a:gd name="T57" fmla="*/ 1717 h 1740"/>
                <a:gd name="T58" fmla="*/ 490 w 1348"/>
                <a:gd name="T59" fmla="*/ 1597 h 1740"/>
                <a:gd name="T60" fmla="*/ 582 w 1348"/>
                <a:gd name="T61" fmla="*/ 1477 h 1740"/>
                <a:gd name="T62" fmla="*/ 684 w 1348"/>
                <a:gd name="T63" fmla="*/ 1344 h 1740"/>
                <a:gd name="T64" fmla="*/ 792 w 1348"/>
                <a:gd name="T65" fmla="*/ 1241 h 1740"/>
                <a:gd name="T66" fmla="*/ 962 w 1348"/>
                <a:gd name="T67" fmla="*/ 1152 h 1740"/>
                <a:gd name="T68" fmla="*/ 924 w 1348"/>
                <a:gd name="T69" fmla="*/ 1018 h 1740"/>
                <a:gd name="T70" fmla="*/ 841 w 1348"/>
                <a:gd name="T71" fmla="*/ 1049 h 1740"/>
                <a:gd name="T72" fmla="*/ 723 w 1348"/>
                <a:gd name="T73" fmla="*/ 1021 h 1740"/>
                <a:gd name="T74" fmla="*/ 723 w 1348"/>
                <a:gd name="T75" fmla="*/ 907 h 1740"/>
                <a:gd name="T76" fmla="*/ 680 w 1348"/>
                <a:gd name="T77" fmla="*/ 805 h 1740"/>
                <a:gd name="T78" fmla="*/ 602 w 1348"/>
                <a:gd name="T79" fmla="*/ 860 h 1740"/>
                <a:gd name="T80" fmla="*/ 444 w 1348"/>
                <a:gd name="T81" fmla="*/ 843 h 1740"/>
                <a:gd name="T82" fmla="*/ 412 w 1348"/>
                <a:gd name="T83" fmla="*/ 721 h 1740"/>
                <a:gd name="T84" fmla="*/ 484 w 1348"/>
                <a:gd name="T85" fmla="*/ 663 h 1740"/>
                <a:gd name="T86" fmla="*/ 546 w 1348"/>
                <a:gd name="T87" fmla="*/ 540 h 1740"/>
                <a:gd name="T88" fmla="*/ 634 w 1348"/>
                <a:gd name="T89" fmla="*/ 482 h 1740"/>
                <a:gd name="T90" fmla="*/ 798 w 1348"/>
                <a:gd name="T91" fmla="*/ 552 h 1740"/>
                <a:gd name="T92" fmla="*/ 838 w 1348"/>
                <a:gd name="T93" fmla="*/ 649 h 1740"/>
                <a:gd name="T94" fmla="*/ 867 w 1348"/>
                <a:gd name="T95" fmla="*/ 757 h 1740"/>
                <a:gd name="T96" fmla="*/ 962 w 1348"/>
                <a:gd name="T97" fmla="*/ 824 h 1740"/>
                <a:gd name="T98" fmla="*/ 996 w 1348"/>
                <a:gd name="T99" fmla="*/ 895 h 1740"/>
                <a:gd name="T100" fmla="*/ 1123 w 1348"/>
                <a:gd name="T101" fmla="*/ 875 h 1740"/>
                <a:gd name="T102" fmla="*/ 1293 w 1348"/>
                <a:gd name="T103" fmla="*/ 667 h 1740"/>
                <a:gd name="T104" fmla="*/ 1251 w 1348"/>
                <a:gd name="T105" fmla="*/ 514 h 17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48" h="1740">
                  <a:moveTo>
                    <a:pt x="1251" y="514"/>
                  </a:moveTo>
                  <a:cubicBezTo>
                    <a:pt x="1243" y="491"/>
                    <a:pt x="1177" y="482"/>
                    <a:pt x="1147" y="478"/>
                  </a:cubicBezTo>
                  <a:cubicBezTo>
                    <a:pt x="1116" y="475"/>
                    <a:pt x="1101" y="473"/>
                    <a:pt x="1077" y="438"/>
                  </a:cubicBezTo>
                  <a:cubicBezTo>
                    <a:pt x="1053" y="402"/>
                    <a:pt x="1103" y="402"/>
                    <a:pt x="1107" y="375"/>
                  </a:cubicBezTo>
                  <a:cubicBezTo>
                    <a:pt x="1110" y="357"/>
                    <a:pt x="1122" y="337"/>
                    <a:pt x="1136" y="319"/>
                  </a:cubicBezTo>
                  <a:cubicBezTo>
                    <a:pt x="1111" y="323"/>
                    <a:pt x="1083" y="326"/>
                    <a:pt x="1066" y="326"/>
                  </a:cubicBezTo>
                  <a:cubicBezTo>
                    <a:pt x="1027" y="326"/>
                    <a:pt x="996" y="352"/>
                    <a:pt x="961" y="326"/>
                  </a:cubicBezTo>
                  <a:cubicBezTo>
                    <a:pt x="926" y="300"/>
                    <a:pt x="939" y="263"/>
                    <a:pt x="909" y="249"/>
                  </a:cubicBezTo>
                  <a:cubicBezTo>
                    <a:pt x="878" y="234"/>
                    <a:pt x="878" y="223"/>
                    <a:pt x="878" y="189"/>
                  </a:cubicBezTo>
                  <a:cubicBezTo>
                    <a:pt x="878" y="156"/>
                    <a:pt x="887" y="141"/>
                    <a:pt x="861" y="126"/>
                  </a:cubicBezTo>
                  <a:cubicBezTo>
                    <a:pt x="834" y="111"/>
                    <a:pt x="795" y="52"/>
                    <a:pt x="795" y="52"/>
                  </a:cubicBezTo>
                  <a:cubicBezTo>
                    <a:pt x="795" y="52"/>
                    <a:pt x="773" y="0"/>
                    <a:pt x="721" y="34"/>
                  </a:cubicBezTo>
                  <a:cubicBezTo>
                    <a:pt x="668" y="67"/>
                    <a:pt x="734" y="52"/>
                    <a:pt x="668" y="67"/>
                  </a:cubicBezTo>
                  <a:cubicBezTo>
                    <a:pt x="603" y="82"/>
                    <a:pt x="572" y="97"/>
                    <a:pt x="577" y="126"/>
                  </a:cubicBezTo>
                  <a:cubicBezTo>
                    <a:pt x="581" y="156"/>
                    <a:pt x="598" y="171"/>
                    <a:pt x="603" y="193"/>
                  </a:cubicBezTo>
                  <a:cubicBezTo>
                    <a:pt x="607" y="215"/>
                    <a:pt x="594" y="245"/>
                    <a:pt x="568" y="230"/>
                  </a:cubicBezTo>
                  <a:cubicBezTo>
                    <a:pt x="542" y="215"/>
                    <a:pt x="515" y="189"/>
                    <a:pt x="489" y="226"/>
                  </a:cubicBezTo>
                  <a:cubicBezTo>
                    <a:pt x="463" y="263"/>
                    <a:pt x="446" y="289"/>
                    <a:pt x="419" y="267"/>
                  </a:cubicBezTo>
                  <a:cubicBezTo>
                    <a:pt x="393" y="245"/>
                    <a:pt x="371" y="249"/>
                    <a:pt x="341" y="282"/>
                  </a:cubicBezTo>
                  <a:cubicBezTo>
                    <a:pt x="310" y="315"/>
                    <a:pt x="262" y="401"/>
                    <a:pt x="223" y="363"/>
                  </a:cubicBezTo>
                  <a:cubicBezTo>
                    <a:pt x="183" y="326"/>
                    <a:pt x="223" y="267"/>
                    <a:pt x="192" y="245"/>
                  </a:cubicBezTo>
                  <a:cubicBezTo>
                    <a:pt x="162" y="223"/>
                    <a:pt x="140" y="226"/>
                    <a:pt x="109" y="256"/>
                  </a:cubicBezTo>
                  <a:cubicBezTo>
                    <a:pt x="79" y="286"/>
                    <a:pt x="74" y="297"/>
                    <a:pt x="74" y="326"/>
                  </a:cubicBezTo>
                  <a:cubicBezTo>
                    <a:pt x="74" y="356"/>
                    <a:pt x="57" y="378"/>
                    <a:pt x="39" y="382"/>
                  </a:cubicBezTo>
                  <a:cubicBezTo>
                    <a:pt x="22" y="386"/>
                    <a:pt x="26" y="393"/>
                    <a:pt x="22" y="430"/>
                  </a:cubicBezTo>
                  <a:cubicBezTo>
                    <a:pt x="17" y="467"/>
                    <a:pt x="44" y="486"/>
                    <a:pt x="22" y="497"/>
                  </a:cubicBezTo>
                  <a:cubicBezTo>
                    <a:pt x="0" y="508"/>
                    <a:pt x="13" y="519"/>
                    <a:pt x="31" y="549"/>
                  </a:cubicBezTo>
                  <a:cubicBezTo>
                    <a:pt x="48" y="578"/>
                    <a:pt x="83" y="578"/>
                    <a:pt x="79" y="593"/>
                  </a:cubicBezTo>
                  <a:cubicBezTo>
                    <a:pt x="78" y="595"/>
                    <a:pt x="78" y="598"/>
                    <a:pt x="78" y="601"/>
                  </a:cubicBezTo>
                  <a:cubicBezTo>
                    <a:pt x="114" y="615"/>
                    <a:pt x="114" y="644"/>
                    <a:pt x="118" y="666"/>
                  </a:cubicBezTo>
                  <a:cubicBezTo>
                    <a:pt x="122" y="690"/>
                    <a:pt x="149" y="669"/>
                    <a:pt x="164" y="697"/>
                  </a:cubicBezTo>
                  <a:cubicBezTo>
                    <a:pt x="179" y="725"/>
                    <a:pt x="146" y="725"/>
                    <a:pt x="116" y="732"/>
                  </a:cubicBezTo>
                  <a:cubicBezTo>
                    <a:pt x="85" y="740"/>
                    <a:pt x="116" y="732"/>
                    <a:pt x="81" y="766"/>
                  </a:cubicBezTo>
                  <a:cubicBezTo>
                    <a:pt x="46" y="799"/>
                    <a:pt x="124" y="806"/>
                    <a:pt x="155" y="806"/>
                  </a:cubicBezTo>
                  <a:cubicBezTo>
                    <a:pt x="186" y="806"/>
                    <a:pt x="179" y="825"/>
                    <a:pt x="179" y="842"/>
                  </a:cubicBezTo>
                  <a:cubicBezTo>
                    <a:pt x="179" y="858"/>
                    <a:pt x="179" y="862"/>
                    <a:pt x="201" y="888"/>
                  </a:cubicBezTo>
                  <a:cubicBezTo>
                    <a:pt x="223" y="914"/>
                    <a:pt x="203" y="938"/>
                    <a:pt x="199" y="955"/>
                  </a:cubicBezTo>
                  <a:cubicBezTo>
                    <a:pt x="194" y="971"/>
                    <a:pt x="183" y="982"/>
                    <a:pt x="164" y="1008"/>
                  </a:cubicBezTo>
                  <a:cubicBezTo>
                    <a:pt x="144" y="1034"/>
                    <a:pt x="118" y="1021"/>
                    <a:pt x="87" y="1010"/>
                  </a:cubicBezTo>
                  <a:cubicBezTo>
                    <a:pt x="57" y="999"/>
                    <a:pt x="72" y="1047"/>
                    <a:pt x="72" y="1064"/>
                  </a:cubicBezTo>
                  <a:cubicBezTo>
                    <a:pt x="72" y="1081"/>
                    <a:pt x="72" y="1077"/>
                    <a:pt x="72" y="1110"/>
                  </a:cubicBezTo>
                  <a:cubicBezTo>
                    <a:pt x="72" y="1144"/>
                    <a:pt x="44" y="1133"/>
                    <a:pt x="33" y="1171"/>
                  </a:cubicBezTo>
                  <a:cubicBezTo>
                    <a:pt x="22" y="1210"/>
                    <a:pt x="46" y="1234"/>
                    <a:pt x="83" y="1246"/>
                  </a:cubicBezTo>
                  <a:cubicBezTo>
                    <a:pt x="120" y="1257"/>
                    <a:pt x="122" y="1270"/>
                    <a:pt x="122" y="1288"/>
                  </a:cubicBezTo>
                  <a:cubicBezTo>
                    <a:pt x="122" y="1307"/>
                    <a:pt x="138" y="1320"/>
                    <a:pt x="159" y="1338"/>
                  </a:cubicBezTo>
                  <a:cubicBezTo>
                    <a:pt x="181" y="1357"/>
                    <a:pt x="183" y="1375"/>
                    <a:pt x="181" y="1399"/>
                  </a:cubicBezTo>
                  <a:cubicBezTo>
                    <a:pt x="179" y="1424"/>
                    <a:pt x="170" y="1438"/>
                    <a:pt x="146" y="1470"/>
                  </a:cubicBezTo>
                  <a:cubicBezTo>
                    <a:pt x="122" y="1501"/>
                    <a:pt x="127" y="1500"/>
                    <a:pt x="131" y="1540"/>
                  </a:cubicBezTo>
                  <a:cubicBezTo>
                    <a:pt x="135" y="1581"/>
                    <a:pt x="118" y="1581"/>
                    <a:pt x="90" y="1601"/>
                  </a:cubicBezTo>
                  <a:cubicBezTo>
                    <a:pt x="61" y="1622"/>
                    <a:pt x="81" y="1655"/>
                    <a:pt x="122" y="1683"/>
                  </a:cubicBezTo>
                  <a:cubicBezTo>
                    <a:pt x="130" y="1688"/>
                    <a:pt x="134" y="1693"/>
                    <a:pt x="137" y="1697"/>
                  </a:cubicBezTo>
                  <a:cubicBezTo>
                    <a:pt x="170" y="1691"/>
                    <a:pt x="204" y="1699"/>
                    <a:pt x="221" y="1701"/>
                  </a:cubicBezTo>
                  <a:cubicBezTo>
                    <a:pt x="245" y="1705"/>
                    <a:pt x="264" y="1716"/>
                    <a:pt x="297" y="1722"/>
                  </a:cubicBezTo>
                  <a:cubicBezTo>
                    <a:pt x="330" y="1727"/>
                    <a:pt x="334" y="1729"/>
                    <a:pt x="360" y="1724"/>
                  </a:cubicBezTo>
                  <a:cubicBezTo>
                    <a:pt x="387" y="1718"/>
                    <a:pt x="382" y="1722"/>
                    <a:pt x="404" y="1731"/>
                  </a:cubicBezTo>
                  <a:cubicBezTo>
                    <a:pt x="426" y="1740"/>
                    <a:pt x="437" y="1737"/>
                    <a:pt x="446" y="1718"/>
                  </a:cubicBezTo>
                  <a:cubicBezTo>
                    <a:pt x="485" y="1672"/>
                    <a:pt x="485" y="1716"/>
                    <a:pt x="520" y="1716"/>
                  </a:cubicBezTo>
                  <a:cubicBezTo>
                    <a:pt x="528" y="1716"/>
                    <a:pt x="533" y="1716"/>
                    <a:pt x="536" y="1717"/>
                  </a:cubicBezTo>
                  <a:cubicBezTo>
                    <a:pt x="547" y="1706"/>
                    <a:pt x="555" y="1692"/>
                    <a:pt x="536" y="1675"/>
                  </a:cubicBezTo>
                  <a:cubicBezTo>
                    <a:pt x="500" y="1641"/>
                    <a:pt x="467" y="1627"/>
                    <a:pt x="490" y="1597"/>
                  </a:cubicBezTo>
                  <a:cubicBezTo>
                    <a:pt x="513" y="1566"/>
                    <a:pt x="513" y="1552"/>
                    <a:pt x="539" y="1544"/>
                  </a:cubicBezTo>
                  <a:cubicBezTo>
                    <a:pt x="566" y="1536"/>
                    <a:pt x="562" y="1516"/>
                    <a:pt x="582" y="1477"/>
                  </a:cubicBezTo>
                  <a:cubicBezTo>
                    <a:pt x="602" y="1438"/>
                    <a:pt x="592" y="1391"/>
                    <a:pt x="634" y="1388"/>
                  </a:cubicBezTo>
                  <a:cubicBezTo>
                    <a:pt x="677" y="1386"/>
                    <a:pt x="664" y="1374"/>
                    <a:pt x="684" y="1344"/>
                  </a:cubicBezTo>
                  <a:cubicBezTo>
                    <a:pt x="703" y="1313"/>
                    <a:pt x="720" y="1322"/>
                    <a:pt x="733" y="1313"/>
                  </a:cubicBezTo>
                  <a:cubicBezTo>
                    <a:pt x="746" y="1305"/>
                    <a:pt x="736" y="1244"/>
                    <a:pt x="792" y="1241"/>
                  </a:cubicBezTo>
                  <a:cubicBezTo>
                    <a:pt x="847" y="1238"/>
                    <a:pt x="887" y="1252"/>
                    <a:pt x="906" y="1219"/>
                  </a:cubicBezTo>
                  <a:cubicBezTo>
                    <a:pt x="926" y="1185"/>
                    <a:pt x="952" y="1180"/>
                    <a:pt x="962" y="1152"/>
                  </a:cubicBezTo>
                  <a:cubicBezTo>
                    <a:pt x="968" y="1135"/>
                    <a:pt x="976" y="1125"/>
                    <a:pt x="985" y="1110"/>
                  </a:cubicBezTo>
                  <a:cubicBezTo>
                    <a:pt x="953" y="1082"/>
                    <a:pt x="922" y="1049"/>
                    <a:pt x="924" y="1018"/>
                  </a:cubicBezTo>
                  <a:cubicBezTo>
                    <a:pt x="913" y="1022"/>
                    <a:pt x="902" y="1028"/>
                    <a:pt x="897" y="1035"/>
                  </a:cubicBezTo>
                  <a:cubicBezTo>
                    <a:pt x="883" y="1052"/>
                    <a:pt x="874" y="1066"/>
                    <a:pt x="841" y="1049"/>
                  </a:cubicBezTo>
                  <a:cubicBezTo>
                    <a:pt x="808" y="1032"/>
                    <a:pt x="802" y="999"/>
                    <a:pt x="782" y="1024"/>
                  </a:cubicBezTo>
                  <a:cubicBezTo>
                    <a:pt x="762" y="1049"/>
                    <a:pt x="746" y="1044"/>
                    <a:pt x="723" y="1021"/>
                  </a:cubicBezTo>
                  <a:cubicBezTo>
                    <a:pt x="700" y="999"/>
                    <a:pt x="690" y="969"/>
                    <a:pt x="707" y="957"/>
                  </a:cubicBezTo>
                  <a:cubicBezTo>
                    <a:pt x="723" y="946"/>
                    <a:pt x="736" y="924"/>
                    <a:pt x="723" y="907"/>
                  </a:cubicBezTo>
                  <a:cubicBezTo>
                    <a:pt x="710" y="891"/>
                    <a:pt x="710" y="866"/>
                    <a:pt x="710" y="843"/>
                  </a:cubicBezTo>
                  <a:cubicBezTo>
                    <a:pt x="710" y="821"/>
                    <a:pt x="707" y="799"/>
                    <a:pt x="680" y="805"/>
                  </a:cubicBezTo>
                  <a:cubicBezTo>
                    <a:pt x="654" y="810"/>
                    <a:pt x="631" y="818"/>
                    <a:pt x="631" y="838"/>
                  </a:cubicBezTo>
                  <a:cubicBezTo>
                    <a:pt x="631" y="857"/>
                    <a:pt x="621" y="877"/>
                    <a:pt x="602" y="860"/>
                  </a:cubicBezTo>
                  <a:cubicBezTo>
                    <a:pt x="582" y="843"/>
                    <a:pt x="572" y="835"/>
                    <a:pt x="536" y="846"/>
                  </a:cubicBezTo>
                  <a:cubicBezTo>
                    <a:pt x="500" y="857"/>
                    <a:pt x="467" y="863"/>
                    <a:pt x="444" y="843"/>
                  </a:cubicBezTo>
                  <a:cubicBezTo>
                    <a:pt x="422" y="824"/>
                    <a:pt x="395" y="807"/>
                    <a:pt x="395" y="782"/>
                  </a:cubicBezTo>
                  <a:cubicBezTo>
                    <a:pt x="395" y="757"/>
                    <a:pt x="389" y="735"/>
                    <a:pt x="412" y="721"/>
                  </a:cubicBezTo>
                  <a:cubicBezTo>
                    <a:pt x="435" y="707"/>
                    <a:pt x="438" y="696"/>
                    <a:pt x="458" y="693"/>
                  </a:cubicBezTo>
                  <a:cubicBezTo>
                    <a:pt x="477" y="691"/>
                    <a:pt x="494" y="677"/>
                    <a:pt x="484" y="663"/>
                  </a:cubicBezTo>
                  <a:cubicBezTo>
                    <a:pt x="474" y="649"/>
                    <a:pt x="451" y="604"/>
                    <a:pt x="481" y="585"/>
                  </a:cubicBezTo>
                  <a:cubicBezTo>
                    <a:pt x="510" y="565"/>
                    <a:pt x="543" y="571"/>
                    <a:pt x="546" y="540"/>
                  </a:cubicBezTo>
                  <a:cubicBezTo>
                    <a:pt x="549" y="510"/>
                    <a:pt x="543" y="507"/>
                    <a:pt x="572" y="485"/>
                  </a:cubicBezTo>
                  <a:cubicBezTo>
                    <a:pt x="602" y="463"/>
                    <a:pt x="608" y="460"/>
                    <a:pt x="634" y="482"/>
                  </a:cubicBezTo>
                  <a:cubicBezTo>
                    <a:pt x="661" y="504"/>
                    <a:pt x="693" y="538"/>
                    <a:pt x="733" y="532"/>
                  </a:cubicBezTo>
                  <a:cubicBezTo>
                    <a:pt x="772" y="527"/>
                    <a:pt x="831" y="527"/>
                    <a:pt x="798" y="552"/>
                  </a:cubicBezTo>
                  <a:cubicBezTo>
                    <a:pt x="766" y="577"/>
                    <a:pt x="762" y="604"/>
                    <a:pt x="779" y="616"/>
                  </a:cubicBezTo>
                  <a:cubicBezTo>
                    <a:pt x="795" y="627"/>
                    <a:pt x="802" y="646"/>
                    <a:pt x="838" y="649"/>
                  </a:cubicBezTo>
                  <a:cubicBezTo>
                    <a:pt x="874" y="652"/>
                    <a:pt x="893" y="668"/>
                    <a:pt x="870" y="693"/>
                  </a:cubicBezTo>
                  <a:cubicBezTo>
                    <a:pt x="847" y="718"/>
                    <a:pt x="854" y="743"/>
                    <a:pt x="867" y="757"/>
                  </a:cubicBezTo>
                  <a:cubicBezTo>
                    <a:pt x="880" y="771"/>
                    <a:pt x="923" y="788"/>
                    <a:pt x="933" y="805"/>
                  </a:cubicBezTo>
                  <a:cubicBezTo>
                    <a:pt x="942" y="821"/>
                    <a:pt x="949" y="818"/>
                    <a:pt x="962" y="824"/>
                  </a:cubicBezTo>
                  <a:cubicBezTo>
                    <a:pt x="975" y="830"/>
                    <a:pt x="982" y="852"/>
                    <a:pt x="982" y="866"/>
                  </a:cubicBezTo>
                  <a:cubicBezTo>
                    <a:pt x="982" y="876"/>
                    <a:pt x="990" y="881"/>
                    <a:pt x="996" y="895"/>
                  </a:cubicBezTo>
                  <a:cubicBezTo>
                    <a:pt x="1007" y="897"/>
                    <a:pt x="1021" y="903"/>
                    <a:pt x="1035" y="908"/>
                  </a:cubicBezTo>
                  <a:cubicBezTo>
                    <a:pt x="1066" y="919"/>
                    <a:pt x="1079" y="886"/>
                    <a:pt x="1123" y="875"/>
                  </a:cubicBezTo>
                  <a:cubicBezTo>
                    <a:pt x="1166" y="864"/>
                    <a:pt x="1223" y="853"/>
                    <a:pt x="1232" y="823"/>
                  </a:cubicBezTo>
                  <a:cubicBezTo>
                    <a:pt x="1241" y="793"/>
                    <a:pt x="1241" y="693"/>
                    <a:pt x="1293" y="667"/>
                  </a:cubicBezTo>
                  <a:cubicBezTo>
                    <a:pt x="1311" y="659"/>
                    <a:pt x="1329" y="649"/>
                    <a:pt x="1348" y="636"/>
                  </a:cubicBezTo>
                  <a:cubicBezTo>
                    <a:pt x="1317" y="593"/>
                    <a:pt x="1259" y="533"/>
                    <a:pt x="1251" y="514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8" name="Freeform 33"/>
            <p:cNvSpPr/>
            <p:nvPr/>
          </p:nvSpPr>
          <p:spPr bwMode="auto">
            <a:xfrm>
              <a:off x="9684939" y="2726915"/>
              <a:ext cx="246530" cy="223221"/>
            </a:xfrm>
            <a:custGeom>
              <a:avLst/>
              <a:gdLst>
                <a:gd name="T0" fmla="*/ 347 w 442"/>
                <a:gd name="T1" fmla="*/ 322 h 417"/>
                <a:gd name="T2" fmla="*/ 399 w 442"/>
                <a:gd name="T3" fmla="*/ 286 h 417"/>
                <a:gd name="T4" fmla="*/ 393 w 442"/>
                <a:gd name="T5" fmla="*/ 219 h 417"/>
                <a:gd name="T6" fmla="*/ 424 w 442"/>
                <a:gd name="T7" fmla="*/ 183 h 417"/>
                <a:gd name="T8" fmla="*/ 390 w 442"/>
                <a:gd name="T9" fmla="*/ 156 h 417"/>
                <a:gd name="T10" fmla="*/ 409 w 442"/>
                <a:gd name="T11" fmla="*/ 92 h 417"/>
                <a:gd name="T12" fmla="*/ 344 w 442"/>
                <a:gd name="T13" fmla="*/ 72 h 417"/>
                <a:gd name="T14" fmla="*/ 245 w 442"/>
                <a:gd name="T15" fmla="*/ 22 h 417"/>
                <a:gd name="T16" fmla="*/ 183 w 442"/>
                <a:gd name="T17" fmla="*/ 25 h 417"/>
                <a:gd name="T18" fmla="*/ 157 w 442"/>
                <a:gd name="T19" fmla="*/ 80 h 417"/>
                <a:gd name="T20" fmla="*/ 92 w 442"/>
                <a:gd name="T21" fmla="*/ 125 h 417"/>
                <a:gd name="T22" fmla="*/ 95 w 442"/>
                <a:gd name="T23" fmla="*/ 203 h 417"/>
                <a:gd name="T24" fmla="*/ 69 w 442"/>
                <a:gd name="T25" fmla="*/ 233 h 417"/>
                <a:gd name="T26" fmla="*/ 23 w 442"/>
                <a:gd name="T27" fmla="*/ 261 h 417"/>
                <a:gd name="T28" fmla="*/ 6 w 442"/>
                <a:gd name="T29" fmla="*/ 322 h 417"/>
                <a:gd name="T30" fmla="*/ 55 w 442"/>
                <a:gd name="T31" fmla="*/ 383 h 417"/>
                <a:gd name="T32" fmla="*/ 147 w 442"/>
                <a:gd name="T33" fmla="*/ 386 h 417"/>
                <a:gd name="T34" fmla="*/ 213 w 442"/>
                <a:gd name="T35" fmla="*/ 400 h 417"/>
                <a:gd name="T36" fmla="*/ 242 w 442"/>
                <a:gd name="T37" fmla="*/ 378 h 417"/>
                <a:gd name="T38" fmla="*/ 291 w 442"/>
                <a:gd name="T39" fmla="*/ 345 h 417"/>
                <a:gd name="T40" fmla="*/ 306 w 442"/>
                <a:gd name="T41" fmla="*/ 345 h 417"/>
                <a:gd name="T42" fmla="*/ 347 w 442"/>
                <a:gd name="T43" fmla="*/ 322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42" h="417">
                  <a:moveTo>
                    <a:pt x="347" y="322"/>
                  </a:moveTo>
                  <a:cubicBezTo>
                    <a:pt x="383" y="325"/>
                    <a:pt x="406" y="311"/>
                    <a:pt x="399" y="286"/>
                  </a:cubicBezTo>
                  <a:cubicBezTo>
                    <a:pt x="393" y="261"/>
                    <a:pt x="367" y="247"/>
                    <a:pt x="393" y="219"/>
                  </a:cubicBezTo>
                  <a:cubicBezTo>
                    <a:pt x="408" y="204"/>
                    <a:pt x="416" y="194"/>
                    <a:pt x="424" y="183"/>
                  </a:cubicBezTo>
                  <a:cubicBezTo>
                    <a:pt x="408" y="176"/>
                    <a:pt x="401" y="163"/>
                    <a:pt x="390" y="156"/>
                  </a:cubicBezTo>
                  <a:cubicBezTo>
                    <a:pt x="373" y="144"/>
                    <a:pt x="377" y="117"/>
                    <a:pt x="409" y="92"/>
                  </a:cubicBezTo>
                  <a:cubicBezTo>
                    <a:pt x="442" y="67"/>
                    <a:pt x="383" y="67"/>
                    <a:pt x="344" y="72"/>
                  </a:cubicBezTo>
                  <a:cubicBezTo>
                    <a:pt x="304" y="78"/>
                    <a:pt x="272" y="44"/>
                    <a:pt x="245" y="22"/>
                  </a:cubicBezTo>
                  <a:cubicBezTo>
                    <a:pt x="219" y="0"/>
                    <a:pt x="213" y="3"/>
                    <a:pt x="183" y="25"/>
                  </a:cubicBezTo>
                  <a:cubicBezTo>
                    <a:pt x="154" y="47"/>
                    <a:pt x="160" y="50"/>
                    <a:pt x="157" y="80"/>
                  </a:cubicBezTo>
                  <a:cubicBezTo>
                    <a:pt x="154" y="111"/>
                    <a:pt x="121" y="105"/>
                    <a:pt x="92" y="125"/>
                  </a:cubicBezTo>
                  <a:cubicBezTo>
                    <a:pt x="62" y="144"/>
                    <a:pt x="85" y="189"/>
                    <a:pt x="95" y="203"/>
                  </a:cubicBezTo>
                  <a:cubicBezTo>
                    <a:pt x="105" y="217"/>
                    <a:pt x="88" y="231"/>
                    <a:pt x="69" y="233"/>
                  </a:cubicBezTo>
                  <a:cubicBezTo>
                    <a:pt x="49" y="236"/>
                    <a:pt x="46" y="247"/>
                    <a:pt x="23" y="261"/>
                  </a:cubicBezTo>
                  <a:cubicBezTo>
                    <a:pt x="0" y="275"/>
                    <a:pt x="6" y="297"/>
                    <a:pt x="6" y="322"/>
                  </a:cubicBezTo>
                  <a:cubicBezTo>
                    <a:pt x="6" y="347"/>
                    <a:pt x="33" y="364"/>
                    <a:pt x="55" y="383"/>
                  </a:cubicBezTo>
                  <a:cubicBezTo>
                    <a:pt x="78" y="403"/>
                    <a:pt x="111" y="397"/>
                    <a:pt x="147" y="386"/>
                  </a:cubicBezTo>
                  <a:cubicBezTo>
                    <a:pt x="183" y="375"/>
                    <a:pt x="193" y="383"/>
                    <a:pt x="213" y="400"/>
                  </a:cubicBezTo>
                  <a:cubicBezTo>
                    <a:pt x="232" y="417"/>
                    <a:pt x="242" y="397"/>
                    <a:pt x="242" y="378"/>
                  </a:cubicBezTo>
                  <a:cubicBezTo>
                    <a:pt x="242" y="358"/>
                    <a:pt x="265" y="350"/>
                    <a:pt x="291" y="345"/>
                  </a:cubicBezTo>
                  <a:cubicBezTo>
                    <a:pt x="297" y="343"/>
                    <a:pt x="302" y="344"/>
                    <a:pt x="306" y="345"/>
                  </a:cubicBezTo>
                  <a:cubicBezTo>
                    <a:pt x="318" y="332"/>
                    <a:pt x="333" y="321"/>
                    <a:pt x="347" y="322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49" name="Freeform 34"/>
            <p:cNvSpPr/>
            <p:nvPr/>
          </p:nvSpPr>
          <p:spPr bwMode="auto">
            <a:xfrm>
              <a:off x="9853301" y="2825224"/>
              <a:ext cx="169564" cy="226691"/>
            </a:xfrm>
            <a:custGeom>
              <a:avLst/>
              <a:gdLst>
                <a:gd name="T0" fmla="*/ 292 w 306"/>
                <a:gd name="T1" fmla="*/ 223 h 423"/>
                <a:gd name="T2" fmla="*/ 272 w 306"/>
                <a:gd name="T3" fmla="*/ 181 h 423"/>
                <a:gd name="T4" fmla="*/ 243 w 306"/>
                <a:gd name="T5" fmla="*/ 162 h 423"/>
                <a:gd name="T6" fmla="*/ 177 w 306"/>
                <a:gd name="T7" fmla="*/ 114 h 423"/>
                <a:gd name="T8" fmla="*/ 180 w 306"/>
                <a:gd name="T9" fmla="*/ 50 h 423"/>
                <a:gd name="T10" fmla="*/ 148 w 306"/>
                <a:gd name="T11" fmla="*/ 6 h 423"/>
                <a:gd name="T12" fmla="*/ 123 w 306"/>
                <a:gd name="T13" fmla="*/ 0 h 423"/>
                <a:gd name="T14" fmla="*/ 92 w 306"/>
                <a:gd name="T15" fmla="*/ 36 h 423"/>
                <a:gd name="T16" fmla="*/ 98 w 306"/>
                <a:gd name="T17" fmla="*/ 103 h 423"/>
                <a:gd name="T18" fmla="*/ 46 w 306"/>
                <a:gd name="T19" fmla="*/ 139 h 423"/>
                <a:gd name="T20" fmla="*/ 5 w 306"/>
                <a:gd name="T21" fmla="*/ 162 h 423"/>
                <a:gd name="T22" fmla="*/ 20 w 306"/>
                <a:gd name="T23" fmla="*/ 200 h 423"/>
                <a:gd name="T24" fmla="*/ 33 w 306"/>
                <a:gd name="T25" fmla="*/ 264 h 423"/>
                <a:gd name="T26" fmla="*/ 17 w 306"/>
                <a:gd name="T27" fmla="*/ 314 h 423"/>
                <a:gd name="T28" fmla="*/ 33 w 306"/>
                <a:gd name="T29" fmla="*/ 378 h 423"/>
                <a:gd name="T30" fmla="*/ 92 w 306"/>
                <a:gd name="T31" fmla="*/ 381 h 423"/>
                <a:gd name="T32" fmla="*/ 151 w 306"/>
                <a:gd name="T33" fmla="*/ 406 h 423"/>
                <a:gd name="T34" fmla="*/ 207 w 306"/>
                <a:gd name="T35" fmla="*/ 392 h 423"/>
                <a:gd name="T36" fmla="*/ 234 w 306"/>
                <a:gd name="T37" fmla="*/ 375 h 423"/>
                <a:gd name="T38" fmla="*/ 236 w 306"/>
                <a:gd name="T39" fmla="*/ 362 h 423"/>
                <a:gd name="T40" fmla="*/ 280 w 306"/>
                <a:gd name="T41" fmla="*/ 269 h 423"/>
                <a:gd name="T42" fmla="*/ 306 w 306"/>
                <a:gd name="T43" fmla="*/ 252 h 423"/>
                <a:gd name="T44" fmla="*/ 292 w 306"/>
                <a:gd name="T45" fmla="*/ 223 h 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06" h="423">
                  <a:moveTo>
                    <a:pt x="292" y="223"/>
                  </a:moveTo>
                  <a:cubicBezTo>
                    <a:pt x="292" y="209"/>
                    <a:pt x="285" y="187"/>
                    <a:pt x="272" y="181"/>
                  </a:cubicBezTo>
                  <a:cubicBezTo>
                    <a:pt x="259" y="175"/>
                    <a:pt x="252" y="178"/>
                    <a:pt x="243" y="162"/>
                  </a:cubicBezTo>
                  <a:cubicBezTo>
                    <a:pt x="233" y="145"/>
                    <a:pt x="190" y="128"/>
                    <a:pt x="177" y="114"/>
                  </a:cubicBezTo>
                  <a:cubicBezTo>
                    <a:pt x="164" y="100"/>
                    <a:pt x="157" y="75"/>
                    <a:pt x="180" y="50"/>
                  </a:cubicBezTo>
                  <a:cubicBezTo>
                    <a:pt x="203" y="25"/>
                    <a:pt x="184" y="9"/>
                    <a:pt x="148" y="6"/>
                  </a:cubicBezTo>
                  <a:cubicBezTo>
                    <a:pt x="137" y="5"/>
                    <a:pt x="130" y="3"/>
                    <a:pt x="123" y="0"/>
                  </a:cubicBezTo>
                  <a:cubicBezTo>
                    <a:pt x="115" y="11"/>
                    <a:pt x="107" y="21"/>
                    <a:pt x="92" y="36"/>
                  </a:cubicBezTo>
                  <a:cubicBezTo>
                    <a:pt x="66" y="64"/>
                    <a:pt x="92" y="78"/>
                    <a:pt x="98" y="103"/>
                  </a:cubicBezTo>
                  <a:cubicBezTo>
                    <a:pt x="105" y="128"/>
                    <a:pt x="82" y="142"/>
                    <a:pt x="46" y="139"/>
                  </a:cubicBezTo>
                  <a:cubicBezTo>
                    <a:pt x="32" y="138"/>
                    <a:pt x="17" y="149"/>
                    <a:pt x="5" y="162"/>
                  </a:cubicBezTo>
                  <a:cubicBezTo>
                    <a:pt x="18" y="166"/>
                    <a:pt x="20" y="183"/>
                    <a:pt x="20" y="200"/>
                  </a:cubicBezTo>
                  <a:cubicBezTo>
                    <a:pt x="20" y="223"/>
                    <a:pt x="20" y="248"/>
                    <a:pt x="33" y="264"/>
                  </a:cubicBezTo>
                  <a:cubicBezTo>
                    <a:pt x="46" y="281"/>
                    <a:pt x="33" y="303"/>
                    <a:pt x="17" y="314"/>
                  </a:cubicBezTo>
                  <a:cubicBezTo>
                    <a:pt x="0" y="326"/>
                    <a:pt x="10" y="356"/>
                    <a:pt x="33" y="378"/>
                  </a:cubicBezTo>
                  <a:cubicBezTo>
                    <a:pt x="56" y="401"/>
                    <a:pt x="72" y="406"/>
                    <a:pt x="92" y="381"/>
                  </a:cubicBezTo>
                  <a:cubicBezTo>
                    <a:pt x="112" y="356"/>
                    <a:pt x="118" y="389"/>
                    <a:pt x="151" y="406"/>
                  </a:cubicBezTo>
                  <a:cubicBezTo>
                    <a:pt x="184" y="423"/>
                    <a:pt x="193" y="409"/>
                    <a:pt x="207" y="392"/>
                  </a:cubicBezTo>
                  <a:cubicBezTo>
                    <a:pt x="212" y="385"/>
                    <a:pt x="223" y="379"/>
                    <a:pt x="234" y="375"/>
                  </a:cubicBezTo>
                  <a:cubicBezTo>
                    <a:pt x="234" y="370"/>
                    <a:pt x="235" y="366"/>
                    <a:pt x="236" y="362"/>
                  </a:cubicBezTo>
                  <a:cubicBezTo>
                    <a:pt x="249" y="325"/>
                    <a:pt x="271" y="299"/>
                    <a:pt x="280" y="269"/>
                  </a:cubicBezTo>
                  <a:cubicBezTo>
                    <a:pt x="284" y="253"/>
                    <a:pt x="294" y="250"/>
                    <a:pt x="306" y="252"/>
                  </a:cubicBezTo>
                  <a:cubicBezTo>
                    <a:pt x="300" y="238"/>
                    <a:pt x="292" y="233"/>
                    <a:pt x="292" y="223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0" name="Freeform 35"/>
            <p:cNvSpPr/>
            <p:nvPr/>
          </p:nvSpPr>
          <p:spPr bwMode="auto">
            <a:xfrm>
              <a:off x="10695109" y="4711615"/>
              <a:ext cx="241719" cy="476513"/>
            </a:xfrm>
            <a:custGeom>
              <a:avLst/>
              <a:gdLst>
                <a:gd name="T0" fmla="*/ 172 w 434"/>
                <a:gd name="T1" fmla="*/ 136 h 890"/>
                <a:gd name="T2" fmla="*/ 137 w 434"/>
                <a:gd name="T3" fmla="*/ 212 h 890"/>
                <a:gd name="T4" fmla="*/ 102 w 434"/>
                <a:gd name="T5" fmla="*/ 249 h 890"/>
                <a:gd name="T6" fmla="*/ 78 w 434"/>
                <a:gd name="T7" fmla="*/ 336 h 890"/>
                <a:gd name="T8" fmla="*/ 50 w 434"/>
                <a:gd name="T9" fmla="*/ 406 h 890"/>
                <a:gd name="T10" fmla="*/ 43 w 434"/>
                <a:gd name="T11" fmla="*/ 445 h 890"/>
                <a:gd name="T12" fmla="*/ 13 w 434"/>
                <a:gd name="T13" fmla="*/ 506 h 890"/>
                <a:gd name="T14" fmla="*/ 32 w 434"/>
                <a:gd name="T15" fmla="*/ 545 h 890"/>
                <a:gd name="T16" fmla="*/ 28 w 434"/>
                <a:gd name="T17" fmla="*/ 625 h 890"/>
                <a:gd name="T18" fmla="*/ 72 w 434"/>
                <a:gd name="T19" fmla="*/ 668 h 890"/>
                <a:gd name="T20" fmla="*/ 111 w 434"/>
                <a:gd name="T21" fmla="*/ 734 h 890"/>
                <a:gd name="T22" fmla="*/ 185 w 434"/>
                <a:gd name="T23" fmla="*/ 773 h 890"/>
                <a:gd name="T24" fmla="*/ 244 w 434"/>
                <a:gd name="T25" fmla="*/ 834 h 890"/>
                <a:gd name="T26" fmla="*/ 284 w 434"/>
                <a:gd name="T27" fmla="*/ 888 h 890"/>
                <a:gd name="T28" fmla="*/ 312 w 434"/>
                <a:gd name="T29" fmla="*/ 855 h 890"/>
                <a:gd name="T30" fmla="*/ 301 w 434"/>
                <a:gd name="T31" fmla="*/ 788 h 890"/>
                <a:gd name="T32" fmla="*/ 318 w 434"/>
                <a:gd name="T33" fmla="*/ 705 h 890"/>
                <a:gd name="T34" fmla="*/ 364 w 434"/>
                <a:gd name="T35" fmla="*/ 619 h 890"/>
                <a:gd name="T36" fmla="*/ 377 w 434"/>
                <a:gd name="T37" fmla="*/ 580 h 890"/>
                <a:gd name="T38" fmla="*/ 388 w 434"/>
                <a:gd name="T39" fmla="*/ 492 h 890"/>
                <a:gd name="T40" fmla="*/ 401 w 434"/>
                <a:gd name="T41" fmla="*/ 438 h 890"/>
                <a:gd name="T42" fmla="*/ 397 w 434"/>
                <a:gd name="T43" fmla="*/ 386 h 890"/>
                <a:gd name="T44" fmla="*/ 419 w 434"/>
                <a:gd name="T45" fmla="*/ 336 h 890"/>
                <a:gd name="T46" fmla="*/ 404 w 434"/>
                <a:gd name="T47" fmla="*/ 278 h 890"/>
                <a:gd name="T48" fmla="*/ 432 w 434"/>
                <a:gd name="T49" fmla="*/ 206 h 890"/>
                <a:gd name="T50" fmla="*/ 406 w 434"/>
                <a:gd name="T51" fmla="*/ 115 h 890"/>
                <a:gd name="T52" fmla="*/ 406 w 434"/>
                <a:gd name="T53" fmla="*/ 45 h 890"/>
                <a:gd name="T54" fmla="*/ 329 w 434"/>
                <a:gd name="T55" fmla="*/ 30 h 890"/>
                <a:gd name="T56" fmla="*/ 294 w 434"/>
                <a:gd name="T57" fmla="*/ 15 h 890"/>
                <a:gd name="T58" fmla="*/ 238 w 434"/>
                <a:gd name="T59" fmla="*/ 62 h 890"/>
                <a:gd name="T60" fmla="*/ 183 w 434"/>
                <a:gd name="T61" fmla="*/ 93 h 890"/>
                <a:gd name="T62" fmla="*/ 172 w 434"/>
                <a:gd name="T63" fmla="*/ 136 h 8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34" h="890">
                  <a:moveTo>
                    <a:pt x="172" y="136"/>
                  </a:moveTo>
                  <a:cubicBezTo>
                    <a:pt x="172" y="136"/>
                    <a:pt x="166" y="208"/>
                    <a:pt x="137" y="212"/>
                  </a:cubicBezTo>
                  <a:cubicBezTo>
                    <a:pt x="109" y="215"/>
                    <a:pt x="111" y="225"/>
                    <a:pt x="102" y="249"/>
                  </a:cubicBezTo>
                  <a:cubicBezTo>
                    <a:pt x="93" y="273"/>
                    <a:pt x="93" y="317"/>
                    <a:pt x="78" y="336"/>
                  </a:cubicBezTo>
                  <a:cubicBezTo>
                    <a:pt x="63" y="354"/>
                    <a:pt x="48" y="391"/>
                    <a:pt x="50" y="406"/>
                  </a:cubicBezTo>
                  <a:cubicBezTo>
                    <a:pt x="52" y="421"/>
                    <a:pt x="56" y="434"/>
                    <a:pt x="43" y="445"/>
                  </a:cubicBezTo>
                  <a:cubicBezTo>
                    <a:pt x="30" y="456"/>
                    <a:pt x="8" y="484"/>
                    <a:pt x="13" y="506"/>
                  </a:cubicBezTo>
                  <a:cubicBezTo>
                    <a:pt x="17" y="529"/>
                    <a:pt x="32" y="516"/>
                    <a:pt x="32" y="545"/>
                  </a:cubicBezTo>
                  <a:cubicBezTo>
                    <a:pt x="32" y="575"/>
                    <a:pt x="0" y="595"/>
                    <a:pt x="28" y="625"/>
                  </a:cubicBezTo>
                  <a:cubicBezTo>
                    <a:pt x="56" y="655"/>
                    <a:pt x="67" y="649"/>
                    <a:pt x="72" y="668"/>
                  </a:cubicBezTo>
                  <a:cubicBezTo>
                    <a:pt x="76" y="686"/>
                    <a:pt x="83" y="710"/>
                    <a:pt x="111" y="734"/>
                  </a:cubicBezTo>
                  <a:cubicBezTo>
                    <a:pt x="139" y="758"/>
                    <a:pt x="166" y="747"/>
                    <a:pt x="185" y="773"/>
                  </a:cubicBezTo>
                  <a:cubicBezTo>
                    <a:pt x="205" y="799"/>
                    <a:pt x="240" y="808"/>
                    <a:pt x="244" y="834"/>
                  </a:cubicBezTo>
                  <a:cubicBezTo>
                    <a:pt x="249" y="860"/>
                    <a:pt x="266" y="886"/>
                    <a:pt x="284" y="888"/>
                  </a:cubicBezTo>
                  <a:cubicBezTo>
                    <a:pt x="301" y="890"/>
                    <a:pt x="325" y="881"/>
                    <a:pt x="312" y="855"/>
                  </a:cubicBezTo>
                  <a:cubicBezTo>
                    <a:pt x="299" y="829"/>
                    <a:pt x="308" y="816"/>
                    <a:pt x="301" y="788"/>
                  </a:cubicBezTo>
                  <a:cubicBezTo>
                    <a:pt x="294" y="760"/>
                    <a:pt x="294" y="727"/>
                    <a:pt x="318" y="705"/>
                  </a:cubicBezTo>
                  <a:cubicBezTo>
                    <a:pt x="342" y="682"/>
                    <a:pt x="362" y="645"/>
                    <a:pt x="364" y="619"/>
                  </a:cubicBezTo>
                  <a:cubicBezTo>
                    <a:pt x="366" y="593"/>
                    <a:pt x="358" y="593"/>
                    <a:pt x="377" y="580"/>
                  </a:cubicBezTo>
                  <a:cubicBezTo>
                    <a:pt x="397" y="568"/>
                    <a:pt x="371" y="512"/>
                    <a:pt x="388" y="492"/>
                  </a:cubicBezTo>
                  <a:cubicBezTo>
                    <a:pt x="406" y="471"/>
                    <a:pt x="415" y="451"/>
                    <a:pt x="401" y="438"/>
                  </a:cubicBezTo>
                  <a:cubicBezTo>
                    <a:pt x="388" y="425"/>
                    <a:pt x="380" y="395"/>
                    <a:pt x="397" y="386"/>
                  </a:cubicBezTo>
                  <a:cubicBezTo>
                    <a:pt x="415" y="377"/>
                    <a:pt x="432" y="356"/>
                    <a:pt x="419" y="336"/>
                  </a:cubicBezTo>
                  <a:cubicBezTo>
                    <a:pt x="406" y="315"/>
                    <a:pt x="397" y="306"/>
                    <a:pt x="404" y="278"/>
                  </a:cubicBezTo>
                  <a:cubicBezTo>
                    <a:pt x="410" y="251"/>
                    <a:pt x="430" y="239"/>
                    <a:pt x="432" y="206"/>
                  </a:cubicBezTo>
                  <a:cubicBezTo>
                    <a:pt x="434" y="173"/>
                    <a:pt x="401" y="149"/>
                    <a:pt x="406" y="115"/>
                  </a:cubicBezTo>
                  <a:cubicBezTo>
                    <a:pt x="410" y="82"/>
                    <a:pt x="423" y="58"/>
                    <a:pt x="406" y="45"/>
                  </a:cubicBezTo>
                  <a:cubicBezTo>
                    <a:pt x="388" y="32"/>
                    <a:pt x="340" y="41"/>
                    <a:pt x="329" y="30"/>
                  </a:cubicBezTo>
                  <a:cubicBezTo>
                    <a:pt x="318" y="19"/>
                    <a:pt x="312" y="0"/>
                    <a:pt x="294" y="15"/>
                  </a:cubicBezTo>
                  <a:cubicBezTo>
                    <a:pt x="277" y="30"/>
                    <a:pt x="259" y="56"/>
                    <a:pt x="238" y="62"/>
                  </a:cubicBezTo>
                  <a:cubicBezTo>
                    <a:pt x="216" y="67"/>
                    <a:pt x="198" y="78"/>
                    <a:pt x="183" y="93"/>
                  </a:cubicBezTo>
                  <a:cubicBezTo>
                    <a:pt x="168" y="108"/>
                    <a:pt x="172" y="113"/>
                    <a:pt x="172" y="136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1" name="Freeform 36"/>
            <p:cNvSpPr/>
            <p:nvPr/>
          </p:nvSpPr>
          <p:spPr bwMode="auto">
            <a:xfrm>
              <a:off x="11194181" y="4774071"/>
              <a:ext cx="45698" cy="25445"/>
            </a:xfrm>
            <a:custGeom>
              <a:avLst/>
              <a:gdLst>
                <a:gd name="T0" fmla="*/ 53 w 81"/>
                <a:gd name="T1" fmla="*/ 2 h 48"/>
                <a:gd name="T2" fmla="*/ 5 w 81"/>
                <a:gd name="T3" fmla="*/ 19 h 48"/>
                <a:gd name="T4" fmla="*/ 31 w 81"/>
                <a:gd name="T5" fmla="*/ 45 h 48"/>
                <a:gd name="T6" fmla="*/ 53 w 81"/>
                <a:gd name="T7" fmla="*/ 2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1" h="48">
                  <a:moveTo>
                    <a:pt x="53" y="2"/>
                  </a:moveTo>
                  <a:cubicBezTo>
                    <a:pt x="53" y="2"/>
                    <a:pt x="0" y="0"/>
                    <a:pt x="5" y="19"/>
                  </a:cubicBezTo>
                  <a:cubicBezTo>
                    <a:pt x="9" y="37"/>
                    <a:pt x="5" y="41"/>
                    <a:pt x="31" y="45"/>
                  </a:cubicBezTo>
                  <a:cubicBezTo>
                    <a:pt x="57" y="48"/>
                    <a:pt x="81" y="15"/>
                    <a:pt x="53" y="2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2" name="Freeform 37"/>
            <p:cNvSpPr/>
            <p:nvPr/>
          </p:nvSpPr>
          <p:spPr bwMode="auto">
            <a:xfrm>
              <a:off x="11255513" y="4746313"/>
              <a:ext cx="30065" cy="37011"/>
            </a:xfrm>
            <a:custGeom>
              <a:avLst/>
              <a:gdLst>
                <a:gd name="T0" fmla="*/ 33 w 55"/>
                <a:gd name="T1" fmla="*/ 0 h 69"/>
                <a:gd name="T2" fmla="*/ 3 w 55"/>
                <a:gd name="T3" fmla="*/ 34 h 69"/>
                <a:gd name="T4" fmla="*/ 35 w 55"/>
                <a:gd name="T5" fmla="*/ 50 h 69"/>
                <a:gd name="T6" fmla="*/ 33 w 55"/>
                <a:gd name="T7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5" h="69">
                  <a:moveTo>
                    <a:pt x="33" y="0"/>
                  </a:moveTo>
                  <a:cubicBezTo>
                    <a:pt x="33" y="0"/>
                    <a:pt x="0" y="15"/>
                    <a:pt x="3" y="34"/>
                  </a:cubicBezTo>
                  <a:cubicBezTo>
                    <a:pt x="5" y="52"/>
                    <a:pt x="31" y="69"/>
                    <a:pt x="35" y="50"/>
                  </a:cubicBezTo>
                  <a:cubicBezTo>
                    <a:pt x="40" y="32"/>
                    <a:pt x="55" y="4"/>
                    <a:pt x="33" y="0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  <p:sp>
          <p:nvSpPr>
            <p:cNvPr id="53" name="Freeform 38"/>
            <p:cNvSpPr/>
            <p:nvPr/>
          </p:nvSpPr>
          <p:spPr bwMode="auto">
            <a:xfrm>
              <a:off x="11395013" y="4675761"/>
              <a:ext cx="43293" cy="30071"/>
            </a:xfrm>
            <a:custGeom>
              <a:avLst/>
              <a:gdLst>
                <a:gd name="T0" fmla="*/ 45 w 78"/>
                <a:gd name="T1" fmla="*/ 9 h 55"/>
                <a:gd name="T2" fmla="*/ 2 w 78"/>
                <a:gd name="T3" fmla="*/ 11 h 55"/>
                <a:gd name="T4" fmla="*/ 19 w 78"/>
                <a:gd name="T5" fmla="*/ 40 h 55"/>
                <a:gd name="T6" fmla="*/ 50 w 78"/>
                <a:gd name="T7" fmla="*/ 44 h 55"/>
                <a:gd name="T8" fmla="*/ 45 w 78"/>
                <a:gd name="T9" fmla="*/ 9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55">
                  <a:moveTo>
                    <a:pt x="45" y="9"/>
                  </a:moveTo>
                  <a:cubicBezTo>
                    <a:pt x="45" y="9"/>
                    <a:pt x="0" y="0"/>
                    <a:pt x="2" y="11"/>
                  </a:cubicBezTo>
                  <a:cubicBezTo>
                    <a:pt x="4" y="22"/>
                    <a:pt x="15" y="28"/>
                    <a:pt x="19" y="40"/>
                  </a:cubicBezTo>
                  <a:cubicBezTo>
                    <a:pt x="24" y="53"/>
                    <a:pt x="43" y="55"/>
                    <a:pt x="50" y="44"/>
                  </a:cubicBezTo>
                  <a:cubicBezTo>
                    <a:pt x="56" y="33"/>
                    <a:pt x="78" y="9"/>
                    <a:pt x="45" y="9"/>
                  </a:cubicBezTo>
                  <a:close/>
                </a:path>
              </a:pathLst>
            </a:custGeom>
            <a:grpFill/>
            <a:ln w="9525" cap="rnd" cmpd="sng">
              <a:solidFill>
                <a:schemeClr val="bg1"/>
              </a:solidFill>
              <a:prstDash val="solid"/>
              <a:round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25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-4" y="3722506"/>
          <a:ext cx="8115594" cy="238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4076406" y="1248155"/>
          <a:ext cx="8115594" cy="2389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2" name="Rectangle 6"/>
          <p:cNvSpPr/>
          <p:nvPr/>
        </p:nvSpPr>
        <p:spPr>
          <a:xfrm>
            <a:off x="-4" y="3722506"/>
            <a:ext cx="8126605" cy="240403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1" name="Rectangle 6"/>
          <p:cNvSpPr/>
          <p:nvPr/>
        </p:nvSpPr>
        <p:spPr>
          <a:xfrm>
            <a:off x="4076406" y="1233296"/>
            <a:ext cx="8126605" cy="2404038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任意多边形 18"/>
          <p:cNvSpPr/>
          <p:nvPr/>
        </p:nvSpPr>
        <p:spPr>
          <a:xfrm rot="5400000">
            <a:off x="968580" y="269670"/>
            <a:ext cx="2399085" cy="4336244"/>
          </a:xfrm>
          <a:custGeom>
            <a:avLst/>
            <a:gdLst>
              <a:gd name="connsiteX0" fmla="*/ 940182 w 2399085"/>
              <a:gd name="connsiteY0" fmla="*/ 259836 h 4336244"/>
              <a:gd name="connsiteX1" fmla="*/ 1199543 w 2399085"/>
              <a:gd name="connsiteY1" fmla="*/ 0 h 4336244"/>
              <a:gd name="connsiteX2" fmla="*/ 1458903 w 2399085"/>
              <a:gd name="connsiteY2" fmla="*/ 259836 h 4336244"/>
              <a:gd name="connsiteX3" fmla="*/ 0 w 2399085"/>
              <a:gd name="connsiteY3" fmla="*/ 4336244 h 4336244"/>
              <a:gd name="connsiteX4" fmla="*/ 0 w 2399085"/>
              <a:gd name="connsiteY4" fmla="*/ 259837 h 4336244"/>
              <a:gd name="connsiteX5" fmla="*/ 2399085 w 2399085"/>
              <a:gd name="connsiteY5" fmla="*/ 259837 h 4336244"/>
              <a:gd name="connsiteX6" fmla="*/ 2399084 w 2399085"/>
              <a:gd name="connsiteY6" fmla="*/ 4336244 h 4336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399085" h="4336244">
                <a:moveTo>
                  <a:pt x="940182" y="259836"/>
                </a:moveTo>
                <a:lnTo>
                  <a:pt x="1199543" y="0"/>
                </a:lnTo>
                <a:lnTo>
                  <a:pt x="1458903" y="259836"/>
                </a:lnTo>
                <a:close/>
                <a:moveTo>
                  <a:pt x="0" y="4336244"/>
                </a:moveTo>
                <a:lnTo>
                  <a:pt x="0" y="259837"/>
                </a:lnTo>
                <a:lnTo>
                  <a:pt x="2399085" y="259837"/>
                </a:lnTo>
                <a:lnTo>
                  <a:pt x="2399084" y="433624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8" name="任意多边形 19"/>
          <p:cNvSpPr/>
          <p:nvPr/>
        </p:nvSpPr>
        <p:spPr>
          <a:xfrm>
            <a:off x="7857869" y="3717554"/>
            <a:ext cx="4334131" cy="2399084"/>
          </a:xfrm>
          <a:custGeom>
            <a:avLst/>
            <a:gdLst>
              <a:gd name="connsiteX0" fmla="*/ 257723 w 4334131"/>
              <a:gd name="connsiteY0" fmla="*/ 0 h 2399084"/>
              <a:gd name="connsiteX1" fmla="*/ 4334131 w 4334131"/>
              <a:gd name="connsiteY1" fmla="*/ 0 h 2399084"/>
              <a:gd name="connsiteX2" fmla="*/ 4334131 w 4334131"/>
              <a:gd name="connsiteY2" fmla="*/ 2399084 h 2399084"/>
              <a:gd name="connsiteX3" fmla="*/ 257723 w 4334131"/>
              <a:gd name="connsiteY3" fmla="*/ 2399084 h 2399084"/>
              <a:gd name="connsiteX4" fmla="*/ 257723 w 4334131"/>
              <a:gd name="connsiteY4" fmla="*/ 1456794 h 2399084"/>
              <a:gd name="connsiteX5" fmla="*/ 0 w 4334131"/>
              <a:gd name="connsiteY5" fmla="*/ 1199543 h 2399084"/>
              <a:gd name="connsiteX6" fmla="*/ 257723 w 4334131"/>
              <a:gd name="connsiteY6" fmla="*/ 942292 h 23990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334131" h="2399084">
                <a:moveTo>
                  <a:pt x="257723" y="0"/>
                </a:moveTo>
                <a:lnTo>
                  <a:pt x="4334131" y="0"/>
                </a:lnTo>
                <a:lnTo>
                  <a:pt x="4334131" y="2399084"/>
                </a:lnTo>
                <a:lnTo>
                  <a:pt x="257723" y="2399084"/>
                </a:lnTo>
                <a:lnTo>
                  <a:pt x="257723" y="1456794"/>
                </a:lnTo>
                <a:lnTo>
                  <a:pt x="0" y="1199543"/>
                </a:lnTo>
                <a:lnTo>
                  <a:pt x="257723" y="94229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9716234" y="3996730"/>
            <a:ext cx="875122" cy="875122"/>
            <a:chOff x="2013311" y="1606267"/>
            <a:chExt cx="875122" cy="875122"/>
          </a:xfrm>
        </p:grpSpPr>
        <p:sp>
          <p:nvSpPr>
            <p:cNvPr id="10" name="Rounded Rectangle 20"/>
            <p:cNvSpPr/>
            <p:nvPr/>
          </p:nvSpPr>
          <p:spPr>
            <a:xfrm>
              <a:off x="2013311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2175816" y="1771103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defTabSz="1828165">
                <a:lnSpc>
                  <a:spcPct val="150000"/>
                </a:lnSpc>
              </a:pPr>
              <a:endParaRPr lang="en-GB" sz="3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600642" y="1491072"/>
            <a:ext cx="875122" cy="875122"/>
            <a:chOff x="1081074" y="1606267"/>
            <a:chExt cx="875122" cy="875122"/>
          </a:xfrm>
        </p:grpSpPr>
        <p:sp>
          <p:nvSpPr>
            <p:cNvPr id="13" name="Rounded Rectangle 19"/>
            <p:cNvSpPr/>
            <p:nvPr/>
          </p:nvSpPr>
          <p:spPr>
            <a:xfrm>
              <a:off x="1081074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Freeform 16"/>
            <p:cNvSpPr>
              <a:spLocks noEditPoints="1"/>
            </p:cNvSpPr>
            <p:nvPr/>
          </p:nvSpPr>
          <p:spPr bwMode="auto">
            <a:xfrm>
              <a:off x="1242414" y="1771103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defTabSz="1828165">
                <a:lnSpc>
                  <a:spcPct val="150000"/>
                </a:lnSpc>
              </a:pPr>
              <a:endParaRPr lang="en-GB" sz="3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763863" y="2512788"/>
            <a:ext cx="2548680" cy="905944"/>
            <a:chOff x="2084790" y="3062810"/>
            <a:chExt cx="2123043" cy="905944"/>
          </a:xfrm>
        </p:grpSpPr>
        <p:sp>
          <p:nvSpPr>
            <p:cNvPr id="16" name="TextBox 12"/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rtlCol="0" anchor="b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Box 12"/>
            <p:cNvSpPr txBox="1"/>
            <p:nvPr/>
          </p:nvSpPr>
          <p:spPr>
            <a:xfrm>
              <a:off x="2084790" y="3345832"/>
              <a:ext cx="2123043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rtlCol="0" anchor="t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877123" y="5066372"/>
            <a:ext cx="2548680" cy="905944"/>
            <a:chOff x="2084790" y="3062810"/>
            <a:chExt cx="2123043" cy="905944"/>
          </a:xfrm>
        </p:grpSpPr>
        <p:sp>
          <p:nvSpPr>
            <p:cNvPr id="19" name="TextBox 12"/>
            <p:cNvSpPr txBox="1"/>
            <p:nvPr/>
          </p:nvSpPr>
          <p:spPr>
            <a:xfrm>
              <a:off x="2084790" y="3062810"/>
              <a:ext cx="2123043" cy="2830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rtlCol="0" anchor="b" anchorCtr="0">
              <a:norm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TextBox 12"/>
            <p:cNvSpPr txBox="1"/>
            <p:nvPr/>
          </p:nvSpPr>
          <p:spPr>
            <a:xfrm>
              <a:off x="2084790" y="3345832"/>
              <a:ext cx="2123043" cy="6229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72000" tIns="0" rIns="72000" bIns="0" rtlCol="0" anchor="t" anchorCtr="0">
              <a:no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bg1"/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26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sp>
        <p:nvSpPr>
          <p:cNvPr id="5" name="이등변 삼각형 8"/>
          <p:cNvSpPr/>
          <p:nvPr/>
        </p:nvSpPr>
        <p:spPr>
          <a:xfrm>
            <a:off x="4778229" y="1563410"/>
            <a:ext cx="2540509" cy="2190095"/>
          </a:xfrm>
          <a:prstGeom prst="triangl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6" name="이등변 삼각형 9"/>
          <p:cNvSpPr/>
          <p:nvPr/>
        </p:nvSpPr>
        <p:spPr>
          <a:xfrm flipV="1">
            <a:off x="4778229" y="3753505"/>
            <a:ext cx="2540509" cy="2190095"/>
          </a:xfrm>
          <a:prstGeom prst="triangle">
            <a:avLst/>
          </a:prstGeom>
          <a:solidFill>
            <a:schemeClr val="accent3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7" name="이등변 삼각형 10"/>
          <p:cNvSpPr/>
          <p:nvPr/>
        </p:nvSpPr>
        <p:spPr>
          <a:xfrm flipH="1">
            <a:off x="3515797" y="3753505"/>
            <a:ext cx="2540509" cy="2190095"/>
          </a:xfrm>
          <a:prstGeom prst="triangl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sp>
        <p:nvSpPr>
          <p:cNvPr id="8" name="이등변 삼각형 11"/>
          <p:cNvSpPr/>
          <p:nvPr/>
        </p:nvSpPr>
        <p:spPr>
          <a:xfrm flipH="1">
            <a:off x="6043688" y="3753505"/>
            <a:ext cx="2540509" cy="2190095"/>
          </a:xfrm>
          <a:prstGeom prst="triangle">
            <a:avLst/>
          </a:prstGeom>
          <a:solidFill>
            <a:schemeClr val="accent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/>
          </a:p>
        </p:txBody>
      </p:sp>
      <p:grpSp>
        <p:nvGrpSpPr>
          <p:cNvPr id="9" name="그룹 18"/>
          <p:cNvGrpSpPr/>
          <p:nvPr/>
        </p:nvGrpSpPr>
        <p:grpSpPr>
          <a:xfrm>
            <a:off x="7334411" y="2091649"/>
            <a:ext cx="3728313" cy="1661854"/>
            <a:chOff x="5603149" y="2793443"/>
            <a:chExt cx="3058530" cy="1363306"/>
          </a:xfrm>
        </p:grpSpPr>
        <p:cxnSp>
          <p:nvCxnSpPr>
            <p:cNvPr id="10" name="직선 연결선 19"/>
            <p:cNvCxnSpPr/>
            <p:nvPr/>
          </p:nvCxnSpPr>
          <p:spPr>
            <a:xfrm flipV="1">
              <a:off x="5603149" y="2793443"/>
              <a:ext cx="787733" cy="136330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직선 연결선 20"/>
            <p:cNvCxnSpPr/>
            <p:nvPr/>
          </p:nvCxnSpPr>
          <p:spPr>
            <a:xfrm>
              <a:off x="6386660" y="2793443"/>
              <a:ext cx="2275019" cy="0"/>
            </a:xfrm>
            <a:prstGeom prst="line">
              <a:avLst/>
            </a:prstGeom>
            <a:ln>
              <a:solidFill>
                <a:schemeClr val="accent3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그룹 21"/>
          <p:cNvGrpSpPr/>
          <p:nvPr/>
        </p:nvGrpSpPr>
        <p:grpSpPr>
          <a:xfrm>
            <a:off x="7910511" y="4369936"/>
            <a:ext cx="3123451" cy="555380"/>
            <a:chOff x="6099349" y="2793443"/>
            <a:chExt cx="2562330" cy="455608"/>
          </a:xfrm>
        </p:grpSpPr>
        <p:cxnSp>
          <p:nvCxnSpPr>
            <p:cNvPr id="13" name="직선 연결선 22"/>
            <p:cNvCxnSpPr/>
            <p:nvPr/>
          </p:nvCxnSpPr>
          <p:spPr>
            <a:xfrm flipV="1">
              <a:off x="6099349" y="2793443"/>
              <a:ext cx="263255" cy="455608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직선 연결선 23"/>
            <p:cNvCxnSpPr/>
            <p:nvPr/>
          </p:nvCxnSpPr>
          <p:spPr>
            <a:xfrm>
              <a:off x="6362604" y="2793443"/>
              <a:ext cx="2299075" cy="0"/>
            </a:xfrm>
            <a:prstGeom prst="line">
              <a:avLst/>
            </a:prstGeom>
            <a:ln>
              <a:solidFill>
                <a:schemeClr val="accent4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그룹 24"/>
          <p:cNvGrpSpPr/>
          <p:nvPr/>
        </p:nvGrpSpPr>
        <p:grpSpPr>
          <a:xfrm flipH="1">
            <a:off x="1129276" y="2091653"/>
            <a:ext cx="4222825" cy="718259"/>
            <a:chOff x="5197474" y="2793443"/>
            <a:chExt cx="3464204" cy="589225"/>
          </a:xfrm>
        </p:grpSpPr>
        <p:cxnSp>
          <p:nvCxnSpPr>
            <p:cNvPr id="16" name="직선 연결선 25"/>
            <p:cNvCxnSpPr/>
            <p:nvPr/>
          </p:nvCxnSpPr>
          <p:spPr>
            <a:xfrm flipV="1">
              <a:off x="5197474" y="2793444"/>
              <a:ext cx="340460" cy="589224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직선 연결선 26"/>
            <p:cNvCxnSpPr/>
            <p:nvPr/>
          </p:nvCxnSpPr>
          <p:spPr>
            <a:xfrm>
              <a:off x="5529069" y="2793443"/>
              <a:ext cx="3132609" cy="0"/>
            </a:xfrm>
            <a:prstGeom prst="line">
              <a:avLst/>
            </a:prstGeom>
            <a:ln>
              <a:solidFill>
                <a:schemeClr val="accent1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그룹 27"/>
          <p:cNvGrpSpPr/>
          <p:nvPr/>
        </p:nvGrpSpPr>
        <p:grpSpPr>
          <a:xfrm flipH="1">
            <a:off x="1176677" y="4369936"/>
            <a:ext cx="3123451" cy="555380"/>
            <a:chOff x="6099349" y="2793443"/>
            <a:chExt cx="2562330" cy="455608"/>
          </a:xfrm>
        </p:grpSpPr>
        <p:cxnSp>
          <p:nvCxnSpPr>
            <p:cNvPr id="19" name="직선 연결선 28"/>
            <p:cNvCxnSpPr/>
            <p:nvPr/>
          </p:nvCxnSpPr>
          <p:spPr>
            <a:xfrm flipV="1">
              <a:off x="6099349" y="2793443"/>
              <a:ext cx="263255" cy="455608"/>
            </a:xfrm>
            <a:prstGeom prst="line">
              <a:avLst/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직선 연결선 29"/>
            <p:cNvCxnSpPr/>
            <p:nvPr/>
          </p:nvCxnSpPr>
          <p:spPr>
            <a:xfrm>
              <a:off x="6362604" y="2793443"/>
              <a:ext cx="2299075" cy="0"/>
            </a:xfrm>
            <a:prstGeom prst="line">
              <a:avLst/>
            </a:prstGeom>
            <a:ln>
              <a:solidFill>
                <a:schemeClr val="accent2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Freeform 7"/>
          <p:cNvSpPr>
            <a:spLocks noEditPoints="1"/>
          </p:cNvSpPr>
          <p:nvPr/>
        </p:nvSpPr>
        <p:spPr bwMode="auto">
          <a:xfrm>
            <a:off x="7018287" y="4721149"/>
            <a:ext cx="694207" cy="694207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2" name="Freeform 16"/>
          <p:cNvSpPr>
            <a:spLocks noEditPoints="1"/>
          </p:cNvSpPr>
          <p:nvPr/>
        </p:nvSpPr>
        <p:spPr bwMode="auto">
          <a:xfrm>
            <a:off x="5696678" y="4237162"/>
            <a:ext cx="694207" cy="694207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Freeform 30"/>
          <p:cNvSpPr>
            <a:spLocks noEditPoints="1"/>
          </p:cNvSpPr>
          <p:nvPr/>
        </p:nvSpPr>
        <p:spPr bwMode="auto">
          <a:xfrm>
            <a:off x="5701380" y="2516033"/>
            <a:ext cx="694207" cy="694207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Freeform 65"/>
          <p:cNvSpPr>
            <a:spLocks noEditPoints="1"/>
          </p:cNvSpPr>
          <p:nvPr/>
        </p:nvSpPr>
        <p:spPr bwMode="auto">
          <a:xfrm>
            <a:off x="4443651" y="4721150"/>
            <a:ext cx="694207" cy="694207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7870305" y="1815501"/>
            <a:ext cx="3192419" cy="836822"/>
            <a:chOff x="1073412" y="1808822"/>
            <a:chExt cx="2911889" cy="763287"/>
          </a:xfrm>
        </p:grpSpPr>
        <p:sp>
          <p:nvSpPr>
            <p:cNvPr id="26" name="Rectangle 3"/>
            <p:cNvSpPr txBox="1">
              <a:spLocks noChangeArrowheads="1"/>
            </p:cNvSpPr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square" lIns="0" tIns="0" rIns="360000" bIns="0" anchor="ctr">
              <a:norm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spcBef>
                  <a:spcPts val="0"/>
                </a:spcBef>
                <a:defRPr/>
              </a:pPr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标题文本预设</a:t>
              </a:r>
              <a:endParaRPr lang="en-US" sz="1600" b="1" dirty="0">
                <a:solidFill>
                  <a:schemeClr val="accent3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27" name="Rectangle 3"/>
            <p:cNvSpPr txBox="1">
              <a:spLocks noChangeArrowheads="1"/>
            </p:cNvSpPr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360000" bIns="0" anchor="t" anchorCtr="0">
              <a:norm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此部分内容作为文字排版占位显示 </a:t>
              </a:r>
              <a:endParaRPr lang="en-US" altLang="zh-CN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  <a:p>
              <a:pPr marL="0" indent="0" algn="r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（建议使用主题字体）</a:t>
              </a:r>
              <a:endParaRPr lang="en-US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29276" y="1815501"/>
            <a:ext cx="3192419" cy="836822"/>
            <a:chOff x="8323877" y="1808825"/>
            <a:chExt cx="2911889" cy="763287"/>
          </a:xfrm>
        </p:grpSpPr>
        <p:sp>
          <p:nvSpPr>
            <p:cNvPr id="29" name="Rectangle 3"/>
            <p:cNvSpPr txBox="1">
              <a:spLocks noChangeArrowheads="1"/>
            </p:cNvSpPr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360000" tIns="0" rIns="0" bIns="0" anchor="ctr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此部分内容作为文字排版占位显示 </a:t>
              </a:r>
              <a:endParaRPr lang="en-US" altLang="zh-CN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  <a:p>
              <a:pPr marL="0" indent="0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（建议使用主题字体）</a:t>
              </a:r>
              <a:endParaRPr lang="en-US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0" name="Rectangle 3"/>
            <p:cNvSpPr txBox="1">
              <a:spLocks noChangeArrowheads="1"/>
            </p:cNvSpPr>
            <p:nvPr/>
          </p:nvSpPr>
          <p:spPr bwMode="auto">
            <a:xfrm>
              <a:off x="8323877" y="1808825"/>
              <a:ext cx="2911889" cy="246222"/>
            </a:xfrm>
            <a:prstGeom prst="rect">
              <a:avLst/>
            </a:prstGeom>
          </p:spPr>
          <p:txBody>
            <a:bodyPr wrap="square" lIns="360000" tIns="0" rIns="0" bIns="0" anchor="ctr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spcBef>
                  <a:spcPts val="0"/>
                </a:spcBef>
                <a:defRPr/>
              </a:pPr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标题文本预设</a:t>
              </a:r>
              <a:endParaRPr lang="en-US" sz="1600" b="1" dirty="0">
                <a:solidFill>
                  <a:schemeClr val="accent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7870305" y="4088495"/>
            <a:ext cx="3192419" cy="836822"/>
            <a:chOff x="1073412" y="1808822"/>
            <a:chExt cx="2911889" cy="763287"/>
          </a:xfrm>
        </p:grpSpPr>
        <p:sp>
          <p:nvSpPr>
            <p:cNvPr id="32" name="Rectangle 3"/>
            <p:cNvSpPr txBox="1">
              <a:spLocks noChangeArrowheads="1"/>
            </p:cNvSpPr>
            <p:nvPr/>
          </p:nvSpPr>
          <p:spPr bwMode="auto">
            <a:xfrm>
              <a:off x="1073412" y="1808822"/>
              <a:ext cx="2911889" cy="246222"/>
            </a:xfrm>
            <a:prstGeom prst="rect">
              <a:avLst/>
            </a:prstGeom>
          </p:spPr>
          <p:txBody>
            <a:bodyPr wrap="square" lIns="0" tIns="0" rIns="360000" bIns="0" anchor="ctr">
              <a:norm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spcBef>
                  <a:spcPts val="0"/>
                </a:spcBef>
                <a:defRPr/>
              </a:pPr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标题文本预设</a:t>
              </a:r>
              <a:endParaRPr lang="en-US" sz="1600" b="1" dirty="0">
                <a:solidFill>
                  <a:schemeClr val="accent4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3" name="Rectangle 3"/>
            <p:cNvSpPr txBox="1">
              <a:spLocks noChangeArrowheads="1"/>
            </p:cNvSpPr>
            <p:nvPr/>
          </p:nvSpPr>
          <p:spPr bwMode="auto">
            <a:xfrm>
              <a:off x="1073412" y="2055044"/>
              <a:ext cx="2911889" cy="517065"/>
            </a:xfrm>
            <a:prstGeom prst="rect">
              <a:avLst/>
            </a:prstGeom>
          </p:spPr>
          <p:txBody>
            <a:bodyPr wrap="square" lIns="0" tIns="0" rIns="360000" bIns="0" anchor="t" anchorCtr="0">
              <a:norm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 algn="r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此部分内容作为文字排版占位显示 </a:t>
              </a:r>
              <a:endParaRPr lang="en-US" altLang="zh-CN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  <a:p>
              <a:pPr marL="0" indent="0" algn="r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（建议使用主题字体）</a:t>
              </a:r>
              <a:endParaRPr lang="en-US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129276" y="4088495"/>
            <a:ext cx="3192419" cy="836822"/>
            <a:chOff x="8323877" y="1808825"/>
            <a:chExt cx="2911889" cy="763287"/>
          </a:xfrm>
        </p:grpSpPr>
        <p:sp>
          <p:nvSpPr>
            <p:cNvPr id="35" name="Rectangle 3"/>
            <p:cNvSpPr txBox="1">
              <a:spLocks noChangeArrowheads="1"/>
            </p:cNvSpPr>
            <p:nvPr/>
          </p:nvSpPr>
          <p:spPr bwMode="auto">
            <a:xfrm>
              <a:off x="8323877" y="2055047"/>
              <a:ext cx="2911889" cy="517065"/>
            </a:xfrm>
            <a:prstGeom prst="rect">
              <a:avLst/>
            </a:prstGeom>
          </p:spPr>
          <p:txBody>
            <a:bodyPr wrap="square" lIns="360000" tIns="0" rIns="0" bIns="0" anchor="ctr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此部分内容作为文字排版占位显示 </a:t>
              </a:r>
              <a:endParaRPr lang="en-US" altLang="zh-CN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  <a:p>
              <a:pPr marL="0" indent="0">
                <a:lnSpc>
                  <a:spcPct val="150000"/>
                </a:lnSpc>
                <a:defRPr/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（建议使用主题字体）</a:t>
              </a:r>
              <a:endParaRPr lang="en-US" sz="105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  <p:sp>
          <p:nvSpPr>
            <p:cNvPr id="36" name="Rectangle 3"/>
            <p:cNvSpPr txBox="1">
              <a:spLocks noChangeArrowheads="1"/>
            </p:cNvSpPr>
            <p:nvPr/>
          </p:nvSpPr>
          <p:spPr bwMode="auto">
            <a:xfrm>
              <a:off x="8323877" y="1808825"/>
              <a:ext cx="2911889" cy="246222"/>
            </a:xfrm>
            <a:prstGeom prst="rect">
              <a:avLst/>
            </a:prstGeom>
          </p:spPr>
          <p:txBody>
            <a:bodyPr wrap="square" lIns="360000" tIns="0" rIns="0" bIns="0" anchor="ctr" anchorCtr="0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Font typeface="Arial" panose="020B0604020202020204" pitchFamily="34" charset="0"/>
                <a:buNone/>
                <a:defRPr lang="en-US" altLang="ko-KR" sz="2000" dirty="0" smtClean="0">
                  <a:latin typeface="Microsoft Sans Serif" panose="020B0604020202020204" pitchFamily="34" charset="0"/>
                  <a:ea typeface="+mj-ea"/>
                  <a:cs typeface="Microsoft Sans Serif" panose="020B060402020202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latin typeface="+mn-lt"/>
                  <a:ea typeface="+mn-ea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latin typeface="+mn-lt"/>
                  <a:ea typeface="+mn-ea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latin typeface="+mn-lt"/>
                  <a:ea typeface="+mn-ea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latin typeface="+mn-lt"/>
                  <a:ea typeface="+mn-ea"/>
                </a:defRPr>
              </a:lvl5pPr>
              <a:lvl6pPr marL="25146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6pPr>
              <a:lvl7pPr marL="29718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7pPr>
              <a:lvl8pPr marL="3429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8pPr>
              <a:lvl9pPr marL="38862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000">
                  <a:latin typeface="+mn-lt"/>
                  <a:ea typeface="+mn-ea"/>
                </a:defRPr>
              </a:lvl9pPr>
            </a:lstStyle>
            <a:p>
              <a:pPr marL="0" indent="0">
                <a:spcBef>
                  <a:spcPts val="0"/>
                </a:spcBef>
                <a:defRPr/>
              </a:pPr>
              <a:r>
                <a:rPr lang="zh-CN" altLang="en-US" sz="1600" b="1" dirty="0">
                  <a:solidFill>
                    <a:schemeClr val="accent2"/>
                  </a:solidFill>
                  <a:latin typeface="Calibri" panose="020F0502020204030204" pitchFamily="34" charset="0"/>
                  <a:ea typeface="微软雅黑" panose="020B0503020204020204" pitchFamily="34" charset="-122"/>
                  <a:cs typeface="Tahoma" panose="020B0604030504040204" pitchFamily="34" charset="0"/>
                </a:rPr>
                <a:t>标题文本预设</a:t>
              </a:r>
              <a:endParaRPr lang="en-US" sz="1600" b="1" dirty="0">
                <a:solidFill>
                  <a:schemeClr val="accent2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27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四、标题文本预设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2641664" y="1533905"/>
          <a:ext cx="6877646" cy="28285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6" name="Rectangle 6"/>
          <p:cNvSpPr/>
          <p:nvPr/>
        </p:nvSpPr>
        <p:spPr>
          <a:xfrm>
            <a:off x="2032698" y="1537574"/>
            <a:ext cx="8126605" cy="2824876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6" name="任意多边形 22"/>
          <p:cNvSpPr/>
          <p:nvPr/>
        </p:nvSpPr>
        <p:spPr>
          <a:xfrm>
            <a:off x="-3992" y="1533871"/>
            <a:ext cx="2902866" cy="2834695"/>
          </a:xfrm>
          <a:custGeom>
            <a:avLst/>
            <a:gdLst>
              <a:gd name="connsiteX0" fmla="*/ 0 w 2902866"/>
              <a:gd name="connsiteY0" fmla="*/ 0 h 2834695"/>
              <a:gd name="connsiteX1" fmla="*/ 2676682 w 2902866"/>
              <a:gd name="connsiteY1" fmla="*/ 0 h 2834695"/>
              <a:gd name="connsiteX2" fmla="*/ 2676682 w 2902866"/>
              <a:gd name="connsiteY2" fmla="*/ 1150134 h 2834695"/>
              <a:gd name="connsiteX3" fmla="*/ 2902866 w 2902866"/>
              <a:gd name="connsiteY3" fmla="*/ 1417348 h 2834695"/>
              <a:gd name="connsiteX4" fmla="*/ 2676682 w 2902866"/>
              <a:gd name="connsiteY4" fmla="*/ 1684561 h 2834695"/>
              <a:gd name="connsiteX5" fmla="*/ 2676682 w 2902866"/>
              <a:gd name="connsiteY5" fmla="*/ 2834695 h 2834695"/>
              <a:gd name="connsiteX6" fmla="*/ 0 w 2902866"/>
              <a:gd name="connsiteY6" fmla="*/ 2834695 h 28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02866" h="2834695">
                <a:moveTo>
                  <a:pt x="0" y="0"/>
                </a:moveTo>
                <a:lnTo>
                  <a:pt x="2676682" y="0"/>
                </a:lnTo>
                <a:lnTo>
                  <a:pt x="2676682" y="1150134"/>
                </a:lnTo>
                <a:lnTo>
                  <a:pt x="2902866" y="1417348"/>
                </a:lnTo>
                <a:lnTo>
                  <a:pt x="2676682" y="1684561"/>
                </a:lnTo>
                <a:lnTo>
                  <a:pt x="2676682" y="2834695"/>
                </a:lnTo>
                <a:lnTo>
                  <a:pt x="0" y="283469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7" name="TextBox 15"/>
          <p:cNvSpPr txBox="1"/>
          <p:nvPr/>
        </p:nvSpPr>
        <p:spPr>
          <a:xfrm>
            <a:off x="1038768" y="5309042"/>
            <a:ext cx="10096618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lvl="0" algn="ctr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cxnSp>
        <p:nvCxnSpPr>
          <p:cNvPr id="8" name="Straight Connector 20"/>
          <p:cNvCxnSpPr/>
          <p:nvPr/>
        </p:nvCxnSpPr>
        <p:spPr>
          <a:xfrm>
            <a:off x="1046941" y="5131712"/>
            <a:ext cx="10080269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任意多边形 23"/>
          <p:cNvSpPr/>
          <p:nvPr/>
        </p:nvSpPr>
        <p:spPr>
          <a:xfrm>
            <a:off x="9259911" y="1533871"/>
            <a:ext cx="2936082" cy="2834695"/>
          </a:xfrm>
          <a:custGeom>
            <a:avLst/>
            <a:gdLst>
              <a:gd name="connsiteX0" fmla="*/ 259399 w 2936082"/>
              <a:gd name="connsiteY0" fmla="*/ 1110895 h 2834695"/>
              <a:gd name="connsiteX1" fmla="*/ 259399 w 2936082"/>
              <a:gd name="connsiteY1" fmla="*/ 1723802 h 2834695"/>
              <a:gd name="connsiteX2" fmla="*/ 0 w 2936082"/>
              <a:gd name="connsiteY2" fmla="*/ 1417348 h 2834695"/>
              <a:gd name="connsiteX3" fmla="*/ 259400 w 2936082"/>
              <a:gd name="connsiteY3" fmla="*/ 0 h 2834695"/>
              <a:gd name="connsiteX4" fmla="*/ 2936082 w 2936082"/>
              <a:gd name="connsiteY4" fmla="*/ 0 h 2834695"/>
              <a:gd name="connsiteX5" fmla="*/ 2936082 w 2936082"/>
              <a:gd name="connsiteY5" fmla="*/ 2834695 h 2834695"/>
              <a:gd name="connsiteX6" fmla="*/ 259400 w 2936082"/>
              <a:gd name="connsiteY6" fmla="*/ 2834695 h 2834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36082" h="2834695">
                <a:moveTo>
                  <a:pt x="259399" y="1110895"/>
                </a:moveTo>
                <a:lnTo>
                  <a:pt x="259399" y="1723802"/>
                </a:lnTo>
                <a:lnTo>
                  <a:pt x="0" y="1417348"/>
                </a:lnTo>
                <a:close/>
                <a:moveTo>
                  <a:pt x="259400" y="0"/>
                </a:moveTo>
                <a:lnTo>
                  <a:pt x="2936082" y="0"/>
                </a:lnTo>
                <a:lnTo>
                  <a:pt x="2936082" y="2834695"/>
                </a:lnTo>
                <a:lnTo>
                  <a:pt x="259400" y="283469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317500" sx="1000" sy="1000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0" name="Rounded Rectangle 31"/>
          <p:cNvSpPr/>
          <p:nvPr/>
        </p:nvSpPr>
        <p:spPr>
          <a:xfrm>
            <a:off x="4000627" y="3911874"/>
            <a:ext cx="913384" cy="913384"/>
          </a:xfrm>
          <a:prstGeom prst="roundRect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1" name="Rounded Rectangle 32"/>
          <p:cNvSpPr/>
          <p:nvPr/>
        </p:nvSpPr>
        <p:spPr>
          <a:xfrm>
            <a:off x="5106707" y="3911874"/>
            <a:ext cx="913384" cy="913384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2" name="Rounded Rectangle 33"/>
          <p:cNvSpPr/>
          <p:nvPr/>
        </p:nvSpPr>
        <p:spPr>
          <a:xfrm>
            <a:off x="6212788" y="3911874"/>
            <a:ext cx="913384" cy="913384"/>
          </a:xfrm>
          <a:prstGeom prst="roundRect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3" name="Rounded Rectangle 34"/>
          <p:cNvSpPr/>
          <p:nvPr/>
        </p:nvSpPr>
        <p:spPr>
          <a:xfrm>
            <a:off x="7318867" y="3911874"/>
            <a:ext cx="913384" cy="913384"/>
          </a:xfrm>
          <a:prstGeom prst="roundRect">
            <a:avLst/>
          </a:prstGeom>
          <a:solidFill>
            <a:schemeClr val="accent4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0" rIns="0" rtlCol="0" anchor="ctr"/>
          <a:lstStyle/>
          <a:p>
            <a:pPr algn="ctr"/>
            <a:endParaRPr 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19138" y="3058767"/>
            <a:ext cx="192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cs typeface="+mn-ea"/>
                <a:sym typeface="+mn-lt"/>
              </a:rPr>
              <a:t>此部分内容作为文字排版占位显示 </a:t>
            </a:r>
            <a:endParaRPr lang="en-US" altLang="zh-CN" sz="900" dirty="0">
              <a:solidFill>
                <a:srgbClr val="FFFFFF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TextBox 13"/>
          <p:cNvSpPr txBox="1"/>
          <p:nvPr/>
        </p:nvSpPr>
        <p:spPr>
          <a:xfrm>
            <a:off x="9539473" y="3058767"/>
            <a:ext cx="19225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altLang="zh-CN" sz="1400" dirty="0">
              <a:solidFill>
                <a:schemeClr val="bg1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cs typeface="+mn-ea"/>
                <a:sym typeface="+mn-lt"/>
              </a:rPr>
              <a:t>此部分内容作为文字排版占位显示 </a:t>
            </a:r>
            <a:endParaRPr lang="en-US" altLang="zh-CN" sz="900" dirty="0">
              <a:solidFill>
                <a:srgbClr val="FFFFFF"/>
              </a:solidFill>
              <a:cs typeface="+mn-ea"/>
              <a:sym typeface="+mn-lt"/>
            </a:endParaRPr>
          </a:p>
          <a:p>
            <a:pPr lvl="0" algn="ctr">
              <a:lnSpc>
                <a:spcPct val="150000"/>
              </a:lnSpc>
            </a:pPr>
            <a:r>
              <a:rPr lang="zh-CN" altLang="en-US" sz="900" dirty="0">
                <a:solidFill>
                  <a:srgbClr val="FFFFFF"/>
                </a:solidFill>
                <a:cs typeface="+mn-ea"/>
                <a:sym typeface="+mn-lt"/>
              </a:rPr>
              <a:t>（建议使用主题字体）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10063175" y="2006317"/>
            <a:ext cx="875122" cy="875122"/>
            <a:chOff x="2013311" y="1606267"/>
            <a:chExt cx="875122" cy="875122"/>
          </a:xfrm>
        </p:grpSpPr>
        <p:sp>
          <p:nvSpPr>
            <p:cNvPr id="17" name="Rounded Rectangle 20"/>
            <p:cNvSpPr/>
            <p:nvPr/>
          </p:nvSpPr>
          <p:spPr>
            <a:xfrm>
              <a:off x="2013311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8" name="Freeform 7"/>
            <p:cNvSpPr>
              <a:spLocks noEditPoints="1"/>
            </p:cNvSpPr>
            <p:nvPr/>
          </p:nvSpPr>
          <p:spPr bwMode="auto">
            <a:xfrm>
              <a:off x="2175816" y="1771103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24 w 236"/>
                <a:gd name="T11" fmla="*/ 56 h 236"/>
                <a:gd name="T12" fmla="*/ 144 w 236"/>
                <a:gd name="T13" fmla="*/ 46 h 236"/>
                <a:gd name="T14" fmla="*/ 137 w 236"/>
                <a:gd name="T15" fmla="*/ 67 h 236"/>
                <a:gd name="T16" fmla="*/ 117 w 236"/>
                <a:gd name="T17" fmla="*/ 77 h 236"/>
                <a:gd name="T18" fmla="*/ 124 w 236"/>
                <a:gd name="T19" fmla="*/ 56 h 236"/>
                <a:gd name="T20" fmla="*/ 162 w 236"/>
                <a:gd name="T21" fmla="*/ 164 h 236"/>
                <a:gd name="T22" fmla="*/ 142 w 236"/>
                <a:gd name="T23" fmla="*/ 181 h 236"/>
                <a:gd name="T24" fmla="*/ 119 w 236"/>
                <a:gd name="T25" fmla="*/ 175 h 236"/>
                <a:gd name="T26" fmla="*/ 97 w 236"/>
                <a:gd name="T27" fmla="*/ 181 h 236"/>
                <a:gd name="T28" fmla="*/ 76 w 236"/>
                <a:gd name="T29" fmla="*/ 164 h 236"/>
                <a:gd name="T30" fmla="*/ 67 w 236"/>
                <a:gd name="T31" fmla="*/ 96 h 236"/>
                <a:gd name="T32" fmla="*/ 95 w 236"/>
                <a:gd name="T33" fmla="*/ 79 h 236"/>
                <a:gd name="T34" fmla="*/ 118 w 236"/>
                <a:gd name="T35" fmla="*/ 85 h 236"/>
                <a:gd name="T36" fmla="*/ 143 w 236"/>
                <a:gd name="T37" fmla="*/ 79 h 236"/>
                <a:gd name="T38" fmla="*/ 168 w 236"/>
                <a:gd name="T39" fmla="*/ 92 h 236"/>
                <a:gd name="T40" fmla="*/ 154 w 236"/>
                <a:gd name="T41" fmla="*/ 118 h 236"/>
                <a:gd name="T42" fmla="*/ 172 w 236"/>
                <a:gd name="T43" fmla="*/ 145 h 236"/>
                <a:gd name="T44" fmla="*/ 162 w 236"/>
                <a:gd name="T45" fmla="*/ 16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24" y="56"/>
                  </a:moveTo>
                  <a:cubicBezTo>
                    <a:pt x="129" y="50"/>
                    <a:pt x="137" y="46"/>
                    <a:pt x="144" y="46"/>
                  </a:cubicBezTo>
                  <a:cubicBezTo>
                    <a:pt x="144" y="54"/>
                    <a:pt x="141" y="62"/>
                    <a:pt x="137" y="67"/>
                  </a:cubicBezTo>
                  <a:cubicBezTo>
                    <a:pt x="132" y="73"/>
                    <a:pt x="124" y="78"/>
                    <a:pt x="117" y="77"/>
                  </a:cubicBezTo>
                  <a:cubicBezTo>
                    <a:pt x="115" y="69"/>
                    <a:pt x="119" y="61"/>
                    <a:pt x="124" y="56"/>
                  </a:cubicBezTo>
                  <a:close/>
                  <a:moveTo>
                    <a:pt x="162" y="164"/>
                  </a:moveTo>
                  <a:cubicBezTo>
                    <a:pt x="157" y="172"/>
                    <a:pt x="151" y="180"/>
                    <a:pt x="142" y="181"/>
                  </a:cubicBezTo>
                  <a:cubicBezTo>
                    <a:pt x="133" y="181"/>
                    <a:pt x="130" y="175"/>
                    <a:pt x="119" y="175"/>
                  </a:cubicBezTo>
                  <a:cubicBezTo>
                    <a:pt x="109" y="175"/>
                    <a:pt x="106" y="180"/>
                    <a:pt x="97" y="181"/>
                  </a:cubicBezTo>
                  <a:cubicBezTo>
                    <a:pt x="88" y="181"/>
                    <a:pt x="82" y="172"/>
                    <a:pt x="76" y="164"/>
                  </a:cubicBezTo>
                  <a:cubicBezTo>
                    <a:pt x="64" y="147"/>
                    <a:pt x="55" y="116"/>
                    <a:pt x="67" y="96"/>
                  </a:cubicBezTo>
                  <a:cubicBezTo>
                    <a:pt x="73" y="85"/>
                    <a:pt x="84" y="79"/>
                    <a:pt x="95" y="79"/>
                  </a:cubicBezTo>
                  <a:cubicBezTo>
                    <a:pt x="104" y="79"/>
                    <a:pt x="112" y="85"/>
                    <a:pt x="118" y="85"/>
                  </a:cubicBezTo>
                  <a:cubicBezTo>
                    <a:pt x="123" y="85"/>
                    <a:pt x="133" y="77"/>
                    <a:pt x="143" y="79"/>
                  </a:cubicBezTo>
                  <a:cubicBezTo>
                    <a:pt x="148" y="79"/>
                    <a:pt x="160" y="80"/>
                    <a:pt x="168" y="92"/>
                  </a:cubicBezTo>
                  <a:cubicBezTo>
                    <a:pt x="167" y="92"/>
                    <a:pt x="153" y="100"/>
                    <a:pt x="154" y="118"/>
                  </a:cubicBezTo>
                  <a:cubicBezTo>
                    <a:pt x="154" y="138"/>
                    <a:pt x="171" y="145"/>
                    <a:pt x="172" y="145"/>
                  </a:cubicBezTo>
                  <a:cubicBezTo>
                    <a:pt x="171" y="145"/>
                    <a:pt x="169" y="155"/>
                    <a:pt x="162" y="1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defTabSz="1828165">
                <a:lnSpc>
                  <a:spcPct val="150000"/>
                </a:lnSpc>
              </a:pPr>
              <a:endParaRPr lang="en-GB" sz="3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247370" y="2006317"/>
            <a:ext cx="875122" cy="875122"/>
            <a:chOff x="1081074" y="1606267"/>
            <a:chExt cx="875122" cy="875122"/>
          </a:xfrm>
        </p:grpSpPr>
        <p:sp>
          <p:nvSpPr>
            <p:cNvPr id="20" name="Rounded Rectangle 19"/>
            <p:cNvSpPr/>
            <p:nvPr/>
          </p:nvSpPr>
          <p:spPr>
            <a:xfrm>
              <a:off x="1081074" y="1606267"/>
              <a:ext cx="875122" cy="875122"/>
            </a:xfrm>
            <a:prstGeom prst="roundRect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Freeform 16"/>
            <p:cNvSpPr>
              <a:spLocks noEditPoints="1"/>
            </p:cNvSpPr>
            <p:nvPr/>
          </p:nvSpPr>
          <p:spPr bwMode="auto">
            <a:xfrm>
              <a:off x="1242414" y="1771103"/>
              <a:ext cx="545448" cy="545448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82832" tIns="91416" rIns="182832" bIns="91416" numCol="1" anchor="t" anchorCtr="0" compatLnSpc="1"/>
            <a:lstStyle/>
            <a:p>
              <a:pPr defTabSz="1828165">
                <a:lnSpc>
                  <a:spcPct val="150000"/>
                </a:lnSpc>
              </a:pPr>
              <a:endParaRPr lang="en-GB" sz="3600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2" name="Freeform 7"/>
          <p:cNvSpPr>
            <a:spLocks noEditPoints="1"/>
          </p:cNvSpPr>
          <p:nvPr/>
        </p:nvSpPr>
        <p:spPr bwMode="auto">
          <a:xfrm>
            <a:off x="5333602" y="4138769"/>
            <a:ext cx="459594" cy="45959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24 w 236"/>
              <a:gd name="T11" fmla="*/ 56 h 236"/>
              <a:gd name="T12" fmla="*/ 144 w 236"/>
              <a:gd name="T13" fmla="*/ 46 h 236"/>
              <a:gd name="T14" fmla="*/ 137 w 236"/>
              <a:gd name="T15" fmla="*/ 67 h 236"/>
              <a:gd name="T16" fmla="*/ 117 w 236"/>
              <a:gd name="T17" fmla="*/ 77 h 236"/>
              <a:gd name="T18" fmla="*/ 124 w 236"/>
              <a:gd name="T19" fmla="*/ 56 h 236"/>
              <a:gd name="T20" fmla="*/ 162 w 236"/>
              <a:gd name="T21" fmla="*/ 164 h 236"/>
              <a:gd name="T22" fmla="*/ 142 w 236"/>
              <a:gd name="T23" fmla="*/ 181 h 236"/>
              <a:gd name="T24" fmla="*/ 119 w 236"/>
              <a:gd name="T25" fmla="*/ 175 h 236"/>
              <a:gd name="T26" fmla="*/ 97 w 236"/>
              <a:gd name="T27" fmla="*/ 181 h 236"/>
              <a:gd name="T28" fmla="*/ 76 w 236"/>
              <a:gd name="T29" fmla="*/ 164 h 236"/>
              <a:gd name="T30" fmla="*/ 67 w 236"/>
              <a:gd name="T31" fmla="*/ 96 h 236"/>
              <a:gd name="T32" fmla="*/ 95 w 236"/>
              <a:gd name="T33" fmla="*/ 79 h 236"/>
              <a:gd name="T34" fmla="*/ 118 w 236"/>
              <a:gd name="T35" fmla="*/ 85 h 236"/>
              <a:gd name="T36" fmla="*/ 143 w 236"/>
              <a:gd name="T37" fmla="*/ 79 h 236"/>
              <a:gd name="T38" fmla="*/ 168 w 236"/>
              <a:gd name="T39" fmla="*/ 92 h 236"/>
              <a:gd name="T40" fmla="*/ 154 w 236"/>
              <a:gd name="T41" fmla="*/ 118 h 236"/>
              <a:gd name="T42" fmla="*/ 172 w 236"/>
              <a:gd name="T43" fmla="*/ 145 h 236"/>
              <a:gd name="T44" fmla="*/ 162 w 236"/>
              <a:gd name="T45" fmla="*/ 16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24" y="56"/>
                </a:moveTo>
                <a:cubicBezTo>
                  <a:pt x="129" y="50"/>
                  <a:pt x="137" y="46"/>
                  <a:pt x="144" y="46"/>
                </a:cubicBezTo>
                <a:cubicBezTo>
                  <a:pt x="144" y="54"/>
                  <a:pt x="141" y="62"/>
                  <a:pt x="137" y="67"/>
                </a:cubicBezTo>
                <a:cubicBezTo>
                  <a:pt x="132" y="73"/>
                  <a:pt x="124" y="78"/>
                  <a:pt x="117" y="77"/>
                </a:cubicBezTo>
                <a:cubicBezTo>
                  <a:pt x="115" y="69"/>
                  <a:pt x="119" y="61"/>
                  <a:pt x="124" y="56"/>
                </a:cubicBezTo>
                <a:close/>
                <a:moveTo>
                  <a:pt x="162" y="164"/>
                </a:moveTo>
                <a:cubicBezTo>
                  <a:pt x="157" y="172"/>
                  <a:pt x="151" y="180"/>
                  <a:pt x="142" y="181"/>
                </a:cubicBezTo>
                <a:cubicBezTo>
                  <a:pt x="133" y="181"/>
                  <a:pt x="130" y="175"/>
                  <a:pt x="119" y="175"/>
                </a:cubicBezTo>
                <a:cubicBezTo>
                  <a:pt x="109" y="175"/>
                  <a:pt x="106" y="180"/>
                  <a:pt x="97" y="181"/>
                </a:cubicBezTo>
                <a:cubicBezTo>
                  <a:pt x="88" y="181"/>
                  <a:pt x="82" y="172"/>
                  <a:pt x="76" y="164"/>
                </a:cubicBezTo>
                <a:cubicBezTo>
                  <a:pt x="64" y="147"/>
                  <a:pt x="55" y="116"/>
                  <a:pt x="67" y="96"/>
                </a:cubicBezTo>
                <a:cubicBezTo>
                  <a:pt x="73" y="85"/>
                  <a:pt x="84" y="79"/>
                  <a:pt x="95" y="79"/>
                </a:cubicBezTo>
                <a:cubicBezTo>
                  <a:pt x="104" y="79"/>
                  <a:pt x="112" y="85"/>
                  <a:pt x="118" y="85"/>
                </a:cubicBezTo>
                <a:cubicBezTo>
                  <a:pt x="123" y="85"/>
                  <a:pt x="133" y="77"/>
                  <a:pt x="143" y="79"/>
                </a:cubicBezTo>
                <a:cubicBezTo>
                  <a:pt x="148" y="79"/>
                  <a:pt x="160" y="80"/>
                  <a:pt x="168" y="92"/>
                </a:cubicBezTo>
                <a:cubicBezTo>
                  <a:pt x="167" y="92"/>
                  <a:pt x="153" y="100"/>
                  <a:pt x="154" y="118"/>
                </a:cubicBezTo>
                <a:cubicBezTo>
                  <a:pt x="154" y="138"/>
                  <a:pt x="171" y="145"/>
                  <a:pt x="172" y="145"/>
                </a:cubicBezTo>
                <a:cubicBezTo>
                  <a:pt x="171" y="145"/>
                  <a:pt x="169" y="155"/>
                  <a:pt x="162" y="16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3" name="Freeform 11"/>
          <p:cNvSpPr>
            <a:spLocks noEditPoints="1"/>
          </p:cNvSpPr>
          <p:nvPr/>
        </p:nvSpPr>
        <p:spPr bwMode="auto">
          <a:xfrm>
            <a:off x="6439683" y="4138769"/>
            <a:ext cx="459594" cy="459594"/>
          </a:xfrm>
          <a:custGeom>
            <a:avLst/>
            <a:gdLst>
              <a:gd name="T0" fmla="*/ 118 w 236"/>
              <a:gd name="T1" fmla="*/ 142 h 236"/>
              <a:gd name="T2" fmla="*/ 142 w 236"/>
              <a:gd name="T3" fmla="*/ 118 h 236"/>
              <a:gd name="T4" fmla="*/ 137 w 236"/>
              <a:gd name="T5" fmla="*/ 105 h 236"/>
              <a:gd name="T6" fmla="*/ 118 w 236"/>
              <a:gd name="T7" fmla="*/ 95 h 236"/>
              <a:gd name="T8" fmla="*/ 99 w 236"/>
              <a:gd name="T9" fmla="*/ 105 h 236"/>
              <a:gd name="T10" fmla="*/ 94 w 236"/>
              <a:gd name="T11" fmla="*/ 118 h 236"/>
              <a:gd name="T12" fmla="*/ 118 w 236"/>
              <a:gd name="T13" fmla="*/ 142 h 236"/>
              <a:gd name="T14" fmla="*/ 170 w 236"/>
              <a:gd name="T15" fmla="*/ 89 h 236"/>
              <a:gd name="T16" fmla="*/ 170 w 236"/>
              <a:gd name="T17" fmla="*/ 70 h 236"/>
              <a:gd name="T18" fmla="*/ 170 w 236"/>
              <a:gd name="T19" fmla="*/ 67 h 236"/>
              <a:gd name="T20" fmla="*/ 167 w 236"/>
              <a:gd name="T21" fmla="*/ 67 h 236"/>
              <a:gd name="T22" fmla="*/ 147 w 236"/>
              <a:gd name="T23" fmla="*/ 67 h 236"/>
              <a:gd name="T24" fmla="*/ 147 w 236"/>
              <a:gd name="T25" fmla="*/ 90 h 236"/>
              <a:gd name="T26" fmla="*/ 170 w 236"/>
              <a:gd name="T27" fmla="*/ 89 h 236"/>
              <a:gd name="T28" fmla="*/ 118 w 236"/>
              <a:gd name="T29" fmla="*/ 0 h 236"/>
              <a:gd name="T30" fmla="*/ 0 w 236"/>
              <a:gd name="T31" fmla="*/ 118 h 236"/>
              <a:gd name="T32" fmla="*/ 118 w 236"/>
              <a:gd name="T33" fmla="*/ 236 h 236"/>
              <a:gd name="T34" fmla="*/ 236 w 236"/>
              <a:gd name="T35" fmla="*/ 118 h 236"/>
              <a:gd name="T36" fmla="*/ 118 w 236"/>
              <a:gd name="T37" fmla="*/ 0 h 236"/>
              <a:gd name="T38" fmla="*/ 185 w 236"/>
              <a:gd name="T39" fmla="*/ 105 h 236"/>
              <a:gd name="T40" fmla="*/ 185 w 236"/>
              <a:gd name="T41" fmla="*/ 160 h 236"/>
              <a:gd name="T42" fmla="*/ 159 w 236"/>
              <a:gd name="T43" fmla="*/ 186 h 236"/>
              <a:gd name="T44" fmla="*/ 77 w 236"/>
              <a:gd name="T45" fmla="*/ 186 h 236"/>
              <a:gd name="T46" fmla="*/ 51 w 236"/>
              <a:gd name="T47" fmla="*/ 160 h 236"/>
              <a:gd name="T48" fmla="*/ 51 w 236"/>
              <a:gd name="T49" fmla="*/ 105 h 236"/>
              <a:gd name="T50" fmla="*/ 51 w 236"/>
              <a:gd name="T51" fmla="*/ 77 h 236"/>
              <a:gd name="T52" fmla="*/ 77 w 236"/>
              <a:gd name="T53" fmla="*/ 51 h 236"/>
              <a:gd name="T54" fmla="*/ 159 w 236"/>
              <a:gd name="T55" fmla="*/ 51 h 236"/>
              <a:gd name="T56" fmla="*/ 185 w 236"/>
              <a:gd name="T57" fmla="*/ 77 h 236"/>
              <a:gd name="T58" fmla="*/ 185 w 236"/>
              <a:gd name="T59" fmla="*/ 105 h 236"/>
              <a:gd name="T60" fmla="*/ 155 w 236"/>
              <a:gd name="T61" fmla="*/ 118 h 236"/>
              <a:gd name="T62" fmla="*/ 118 w 236"/>
              <a:gd name="T63" fmla="*/ 155 h 236"/>
              <a:gd name="T64" fmla="*/ 81 w 236"/>
              <a:gd name="T65" fmla="*/ 118 h 236"/>
              <a:gd name="T66" fmla="*/ 84 w 236"/>
              <a:gd name="T67" fmla="*/ 105 h 236"/>
              <a:gd name="T68" fmla="*/ 64 w 236"/>
              <a:gd name="T69" fmla="*/ 105 h 236"/>
              <a:gd name="T70" fmla="*/ 64 w 236"/>
              <a:gd name="T71" fmla="*/ 160 h 236"/>
              <a:gd name="T72" fmla="*/ 77 w 236"/>
              <a:gd name="T73" fmla="*/ 172 h 236"/>
              <a:gd name="T74" fmla="*/ 159 w 236"/>
              <a:gd name="T75" fmla="*/ 172 h 236"/>
              <a:gd name="T76" fmla="*/ 172 w 236"/>
              <a:gd name="T77" fmla="*/ 160 h 236"/>
              <a:gd name="T78" fmla="*/ 172 w 236"/>
              <a:gd name="T79" fmla="*/ 105 h 236"/>
              <a:gd name="T80" fmla="*/ 152 w 236"/>
              <a:gd name="T81" fmla="*/ 105 h 236"/>
              <a:gd name="T82" fmla="*/ 155 w 236"/>
              <a:gd name="T83" fmla="*/ 118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236" h="236">
                <a:moveTo>
                  <a:pt x="118" y="142"/>
                </a:moveTo>
                <a:cubicBezTo>
                  <a:pt x="131" y="142"/>
                  <a:pt x="142" y="131"/>
                  <a:pt x="142" y="118"/>
                </a:cubicBezTo>
                <a:cubicBezTo>
                  <a:pt x="142" y="113"/>
                  <a:pt x="140" y="108"/>
                  <a:pt x="137" y="105"/>
                </a:cubicBezTo>
                <a:cubicBezTo>
                  <a:pt x="133" y="99"/>
                  <a:pt x="126" y="95"/>
                  <a:pt x="118" y="95"/>
                </a:cubicBezTo>
                <a:cubicBezTo>
                  <a:pt x="110" y="95"/>
                  <a:pt x="103" y="99"/>
                  <a:pt x="99" y="105"/>
                </a:cubicBezTo>
                <a:cubicBezTo>
                  <a:pt x="96" y="108"/>
                  <a:pt x="94" y="113"/>
                  <a:pt x="94" y="118"/>
                </a:cubicBezTo>
                <a:cubicBezTo>
                  <a:pt x="94" y="131"/>
                  <a:pt x="105" y="142"/>
                  <a:pt x="118" y="142"/>
                </a:cubicBezTo>
                <a:close/>
                <a:moveTo>
                  <a:pt x="170" y="89"/>
                </a:moveTo>
                <a:cubicBezTo>
                  <a:pt x="170" y="70"/>
                  <a:pt x="170" y="70"/>
                  <a:pt x="170" y="70"/>
                </a:cubicBezTo>
                <a:cubicBezTo>
                  <a:pt x="170" y="67"/>
                  <a:pt x="170" y="67"/>
                  <a:pt x="170" y="67"/>
                </a:cubicBezTo>
                <a:cubicBezTo>
                  <a:pt x="167" y="67"/>
                  <a:pt x="167" y="67"/>
                  <a:pt x="167" y="67"/>
                </a:cubicBezTo>
                <a:cubicBezTo>
                  <a:pt x="147" y="67"/>
                  <a:pt x="147" y="67"/>
                  <a:pt x="147" y="67"/>
                </a:cubicBezTo>
                <a:cubicBezTo>
                  <a:pt x="147" y="90"/>
                  <a:pt x="147" y="90"/>
                  <a:pt x="147" y="90"/>
                </a:cubicBezTo>
                <a:lnTo>
                  <a:pt x="170" y="89"/>
                </a:ln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85" y="105"/>
                </a:moveTo>
                <a:cubicBezTo>
                  <a:pt x="185" y="160"/>
                  <a:pt x="185" y="160"/>
                  <a:pt x="185" y="160"/>
                </a:cubicBezTo>
                <a:cubicBezTo>
                  <a:pt x="185" y="174"/>
                  <a:pt x="173" y="186"/>
                  <a:pt x="159" y="186"/>
                </a:cubicBezTo>
                <a:cubicBezTo>
                  <a:pt x="77" y="186"/>
                  <a:pt x="77" y="186"/>
                  <a:pt x="77" y="186"/>
                </a:cubicBezTo>
                <a:cubicBezTo>
                  <a:pt x="62" y="186"/>
                  <a:pt x="51" y="174"/>
                  <a:pt x="51" y="160"/>
                </a:cubicBezTo>
                <a:cubicBezTo>
                  <a:pt x="51" y="105"/>
                  <a:pt x="51" y="105"/>
                  <a:pt x="51" y="105"/>
                </a:cubicBezTo>
                <a:cubicBezTo>
                  <a:pt x="51" y="77"/>
                  <a:pt x="51" y="77"/>
                  <a:pt x="51" y="77"/>
                </a:cubicBezTo>
                <a:cubicBezTo>
                  <a:pt x="51" y="63"/>
                  <a:pt x="62" y="51"/>
                  <a:pt x="77" y="51"/>
                </a:cubicBezTo>
                <a:cubicBezTo>
                  <a:pt x="159" y="51"/>
                  <a:pt x="159" y="51"/>
                  <a:pt x="159" y="51"/>
                </a:cubicBezTo>
                <a:cubicBezTo>
                  <a:pt x="173" y="51"/>
                  <a:pt x="185" y="63"/>
                  <a:pt x="185" y="77"/>
                </a:cubicBezTo>
                <a:lnTo>
                  <a:pt x="185" y="105"/>
                </a:lnTo>
                <a:close/>
                <a:moveTo>
                  <a:pt x="155" y="118"/>
                </a:moveTo>
                <a:cubicBezTo>
                  <a:pt x="155" y="139"/>
                  <a:pt x="138" y="155"/>
                  <a:pt x="118" y="155"/>
                </a:cubicBezTo>
                <a:cubicBezTo>
                  <a:pt x="98" y="155"/>
                  <a:pt x="81" y="139"/>
                  <a:pt x="81" y="118"/>
                </a:cubicBezTo>
                <a:cubicBezTo>
                  <a:pt x="81" y="114"/>
                  <a:pt x="82" y="109"/>
                  <a:pt x="84" y="105"/>
                </a:cubicBezTo>
                <a:cubicBezTo>
                  <a:pt x="64" y="105"/>
                  <a:pt x="64" y="105"/>
                  <a:pt x="64" y="105"/>
                </a:cubicBezTo>
                <a:cubicBezTo>
                  <a:pt x="64" y="160"/>
                  <a:pt x="64" y="160"/>
                  <a:pt x="64" y="160"/>
                </a:cubicBezTo>
                <a:cubicBezTo>
                  <a:pt x="64" y="167"/>
                  <a:pt x="70" y="172"/>
                  <a:pt x="77" y="172"/>
                </a:cubicBezTo>
                <a:cubicBezTo>
                  <a:pt x="159" y="172"/>
                  <a:pt x="159" y="172"/>
                  <a:pt x="159" y="172"/>
                </a:cubicBezTo>
                <a:cubicBezTo>
                  <a:pt x="166" y="172"/>
                  <a:pt x="172" y="167"/>
                  <a:pt x="172" y="160"/>
                </a:cubicBezTo>
                <a:cubicBezTo>
                  <a:pt x="172" y="105"/>
                  <a:pt x="172" y="105"/>
                  <a:pt x="172" y="105"/>
                </a:cubicBezTo>
                <a:cubicBezTo>
                  <a:pt x="152" y="105"/>
                  <a:pt x="152" y="105"/>
                  <a:pt x="152" y="105"/>
                </a:cubicBezTo>
                <a:cubicBezTo>
                  <a:pt x="154" y="109"/>
                  <a:pt x="155" y="114"/>
                  <a:pt x="155" y="11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4" name="Freeform 65"/>
          <p:cNvSpPr>
            <a:spLocks noEditPoints="1"/>
          </p:cNvSpPr>
          <p:nvPr/>
        </p:nvSpPr>
        <p:spPr bwMode="auto">
          <a:xfrm>
            <a:off x="4227522" y="4138769"/>
            <a:ext cx="459594" cy="45959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25" name="Freeform 87"/>
          <p:cNvSpPr>
            <a:spLocks noEditPoints="1"/>
          </p:cNvSpPr>
          <p:nvPr/>
        </p:nvSpPr>
        <p:spPr bwMode="auto">
          <a:xfrm>
            <a:off x="7545762" y="4138769"/>
            <a:ext cx="459594" cy="459594"/>
          </a:xfrm>
          <a:custGeom>
            <a:avLst/>
            <a:gdLst>
              <a:gd name="T0" fmla="*/ 119 w 236"/>
              <a:gd name="T1" fmla="*/ 123 h 236"/>
              <a:gd name="T2" fmla="*/ 111 w 236"/>
              <a:gd name="T3" fmla="*/ 131 h 236"/>
              <a:gd name="T4" fmla="*/ 115 w 236"/>
              <a:gd name="T5" fmla="*/ 138 h 236"/>
              <a:gd name="T6" fmla="*/ 115 w 236"/>
              <a:gd name="T7" fmla="*/ 150 h 236"/>
              <a:gd name="T8" fmla="*/ 118 w 236"/>
              <a:gd name="T9" fmla="*/ 154 h 236"/>
              <a:gd name="T10" fmla="*/ 119 w 236"/>
              <a:gd name="T11" fmla="*/ 154 h 236"/>
              <a:gd name="T12" fmla="*/ 122 w 236"/>
              <a:gd name="T13" fmla="*/ 150 h 236"/>
              <a:gd name="T14" fmla="*/ 122 w 236"/>
              <a:gd name="T15" fmla="*/ 138 h 236"/>
              <a:gd name="T16" fmla="*/ 126 w 236"/>
              <a:gd name="T17" fmla="*/ 131 h 236"/>
              <a:gd name="T18" fmla="*/ 119 w 236"/>
              <a:gd name="T19" fmla="*/ 123 h 236"/>
              <a:gd name="T20" fmla="*/ 119 w 236"/>
              <a:gd name="T21" fmla="*/ 66 h 236"/>
              <a:gd name="T22" fmla="*/ 100 w 236"/>
              <a:gd name="T23" fmla="*/ 84 h 236"/>
              <a:gd name="T24" fmla="*/ 100 w 236"/>
              <a:gd name="T25" fmla="*/ 102 h 236"/>
              <a:gd name="T26" fmla="*/ 137 w 236"/>
              <a:gd name="T27" fmla="*/ 102 h 236"/>
              <a:gd name="T28" fmla="*/ 137 w 236"/>
              <a:gd name="T29" fmla="*/ 84 h 236"/>
              <a:gd name="T30" fmla="*/ 119 w 236"/>
              <a:gd name="T31" fmla="*/ 66 h 236"/>
              <a:gd name="T32" fmla="*/ 118 w 236"/>
              <a:gd name="T33" fmla="*/ 0 h 236"/>
              <a:gd name="T34" fmla="*/ 0 w 236"/>
              <a:gd name="T35" fmla="*/ 118 h 236"/>
              <a:gd name="T36" fmla="*/ 118 w 236"/>
              <a:gd name="T37" fmla="*/ 236 h 236"/>
              <a:gd name="T38" fmla="*/ 236 w 236"/>
              <a:gd name="T39" fmla="*/ 118 h 236"/>
              <a:gd name="T40" fmla="*/ 118 w 236"/>
              <a:gd name="T41" fmla="*/ 0 h 236"/>
              <a:gd name="T42" fmla="*/ 164 w 236"/>
              <a:gd name="T43" fmla="*/ 161 h 236"/>
              <a:gd name="T44" fmla="*/ 149 w 236"/>
              <a:gd name="T45" fmla="*/ 176 h 236"/>
              <a:gd name="T46" fmla="*/ 88 w 236"/>
              <a:gd name="T47" fmla="*/ 176 h 236"/>
              <a:gd name="T48" fmla="*/ 73 w 236"/>
              <a:gd name="T49" fmla="*/ 161 h 236"/>
              <a:gd name="T50" fmla="*/ 73 w 236"/>
              <a:gd name="T51" fmla="*/ 105 h 236"/>
              <a:gd name="T52" fmla="*/ 76 w 236"/>
              <a:gd name="T53" fmla="*/ 102 h 236"/>
              <a:gd name="T54" fmla="*/ 86 w 236"/>
              <a:gd name="T55" fmla="*/ 102 h 236"/>
              <a:gd name="T56" fmla="*/ 86 w 236"/>
              <a:gd name="T57" fmla="*/ 84 h 236"/>
              <a:gd name="T58" fmla="*/ 118 w 236"/>
              <a:gd name="T59" fmla="*/ 51 h 236"/>
              <a:gd name="T60" fmla="*/ 119 w 236"/>
              <a:gd name="T61" fmla="*/ 51 h 236"/>
              <a:gd name="T62" fmla="*/ 152 w 236"/>
              <a:gd name="T63" fmla="*/ 84 h 236"/>
              <a:gd name="T64" fmla="*/ 152 w 236"/>
              <a:gd name="T65" fmla="*/ 102 h 236"/>
              <a:gd name="T66" fmla="*/ 161 w 236"/>
              <a:gd name="T67" fmla="*/ 102 h 236"/>
              <a:gd name="T68" fmla="*/ 164 w 236"/>
              <a:gd name="T69" fmla="*/ 105 h 236"/>
              <a:gd name="T70" fmla="*/ 164 w 236"/>
              <a:gd name="T71" fmla="*/ 161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36" h="236">
                <a:moveTo>
                  <a:pt x="119" y="123"/>
                </a:moveTo>
                <a:cubicBezTo>
                  <a:pt x="114" y="123"/>
                  <a:pt x="111" y="127"/>
                  <a:pt x="111" y="131"/>
                </a:cubicBezTo>
                <a:cubicBezTo>
                  <a:pt x="111" y="134"/>
                  <a:pt x="112" y="136"/>
                  <a:pt x="115" y="138"/>
                </a:cubicBezTo>
                <a:cubicBezTo>
                  <a:pt x="115" y="150"/>
                  <a:pt x="115" y="150"/>
                  <a:pt x="115" y="150"/>
                </a:cubicBezTo>
                <a:cubicBezTo>
                  <a:pt x="115" y="152"/>
                  <a:pt x="116" y="154"/>
                  <a:pt x="118" y="154"/>
                </a:cubicBezTo>
                <a:cubicBezTo>
                  <a:pt x="119" y="154"/>
                  <a:pt x="119" y="154"/>
                  <a:pt x="119" y="154"/>
                </a:cubicBezTo>
                <a:cubicBezTo>
                  <a:pt x="121" y="154"/>
                  <a:pt x="122" y="152"/>
                  <a:pt x="122" y="150"/>
                </a:cubicBezTo>
                <a:cubicBezTo>
                  <a:pt x="122" y="138"/>
                  <a:pt x="122" y="138"/>
                  <a:pt x="122" y="138"/>
                </a:cubicBezTo>
                <a:cubicBezTo>
                  <a:pt x="125" y="136"/>
                  <a:pt x="126" y="134"/>
                  <a:pt x="126" y="131"/>
                </a:cubicBezTo>
                <a:cubicBezTo>
                  <a:pt x="126" y="126"/>
                  <a:pt x="123" y="123"/>
                  <a:pt x="119" y="123"/>
                </a:cubicBezTo>
                <a:close/>
                <a:moveTo>
                  <a:pt x="119" y="66"/>
                </a:moveTo>
                <a:cubicBezTo>
                  <a:pt x="108" y="66"/>
                  <a:pt x="100" y="74"/>
                  <a:pt x="100" y="84"/>
                </a:cubicBezTo>
                <a:cubicBezTo>
                  <a:pt x="100" y="102"/>
                  <a:pt x="100" y="102"/>
                  <a:pt x="100" y="102"/>
                </a:cubicBezTo>
                <a:cubicBezTo>
                  <a:pt x="137" y="102"/>
                  <a:pt x="137" y="102"/>
                  <a:pt x="137" y="102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7" y="74"/>
                  <a:pt x="129" y="66"/>
                  <a:pt x="119" y="66"/>
                </a:cubicBezTo>
                <a:close/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64" y="161"/>
                </a:moveTo>
                <a:cubicBezTo>
                  <a:pt x="164" y="169"/>
                  <a:pt x="157" y="176"/>
                  <a:pt x="149" y="176"/>
                </a:cubicBezTo>
                <a:cubicBezTo>
                  <a:pt x="88" y="176"/>
                  <a:pt x="88" y="176"/>
                  <a:pt x="88" y="176"/>
                </a:cubicBezTo>
                <a:cubicBezTo>
                  <a:pt x="80" y="176"/>
                  <a:pt x="73" y="169"/>
                  <a:pt x="73" y="161"/>
                </a:cubicBezTo>
                <a:cubicBezTo>
                  <a:pt x="73" y="105"/>
                  <a:pt x="73" y="105"/>
                  <a:pt x="73" y="105"/>
                </a:cubicBezTo>
                <a:cubicBezTo>
                  <a:pt x="73" y="103"/>
                  <a:pt x="74" y="102"/>
                  <a:pt x="76" y="102"/>
                </a:cubicBezTo>
                <a:cubicBezTo>
                  <a:pt x="86" y="102"/>
                  <a:pt x="86" y="102"/>
                  <a:pt x="86" y="102"/>
                </a:cubicBezTo>
                <a:cubicBezTo>
                  <a:pt x="86" y="84"/>
                  <a:pt x="86" y="84"/>
                  <a:pt x="86" y="84"/>
                </a:cubicBezTo>
                <a:cubicBezTo>
                  <a:pt x="86" y="66"/>
                  <a:pt x="100" y="52"/>
                  <a:pt x="118" y="51"/>
                </a:cubicBezTo>
                <a:cubicBezTo>
                  <a:pt x="119" y="51"/>
                  <a:pt x="119" y="51"/>
                  <a:pt x="119" y="51"/>
                </a:cubicBezTo>
                <a:cubicBezTo>
                  <a:pt x="137" y="52"/>
                  <a:pt x="152" y="66"/>
                  <a:pt x="152" y="84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3" y="102"/>
                  <a:pt x="164" y="103"/>
                  <a:pt x="164" y="105"/>
                </a:cubicBezTo>
                <a:lnTo>
                  <a:pt x="164" y="1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28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第五部分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29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grpSp>
        <p:nvGrpSpPr>
          <p:cNvPr id="34" name="组合 33"/>
          <p:cNvGrpSpPr/>
          <p:nvPr/>
        </p:nvGrpSpPr>
        <p:grpSpPr>
          <a:xfrm>
            <a:off x="705871" y="1907764"/>
            <a:ext cx="10780259" cy="3845336"/>
            <a:chOff x="1162051" y="1666464"/>
            <a:chExt cx="9867900" cy="3519896"/>
          </a:xfrm>
        </p:grpSpPr>
        <p:graphicFrame>
          <p:nvGraphicFramePr>
            <p:cNvPr id="5" name="Chart 15576"/>
            <p:cNvGraphicFramePr/>
            <p:nvPr/>
          </p:nvGraphicFramePr>
          <p:xfrm>
            <a:off x="1338676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6" name="Shape 15577"/>
            <p:cNvSpPr/>
            <p:nvPr/>
          </p:nvSpPr>
          <p:spPr>
            <a:xfrm>
              <a:off x="1511157" y="1838946"/>
              <a:ext cx="1820878" cy="1820878"/>
            </a:xfrm>
            <a:prstGeom prst="ellipse">
              <a:avLst/>
            </a:prstGeom>
            <a:solidFill>
              <a:schemeClr val="accent1"/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7" name="Shape 15580"/>
            <p:cNvSpPr/>
            <p:nvPr/>
          </p:nvSpPr>
          <p:spPr>
            <a:xfrm>
              <a:off x="2098802" y="2231986"/>
              <a:ext cx="645588" cy="61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8" name="Chart 15581"/>
            <p:cNvGraphicFramePr/>
            <p:nvPr/>
          </p:nvGraphicFramePr>
          <p:xfrm>
            <a:off x="3788278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9" name="Shape 15582"/>
            <p:cNvSpPr/>
            <p:nvPr/>
          </p:nvSpPr>
          <p:spPr>
            <a:xfrm>
              <a:off x="3960760" y="1838946"/>
              <a:ext cx="1820878" cy="1820878"/>
            </a:xfrm>
            <a:prstGeom prst="ellipse">
              <a:avLst/>
            </a:prstGeom>
            <a:solidFill>
              <a:schemeClr val="accent2"/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0" name="Shape 15584"/>
            <p:cNvSpPr/>
            <p:nvPr/>
          </p:nvSpPr>
          <p:spPr>
            <a:xfrm>
              <a:off x="4259048" y="2904983"/>
              <a:ext cx="1224303" cy="3618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/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750" dirty="0">
                  <a:cs typeface="Open Sans" panose="020B0606030504020204" pitchFamily="34" charset="0"/>
                </a:rPr>
                <a:t>65%</a:t>
              </a:r>
            </a:p>
          </p:txBody>
        </p:sp>
        <p:sp>
          <p:nvSpPr>
            <p:cNvPr id="11" name="Shape 15585"/>
            <p:cNvSpPr/>
            <p:nvPr/>
          </p:nvSpPr>
          <p:spPr>
            <a:xfrm>
              <a:off x="4548405" y="2231986"/>
              <a:ext cx="645588" cy="61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2" name="Chart 15586"/>
            <p:cNvGraphicFramePr/>
            <p:nvPr/>
          </p:nvGraphicFramePr>
          <p:xfrm>
            <a:off x="6237881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3" name="Shape 15587"/>
            <p:cNvSpPr/>
            <p:nvPr/>
          </p:nvSpPr>
          <p:spPr>
            <a:xfrm>
              <a:off x="6410363" y="1838946"/>
              <a:ext cx="1820878" cy="1820878"/>
            </a:xfrm>
            <a:prstGeom prst="ellipse">
              <a:avLst/>
            </a:prstGeom>
            <a:solidFill>
              <a:schemeClr val="accent3"/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4" name="Shape 15589"/>
            <p:cNvSpPr/>
            <p:nvPr/>
          </p:nvSpPr>
          <p:spPr>
            <a:xfrm>
              <a:off x="6708649" y="2904983"/>
              <a:ext cx="1224303" cy="3618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/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750">
                  <a:cs typeface="Open Sans" panose="020B0606030504020204" pitchFamily="34" charset="0"/>
                </a:rPr>
                <a:t>50%</a:t>
              </a:r>
            </a:p>
          </p:txBody>
        </p:sp>
        <p:sp>
          <p:nvSpPr>
            <p:cNvPr id="15" name="Shape 15590"/>
            <p:cNvSpPr/>
            <p:nvPr/>
          </p:nvSpPr>
          <p:spPr>
            <a:xfrm>
              <a:off x="6998008" y="2231986"/>
              <a:ext cx="645588" cy="61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graphicFrame>
          <p:nvGraphicFramePr>
            <p:cNvPr id="16" name="Chart 15591"/>
            <p:cNvGraphicFramePr/>
            <p:nvPr/>
          </p:nvGraphicFramePr>
          <p:xfrm>
            <a:off x="8687484" y="1666464"/>
            <a:ext cx="2165841" cy="216584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17" name="Shape 15592"/>
            <p:cNvSpPr/>
            <p:nvPr/>
          </p:nvSpPr>
          <p:spPr>
            <a:xfrm>
              <a:off x="8859965" y="1838946"/>
              <a:ext cx="1820878" cy="1820878"/>
            </a:xfrm>
            <a:prstGeom prst="ellipse">
              <a:avLst/>
            </a:prstGeom>
            <a:solidFill>
              <a:schemeClr val="accent4"/>
            </a:solidFill>
            <a:ln w="57150">
              <a:solidFill>
                <a:schemeClr val="bg1"/>
              </a:solidFill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8" name="Shape 15594"/>
            <p:cNvSpPr/>
            <p:nvPr/>
          </p:nvSpPr>
          <p:spPr>
            <a:xfrm>
              <a:off x="9158253" y="2904983"/>
              <a:ext cx="1224302" cy="361800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/>
            <a:lstStyle>
              <a:lvl1pPr>
                <a:defRPr sz="3500">
                  <a:solidFill>
                    <a:srgbClr val="FFFFFF"/>
                  </a:solidFill>
                </a:defRPr>
              </a:lvl1pPr>
            </a:lstStyle>
            <a:p>
              <a:pPr algn="ctr"/>
              <a:r>
                <a:rPr sz="1750">
                  <a:cs typeface="Open Sans" panose="020B0606030504020204" pitchFamily="34" charset="0"/>
                </a:rPr>
                <a:t>95%</a:t>
              </a:r>
            </a:p>
          </p:txBody>
        </p:sp>
        <p:sp>
          <p:nvSpPr>
            <p:cNvPr id="19" name="Shape 15595"/>
            <p:cNvSpPr/>
            <p:nvPr/>
          </p:nvSpPr>
          <p:spPr>
            <a:xfrm>
              <a:off x="9447611" y="2231986"/>
              <a:ext cx="645588" cy="618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913" y="16137"/>
                  </a:moveTo>
                  <a:cubicBezTo>
                    <a:pt x="14080" y="15059"/>
                    <a:pt x="13176" y="14150"/>
                    <a:pt x="13176" y="12203"/>
                  </a:cubicBezTo>
                  <a:cubicBezTo>
                    <a:pt x="13176" y="11034"/>
                    <a:pt x="14040" y="11415"/>
                    <a:pt x="14419" y="9274"/>
                  </a:cubicBezTo>
                  <a:cubicBezTo>
                    <a:pt x="14577" y="8387"/>
                    <a:pt x="15341" y="9261"/>
                    <a:pt x="15487" y="7233"/>
                  </a:cubicBezTo>
                  <a:cubicBezTo>
                    <a:pt x="15487" y="6425"/>
                    <a:pt x="15071" y="6224"/>
                    <a:pt x="15071" y="6224"/>
                  </a:cubicBezTo>
                  <a:cubicBezTo>
                    <a:pt x="15071" y="6224"/>
                    <a:pt x="15283" y="5028"/>
                    <a:pt x="15366" y="4109"/>
                  </a:cubicBezTo>
                  <a:cubicBezTo>
                    <a:pt x="15468" y="2962"/>
                    <a:pt x="14731" y="0"/>
                    <a:pt x="10800" y="0"/>
                  </a:cubicBezTo>
                  <a:cubicBezTo>
                    <a:pt x="6869" y="0"/>
                    <a:pt x="6131" y="2962"/>
                    <a:pt x="6234" y="4109"/>
                  </a:cubicBezTo>
                  <a:cubicBezTo>
                    <a:pt x="6317" y="5028"/>
                    <a:pt x="6529" y="6224"/>
                    <a:pt x="6529" y="6224"/>
                  </a:cubicBezTo>
                  <a:cubicBezTo>
                    <a:pt x="6529" y="6224"/>
                    <a:pt x="6113" y="6425"/>
                    <a:pt x="6113" y="7233"/>
                  </a:cubicBezTo>
                  <a:cubicBezTo>
                    <a:pt x="6258" y="9261"/>
                    <a:pt x="7022" y="8387"/>
                    <a:pt x="7179" y="9274"/>
                  </a:cubicBezTo>
                  <a:cubicBezTo>
                    <a:pt x="7560" y="11415"/>
                    <a:pt x="8424" y="11034"/>
                    <a:pt x="8424" y="12203"/>
                  </a:cubicBezTo>
                  <a:cubicBezTo>
                    <a:pt x="8424" y="14150"/>
                    <a:pt x="7520" y="15059"/>
                    <a:pt x="4687" y="16137"/>
                  </a:cubicBezTo>
                  <a:cubicBezTo>
                    <a:pt x="1846" y="17219"/>
                    <a:pt x="0" y="18321"/>
                    <a:pt x="0" y="19073"/>
                  </a:cubicBezTo>
                  <a:cubicBezTo>
                    <a:pt x="0" y="19825"/>
                    <a:pt x="0" y="21600"/>
                    <a:pt x="0" y="21600"/>
                  </a:cubicBezTo>
                  <a:lnTo>
                    <a:pt x="10800" y="21600"/>
                  </a:lnTo>
                  <a:lnTo>
                    <a:pt x="21600" y="21600"/>
                  </a:lnTo>
                  <a:cubicBezTo>
                    <a:pt x="21600" y="21600"/>
                    <a:pt x="21600" y="19825"/>
                    <a:pt x="21600" y="19073"/>
                  </a:cubicBezTo>
                  <a:cubicBezTo>
                    <a:pt x="21600" y="18321"/>
                    <a:pt x="19754" y="17219"/>
                    <a:pt x="16913" y="16137"/>
                  </a:cubicBezTo>
                  <a:close/>
                </a:path>
              </a:pathLst>
            </a:custGeom>
            <a:solidFill>
              <a:srgbClr val="FFFFFF"/>
            </a:solidFill>
            <a:ln w="12700">
              <a:miter lim="400000"/>
            </a:ln>
          </p:spPr>
          <p:txBody>
            <a:bodyPr lIns="19050" tIns="19050" rIns="19050" bIns="19050" anchor="ctr"/>
            <a:lstStyle/>
            <a:p>
              <a:endPara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20" name="Text Placeholder 2"/>
            <p:cNvSpPr txBox="1"/>
            <p:nvPr/>
          </p:nvSpPr>
          <p:spPr>
            <a:xfrm>
              <a:off x="1666875" y="2899793"/>
              <a:ext cx="1509442" cy="408745"/>
            </a:xfrm>
            <a:prstGeom prst="rect">
              <a:avLst/>
            </a:prstGeom>
            <a:ln w="12700">
              <a:miter lim="400000"/>
            </a:ln>
          </p:spPr>
          <p:txBody>
            <a:bodyPr lIns="25400" tIns="25400" rIns="25400" bIns="25400" anchor="ctr"/>
            <a:lstStyle>
              <a:defPPr>
                <a:defRPr lang="zh-CN"/>
              </a:defPPr>
              <a:lvl1pPr algn="ctr">
                <a:defRPr sz="1750">
                  <a:solidFill>
                    <a:srgbClr val="FFFFFF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defRPr>
              </a:lvl1pPr>
            </a:lstStyle>
            <a:p>
              <a:r>
                <a:rPr lang="id-ID">
                  <a:latin typeface="+mn-lt"/>
                  <a:ea typeface="+mn-ea"/>
                </a:rPr>
                <a:t>80%</a:t>
              </a:r>
              <a:endParaRPr lang="id-ID" dirty="0">
                <a:latin typeface="+mn-lt"/>
                <a:ea typeface="+mn-ea"/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1162051" y="4329100"/>
              <a:ext cx="9867900" cy="857260"/>
              <a:chOff x="1768931" y="3638220"/>
              <a:chExt cx="9298705" cy="857260"/>
            </a:xfrm>
          </p:grpSpPr>
          <p:grpSp>
            <p:nvGrpSpPr>
              <p:cNvPr id="22" name="组合 21"/>
              <p:cNvGrpSpPr/>
              <p:nvPr/>
            </p:nvGrpSpPr>
            <p:grpSpPr>
              <a:xfrm>
                <a:off x="1768931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2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marL="0" lvl="1" algn="ctr"/>
                  <a:r>
                    <a:rPr lang="zh-CN" altLang="en-US" sz="1400" b="1" dirty="0">
                      <a:solidFill>
                        <a:schemeClr val="accent1"/>
                      </a:solidFill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标题文本预设</a:t>
                  </a:r>
                  <a:endParaRPr lang="en-US" altLang="ko-KR" sz="1400" b="1" dirty="0">
                    <a:solidFill>
                      <a:schemeClr val="accent1"/>
                    </a:solidFill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3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此部分内容作为文字排版占位显示 </a:t>
                  </a:r>
                  <a:endParaRPr lang="en-US" altLang="zh-CN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（建议使用主题字体）</a:t>
                  </a:r>
                  <a:endParaRPr lang="en-US" altLang="ko-KR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3" name="组合 22"/>
              <p:cNvGrpSpPr/>
              <p:nvPr/>
            </p:nvGrpSpPr>
            <p:grpSpPr>
              <a:xfrm>
                <a:off x="4130785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30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marL="0" lvl="1" algn="ctr"/>
                  <a:r>
                    <a:rPr lang="zh-CN" altLang="en-US" sz="1400" b="1" dirty="0">
                      <a:solidFill>
                        <a:schemeClr val="accent2"/>
                      </a:solidFill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标题文本预设</a:t>
                  </a:r>
                  <a:endParaRPr lang="en-US" altLang="ko-KR" sz="1400" b="1" dirty="0">
                    <a:solidFill>
                      <a:schemeClr val="accent2"/>
                    </a:solidFill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31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此部分内容作为文字排版占位显示 </a:t>
                  </a:r>
                  <a:endParaRPr lang="en-US" altLang="zh-CN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（建议使用主题字体）</a:t>
                  </a:r>
                  <a:endParaRPr lang="en-US" altLang="ko-KR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4" name="组合 23"/>
              <p:cNvGrpSpPr/>
              <p:nvPr/>
            </p:nvGrpSpPr>
            <p:grpSpPr>
              <a:xfrm>
                <a:off x="6492639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8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marL="0" lvl="1" algn="ctr"/>
                  <a:r>
                    <a:rPr lang="zh-CN" altLang="en-US" sz="1400" b="1" dirty="0">
                      <a:solidFill>
                        <a:schemeClr val="accent3"/>
                      </a:solidFill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标题文本预设</a:t>
                  </a:r>
                  <a:endParaRPr lang="en-US" altLang="ko-KR" sz="1400" b="1" dirty="0">
                    <a:solidFill>
                      <a:schemeClr val="accent3"/>
                    </a:solidFill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9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此部分内容作为文字排版占位显示 </a:t>
                  </a:r>
                  <a:endParaRPr lang="en-US" altLang="zh-CN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（建议使用主题字体）</a:t>
                  </a:r>
                  <a:endParaRPr lang="en-US" altLang="ko-KR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25" name="组合 24"/>
              <p:cNvGrpSpPr/>
              <p:nvPr/>
            </p:nvGrpSpPr>
            <p:grpSpPr>
              <a:xfrm>
                <a:off x="8854493" y="3638220"/>
                <a:ext cx="2213143" cy="857260"/>
                <a:chOff x="1732858" y="5001250"/>
                <a:chExt cx="2213143" cy="857260"/>
              </a:xfrm>
            </p:grpSpPr>
            <p:sp>
              <p:nvSpPr>
                <p:cNvPr id="26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001250"/>
                  <a:ext cx="2213143" cy="2830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marL="0" lvl="1" algn="ctr"/>
                  <a:r>
                    <a:rPr lang="zh-CN" altLang="en-US" sz="1400" b="1" dirty="0">
                      <a:solidFill>
                        <a:schemeClr val="accent4"/>
                      </a:solidFill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标题文本预设</a:t>
                  </a:r>
                  <a:endParaRPr lang="en-US" altLang="ko-KR" sz="1400" b="1" dirty="0">
                    <a:solidFill>
                      <a:schemeClr val="accent4"/>
                    </a:solidFill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7" name="Rectangle 3"/>
                <p:cNvSpPr txBox="1">
                  <a:spLocks noChangeArrowheads="1"/>
                </p:cNvSpPr>
                <p:nvPr/>
              </p:nvSpPr>
              <p:spPr bwMode="auto">
                <a:xfrm>
                  <a:off x="1732858" y="5284280"/>
                  <a:ext cx="2213143" cy="5742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</a:ln>
              </p:spPr>
              <p:txBody>
                <a:bodyPr wrap="square" lIns="0" tIns="0" rIns="0" bIns="0" anchor="ctr" anchorCtr="1">
                  <a:normAutofit/>
                  <a:scene3d>
                    <a:camera prst="orthographicFront"/>
                    <a:lightRig rig="threePt" dir="t"/>
                  </a:scene3d>
                  <a:sp3d>
                    <a:bevelT w="0" h="0"/>
                  </a:sp3d>
                </a:bodyPr>
                <a:lstStyle>
                  <a:defPPr>
                    <a:defRPr lang="ko-KR"/>
                  </a:defPPr>
                  <a:lvl1pPr algn="just" fontAlgn="auto">
                    <a:spcBef>
                      <a:spcPts val="0"/>
                    </a:spcBef>
                    <a:spcAft>
                      <a:spcPts val="0"/>
                    </a:spcAft>
                    <a:buFont typeface="Arial" panose="020B0604020202020204" pitchFamily="34" charset="0"/>
                    <a:buNone/>
                    <a:defRPr kumimoji="0" sz="1400">
                      <a:solidFill>
                        <a:prstClr val="black">
                          <a:lumMod val="85000"/>
                          <a:lumOff val="15000"/>
                        </a:prstClr>
                      </a:solidFill>
                      <a:latin typeface="Microsoft Sans Serif" panose="020B0604020202020204" pitchFamily="34" charset="0"/>
                      <a:ea typeface="Yoon 윤고딕 550_TT" pitchFamily="18" charset="-127"/>
                      <a:cs typeface="Microsoft Sans Serif" panose="020B0604020202020204" pitchFamily="34" charset="0"/>
                    </a:defRPr>
                  </a:lvl1pPr>
                </a:lstStyle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此部分内容作为文字排版占位显示 </a:t>
                  </a:r>
                  <a:endParaRPr lang="en-US" altLang="zh-CN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  <a:p>
                  <a:pPr algn="ctr">
                    <a:lnSpc>
                      <a:spcPct val="150000"/>
                    </a:lnSpc>
                    <a:defRPr/>
                  </a:pPr>
                  <a:r>
                    <a:rPr lang="zh-CN" altLang="en-US" sz="1000" dirty="0">
                      <a:latin typeface="Calibri" panose="020F0502020204030204" pitchFamily="34" charset="0"/>
                      <a:ea typeface="微软雅黑" panose="020B0503020204020204" pitchFamily="34" charset="-122"/>
                      <a:cs typeface="Tahoma" panose="020B0604030504040204" pitchFamily="34" charset="0"/>
                    </a:rPr>
                    <a:t>（建议使用主题字体）</a:t>
                  </a:r>
                  <a:endParaRPr lang="en-US" altLang="ko-KR" sz="1000" dirty="0">
                    <a:latin typeface="Calibri" panose="020F0502020204030204" pitchFamily="34" charset="0"/>
                    <a:ea typeface="微软雅黑" panose="020B0503020204020204" pitchFamily="34" charset="-122"/>
                    <a:cs typeface="Tahoma" panose="020B0604030504040204" pitchFamily="34" charset="0"/>
                  </a:endParaRPr>
                </a:p>
              </p:txBody>
            </p:sp>
          </p:grp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第一部分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30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922296" y="1556792"/>
            <a:ext cx="4223036" cy="4076700"/>
            <a:chOff x="922296" y="1790701"/>
            <a:chExt cx="4223036" cy="4076700"/>
          </a:xfrm>
        </p:grpSpPr>
        <p:sp>
          <p:nvSpPr>
            <p:cNvPr id="6" name="Freeform 12"/>
            <p:cNvSpPr/>
            <p:nvPr/>
          </p:nvSpPr>
          <p:spPr bwMode="auto">
            <a:xfrm>
              <a:off x="3690501" y="2568725"/>
              <a:ext cx="1454831" cy="1938963"/>
            </a:xfrm>
            <a:custGeom>
              <a:avLst/>
              <a:gdLst>
                <a:gd name="T0" fmla="*/ 313 w 505"/>
                <a:gd name="T1" fmla="*/ 577 h 673"/>
                <a:gd name="T2" fmla="*/ 342 w 505"/>
                <a:gd name="T3" fmla="*/ 588 h 673"/>
                <a:gd name="T4" fmla="*/ 299 w 505"/>
                <a:gd name="T5" fmla="*/ 624 h 673"/>
                <a:gd name="T6" fmla="*/ 299 w 505"/>
                <a:gd name="T7" fmla="*/ 624 h 673"/>
                <a:gd name="T8" fmla="*/ 241 w 505"/>
                <a:gd name="T9" fmla="*/ 673 h 673"/>
                <a:gd name="T10" fmla="*/ 229 w 505"/>
                <a:gd name="T11" fmla="*/ 605 h 673"/>
                <a:gd name="T12" fmla="*/ 229 w 505"/>
                <a:gd name="T13" fmla="*/ 605 h 673"/>
                <a:gd name="T14" fmla="*/ 218 w 505"/>
                <a:gd name="T15" fmla="*/ 543 h 673"/>
                <a:gd name="T16" fmla="*/ 244 w 505"/>
                <a:gd name="T17" fmla="*/ 553 h 673"/>
                <a:gd name="T18" fmla="*/ 255 w 505"/>
                <a:gd name="T19" fmla="*/ 489 h 673"/>
                <a:gd name="T20" fmla="*/ 124 w 505"/>
                <a:gd name="T21" fmla="*/ 532 h 673"/>
                <a:gd name="T22" fmla="*/ 0 w 505"/>
                <a:gd name="T23" fmla="*/ 151 h 673"/>
                <a:gd name="T24" fmla="*/ 128 w 505"/>
                <a:gd name="T25" fmla="*/ 109 h 673"/>
                <a:gd name="T26" fmla="*/ 78 w 505"/>
                <a:gd name="T27" fmla="*/ 63 h 673"/>
                <a:gd name="T28" fmla="*/ 143 w 505"/>
                <a:gd name="T29" fmla="*/ 73 h 673"/>
                <a:gd name="T30" fmla="*/ 116 w 505"/>
                <a:gd name="T31" fmla="*/ 0 h 673"/>
                <a:gd name="T32" fmla="*/ 202 w 505"/>
                <a:gd name="T33" fmla="*/ 85 h 673"/>
                <a:gd name="T34" fmla="*/ 381 w 505"/>
                <a:gd name="T35" fmla="*/ 27 h 673"/>
                <a:gd name="T36" fmla="*/ 505 w 505"/>
                <a:gd name="T37" fmla="*/ 408 h 673"/>
                <a:gd name="T38" fmla="*/ 329 w 505"/>
                <a:gd name="T39" fmla="*/ 465 h 673"/>
                <a:gd name="T40" fmla="*/ 313 w 505"/>
                <a:gd name="T41" fmla="*/ 577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05" h="673">
                  <a:moveTo>
                    <a:pt x="313" y="577"/>
                  </a:moveTo>
                  <a:cubicBezTo>
                    <a:pt x="342" y="588"/>
                    <a:pt x="342" y="588"/>
                    <a:pt x="342" y="588"/>
                  </a:cubicBezTo>
                  <a:cubicBezTo>
                    <a:pt x="299" y="624"/>
                    <a:pt x="299" y="624"/>
                    <a:pt x="299" y="624"/>
                  </a:cubicBezTo>
                  <a:cubicBezTo>
                    <a:pt x="299" y="624"/>
                    <a:pt x="299" y="624"/>
                    <a:pt x="299" y="624"/>
                  </a:cubicBezTo>
                  <a:cubicBezTo>
                    <a:pt x="241" y="673"/>
                    <a:pt x="241" y="673"/>
                    <a:pt x="241" y="673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229" y="605"/>
                    <a:pt x="229" y="605"/>
                    <a:pt x="229" y="605"/>
                  </a:cubicBezTo>
                  <a:cubicBezTo>
                    <a:pt x="218" y="543"/>
                    <a:pt x="218" y="543"/>
                    <a:pt x="218" y="543"/>
                  </a:cubicBezTo>
                  <a:cubicBezTo>
                    <a:pt x="244" y="553"/>
                    <a:pt x="244" y="553"/>
                    <a:pt x="244" y="553"/>
                  </a:cubicBezTo>
                  <a:cubicBezTo>
                    <a:pt x="249" y="532"/>
                    <a:pt x="253" y="511"/>
                    <a:pt x="255" y="489"/>
                  </a:cubicBezTo>
                  <a:cubicBezTo>
                    <a:pt x="124" y="532"/>
                    <a:pt x="124" y="532"/>
                    <a:pt x="124" y="532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128" y="109"/>
                    <a:pt x="128" y="109"/>
                    <a:pt x="128" y="109"/>
                  </a:cubicBezTo>
                  <a:cubicBezTo>
                    <a:pt x="113" y="93"/>
                    <a:pt x="96" y="77"/>
                    <a:pt x="78" y="63"/>
                  </a:cubicBezTo>
                  <a:cubicBezTo>
                    <a:pt x="143" y="73"/>
                    <a:pt x="143" y="73"/>
                    <a:pt x="143" y="73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48" y="25"/>
                    <a:pt x="177" y="54"/>
                    <a:pt x="202" y="85"/>
                  </a:cubicBezTo>
                  <a:cubicBezTo>
                    <a:pt x="381" y="27"/>
                    <a:pt x="381" y="27"/>
                    <a:pt x="381" y="27"/>
                  </a:cubicBezTo>
                  <a:cubicBezTo>
                    <a:pt x="505" y="408"/>
                    <a:pt x="505" y="408"/>
                    <a:pt x="505" y="408"/>
                  </a:cubicBezTo>
                  <a:cubicBezTo>
                    <a:pt x="329" y="465"/>
                    <a:pt x="329" y="465"/>
                    <a:pt x="329" y="465"/>
                  </a:cubicBezTo>
                  <a:cubicBezTo>
                    <a:pt x="327" y="504"/>
                    <a:pt x="322" y="541"/>
                    <a:pt x="313" y="577"/>
                  </a:cubicBezTo>
                  <a:close/>
                </a:path>
              </a:pathLst>
            </a:custGeom>
            <a:solidFill>
              <a:schemeClr val="accent2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7" name="Freeform 17"/>
            <p:cNvSpPr/>
            <p:nvPr/>
          </p:nvSpPr>
          <p:spPr bwMode="auto">
            <a:xfrm>
              <a:off x="3690501" y="2750427"/>
              <a:ext cx="849973" cy="1757261"/>
            </a:xfrm>
            <a:custGeom>
              <a:avLst/>
              <a:gdLst>
                <a:gd name="T0" fmla="*/ 295 w 295"/>
                <a:gd name="T1" fmla="*/ 378 h 610"/>
                <a:gd name="T2" fmla="*/ 241 w 295"/>
                <a:gd name="T3" fmla="*/ 610 h 610"/>
                <a:gd name="T4" fmla="*/ 229 w 295"/>
                <a:gd name="T5" fmla="*/ 542 h 610"/>
                <a:gd name="T6" fmla="*/ 229 w 295"/>
                <a:gd name="T7" fmla="*/ 542 h 610"/>
                <a:gd name="T8" fmla="*/ 218 w 295"/>
                <a:gd name="T9" fmla="*/ 480 h 610"/>
                <a:gd name="T10" fmla="*/ 244 w 295"/>
                <a:gd name="T11" fmla="*/ 490 h 610"/>
                <a:gd name="T12" fmla="*/ 255 w 295"/>
                <a:gd name="T13" fmla="*/ 426 h 610"/>
                <a:gd name="T14" fmla="*/ 124 w 295"/>
                <a:gd name="T15" fmla="*/ 469 h 610"/>
                <a:gd name="T16" fmla="*/ 0 w 295"/>
                <a:gd name="T17" fmla="*/ 88 h 610"/>
                <a:gd name="T18" fmla="*/ 128 w 295"/>
                <a:gd name="T19" fmla="*/ 46 h 610"/>
                <a:gd name="T20" fmla="*/ 78 w 295"/>
                <a:gd name="T21" fmla="*/ 0 h 610"/>
                <a:gd name="T22" fmla="*/ 143 w 295"/>
                <a:gd name="T23" fmla="*/ 10 h 610"/>
                <a:gd name="T24" fmla="*/ 143 w 295"/>
                <a:gd name="T25" fmla="*/ 8 h 610"/>
                <a:gd name="T26" fmla="*/ 295 w 295"/>
                <a:gd name="T27" fmla="*/ 378 h 6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5" h="610">
                  <a:moveTo>
                    <a:pt x="295" y="378"/>
                  </a:moveTo>
                  <a:cubicBezTo>
                    <a:pt x="295" y="461"/>
                    <a:pt x="276" y="540"/>
                    <a:pt x="241" y="610"/>
                  </a:cubicBezTo>
                  <a:cubicBezTo>
                    <a:pt x="229" y="542"/>
                    <a:pt x="229" y="542"/>
                    <a:pt x="229" y="542"/>
                  </a:cubicBezTo>
                  <a:cubicBezTo>
                    <a:pt x="229" y="542"/>
                    <a:pt x="229" y="542"/>
                    <a:pt x="229" y="542"/>
                  </a:cubicBezTo>
                  <a:cubicBezTo>
                    <a:pt x="218" y="480"/>
                    <a:pt x="218" y="480"/>
                    <a:pt x="218" y="480"/>
                  </a:cubicBezTo>
                  <a:cubicBezTo>
                    <a:pt x="244" y="490"/>
                    <a:pt x="244" y="490"/>
                    <a:pt x="244" y="490"/>
                  </a:cubicBezTo>
                  <a:cubicBezTo>
                    <a:pt x="249" y="469"/>
                    <a:pt x="253" y="448"/>
                    <a:pt x="255" y="426"/>
                  </a:cubicBezTo>
                  <a:cubicBezTo>
                    <a:pt x="124" y="469"/>
                    <a:pt x="124" y="469"/>
                    <a:pt x="124" y="469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128" y="46"/>
                    <a:pt x="128" y="46"/>
                    <a:pt x="128" y="46"/>
                  </a:cubicBezTo>
                  <a:cubicBezTo>
                    <a:pt x="113" y="30"/>
                    <a:pt x="96" y="14"/>
                    <a:pt x="78" y="0"/>
                  </a:cubicBezTo>
                  <a:cubicBezTo>
                    <a:pt x="143" y="10"/>
                    <a:pt x="143" y="10"/>
                    <a:pt x="143" y="10"/>
                  </a:cubicBezTo>
                  <a:cubicBezTo>
                    <a:pt x="143" y="8"/>
                    <a:pt x="143" y="8"/>
                    <a:pt x="143" y="8"/>
                  </a:cubicBezTo>
                  <a:cubicBezTo>
                    <a:pt x="237" y="103"/>
                    <a:pt x="295" y="234"/>
                    <a:pt x="295" y="378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auto">
            <a:xfrm>
              <a:off x="2157622" y="1790701"/>
              <a:ext cx="1945060" cy="1152403"/>
            </a:xfrm>
            <a:custGeom>
              <a:avLst/>
              <a:gdLst>
                <a:gd name="T0" fmla="*/ 675 w 675"/>
                <a:gd name="T1" fmla="*/ 343 h 400"/>
                <a:gd name="T2" fmla="*/ 610 w 675"/>
                <a:gd name="T3" fmla="*/ 333 h 400"/>
                <a:gd name="T4" fmla="*/ 610 w 675"/>
                <a:gd name="T5" fmla="*/ 333 h 400"/>
                <a:gd name="T6" fmla="*/ 545 w 675"/>
                <a:gd name="T7" fmla="*/ 322 h 400"/>
                <a:gd name="T8" fmla="*/ 564 w 675"/>
                <a:gd name="T9" fmla="*/ 299 h 400"/>
                <a:gd name="T10" fmla="*/ 504 w 675"/>
                <a:gd name="T11" fmla="*/ 266 h 400"/>
                <a:gd name="T12" fmla="*/ 504 w 675"/>
                <a:gd name="T13" fmla="*/ 400 h 400"/>
                <a:gd name="T14" fmla="*/ 104 w 675"/>
                <a:gd name="T15" fmla="*/ 400 h 400"/>
                <a:gd name="T16" fmla="*/ 104 w 675"/>
                <a:gd name="T17" fmla="*/ 265 h 400"/>
                <a:gd name="T18" fmla="*/ 43 w 675"/>
                <a:gd name="T19" fmla="*/ 297 h 400"/>
                <a:gd name="T20" fmla="*/ 75 w 675"/>
                <a:gd name="T21" fmla="*/ 236 h 400"/>
                <a:gd name="T22" fmla="*/ 0 w 675"/>
                <a:gd name="T23" fmla="*/ 239 h 400"/>
                <a:gd name="T24" fmla="*/ 104 w 675"/>
                <a:gd name="T25" fmla="*/ 187 h 400"/>
                <a:gd name="T26" fmla="*/ 104 w 675"/>
                <a:gd name="T27" fmla="*/ 0 h 400"/>
                <a:gd name="T28" fmla="*/ 504 w 675"/>
                <a:gd name="T29" fmla="*/ 0 h 400"/>
                <a:gd name="T30" fmla="*/ 504 w 675"/>
                <a:gd name="T31" fmla="*/ 188 h 400"/>
                <a:gd name="T32" fmla="*/ 610 w 675"/>
                <a:gd name="T33" fmla="*/ 243 h 400"/>
                <a:gd name="T34" fmla="*/ 628 w 675"/>
                <a:gd name="T35" fmla="*/ 220 h 400"/>
                <a:gd name="T36" fmla="*/ 648 w 675"/>
                <a:gd name="T37" fmla="*/ 270 h 400"/>
                <a:gd name="T38" fmla="*/ 675 w 675"/>
                <a:gd name="T39" fmla="*/ 343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5" h="400">
                  <a:moveTo>
                    <a:pt x="675" y="343"/>
                  </a:moveTo>
                  <a:cubicBezTo>
                    <a:pt x="610" y="333"/>
                    <a:pt x="610" y="333"/>
                    <a:pt x="610" y="333"/>
                  </a:cubicBezTo>
                  <a:cubicBezTo>
                    <a:pt x="610" y="333"/>
                    <a:pt x="610" y="333"/>
                    <a:pt x="610" y="333"/>
                  </a:cubicBezTo>
                  <a:cubicBezTo>
                    <a:pt x="545" y="322"/>
                    <a:pt x="545" y="322"/>
                    <a:pt x="545" y="322"/>
                  </a:cubicBezTo>
                  <a:cubicBezTo>
                    <a:pt x="564" y="299"/>
                    <a:pt x="564" y="299"/>
                    <a:pt x="564" y="299"/>
                  </a:cubicBezTo>
                  <a:cubicBezTo>
                    <a:pt x="545" y="287"/>
                    <a:pt x="525" y="276"/>
                    <a:pt x="504" y="266"/>
                  </a:cubicBezTo>
                  <a:cubicBezTo>
                    <a:pt x="504" y="400"/>
                    <a:pt x="504" y="400"/>
                    <a:pt x="504" y="400"/>
                  </a:cubicBezTo>
                  <a:cubicBezTo>
                    <a:pt x="104" y="400"/>
                    <a:pt x="104" y="400"/>
                    <a:pt x="104" y="400"/>
                  </a:cubicBezTo>
                  <a:cubicBezTo>
                    <a:pt x="104" y="265"/>
                    <a:pt x="104" y="265"/>
                    <a:pt x="104" y="265"/>
                  </a:cubicBezTo>
                  <a:cubicBezTo>
                    <a:pt x="83" y="274"/>
                    <a:pt x="62" y="285"/>
                    <a:pt x="43" y="297"/>
                  </a:cubicBezTo>
                  <a:cubicBezTo>
                    <a:pt x="75" y="236"/>
                    <a:pt x="75" y="236"/>
                    <a:pt x="75" y="236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33" y="218"/>
                    <a:pt x="67" y="201"/>
                    <a:pt x="104" y="187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504" y="188"/>
                    <a:pt x="504" y="188"/>
                    <a:pt x="504" y="188"/>
                  </a:cubicBezTo>
                  <a:cubicBezTo>
                    <a:pt x="541" y="203"/>
                    <a:pt x="577" y="221"/>
                    <a:pt x="610" y="243"/>
                  </a:cubicBezTo>
                  <a:cubicBezTo>
                    <a:pt x="628" y="220"/>
                    <a:pt x="628" y="220"/>
                    <a:pt x="628" y="220"/>
                  </a:cubicBezTo>
                  <a:cubicBezTo>
                    <a:pt x="648" y="270"/>
                    <a:pt x="648" y="270"/>
                    <a:pt x="648" y="270"/>
                  </a:cubicBezTo>
                  <a:lnTo>
                    <a:pt x="675" y="343"/>
                  </a:lnTo>
                  <a:close/>
                </a:path>
              </a:pathLst>
            </a:cu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9" name="Freeform 16"/>
            <p:cNvSpPr/>
            <p:nvPr/>
          </p:nvSpPr>
          <p:spPr bwMode="auto">
            <a:xfrm>
              <a:off x="2282008" y="2327269"/>
              <a:ext cx="1820674" cy="615834"/>
            </a:xfrm>
            <a:custGeom>
              <a:avLst/>
              <a:gdLst>
                <a:gd name="T0" fmla="*/ 632 w 632"/>
                <a:gd name="T1" fmla="*/ 157 h 214"/>
                <a:gd name="T2" fmla="*/ 567 w 632"/>
                <a:gd name="T3" fmla="*/ 147 h 214"/>
                <a:gd name="T4" fmla="*/ 567 w 632"/>
                <a:gd name="T5" fmla="*/ 147 h 214"/>
                <a:gd name="T6" fmla="*/ 502 w 632"/>
                <a:gd name="T7" fmla="*/ 136 h 214"/>
                <a:gd name="T8" fmla="*/ 521 w 632"/>
                <a:gd name="T9" fmla="*/ 113 h 214"/>
                <a:gd name="T10" fmla="*/ 461 w 632"/>
                <a:gd name="T11" fmla="*/ 80 h 214"/>
                <a:gd name="T12" fmla="*/ 461 w 632"/>
                <a:gd name="T13" fmla="*/ 214 h 214"/>
                <a:gd name="T14" fmla="*/ 61 w 632"/>
                <a:gd name="T15" fmla="*/ 214 h 214"/>
                <a:gd name="T16" fmla="*/ 61 w 632"/>
                <a:gd name="T17" fmla="*/ 79 h 214"/>
                <a:gd name="T18" fmla="*/ 0 w 632"/>
                <a:gd name="T19" fmla="*/ 111 h 214"/>
                <a:gd name="T20" fmla="*/ 32 w 632"/>
                <a:gd name="T21" fmla="*/ 51 h 214"/>
                <a:gd name="T22" fmla="*/ 259 w 632"/>
                <a:gd name="T23" fmla="*/ 0 h 214"/>
                <a:gd name="T24" fmla="*/ 632 w 632"/>
                <a:gd name="T25" fmla="*/ 155 h 214"/>
                <a:gd name="T26" fmla="*/ 632 w 632"/>
                <a:gd name="T27" fmla="*/ 155 h 214"/>
                <a:gd name="T28" fmla="*/ 632 w 632"/>
                <a:gd name="T29" fmla="*/ 157 h 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32" h="214">
                  <a:moveTo>
                    <a:pt x="632" y="157"/>
                  </a:moveTo>
                  <a:cubicBezTo>
                    <a:pt x="567" y="147"/>
                    <a:pt x="567" y="147"/>
                    <a:pt x="567" y="147"/>
                  </a:cubicBezTo>
                  <a:cubicBezTo>
                    <a:pt x="567" y="147"/>
                    <a:pt x="567" y="147"/>
                    <a:pt x="567" y="147"/>
                  </a:cubicBezTo>
                  <a:cubicBezTo>
                    <a:pt x="502" y="136"/>
                    <a:pt x="502" y="136"/>
                    <a:pt x="502" y="136"/>
                  </a:cubicBezTo>
                  <a:cubicBezTo>
                    <a:pt x="521" y="113"/>
                    <a:pt x="521" y="113"/>
                    <a:pt x="521" y="113"/>
                  </a:cubicBezTo>
                  <a:cubicBezTo>
                    <a:pt x="502" y="101"/>
                    <a:pt x="482" y="90"/>
                    <a:pt x="461" y="80"/>
                  </a:cubicBezTo>
                  <a:cubicBezTo>
                    <a:pt x="461" y="214"/>
                    <a:pt x="461" y="214"/>
                    <a:pt x="461" y="214"/>
                  </a:cubicBezTo>
                  <a:cubicBezTo>
                    <a:pt x="61" y="214"/>
                    <a:pt x="61" y="214"/>
                    <a:pt x="61" y="214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40" y="88"/>
                    <a:pt x="19" y="99"/>
                    <a:pt x="0" y="11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101" y="18"/>
                    <a:pt x="178" y="0"/>
                    <a:pt x="259" y="0"/>
                  </a:cubicBezTo>
                  <a:cubicBezTo>
                    <a:pt x="404" y="0"/>
                    <a:pt x="536" y="59"/>
                    <a:pt x="632" y="155"/>
                  </a:cubicBezTo>
                  <a:cubicBezTo>
                    <a:pt x="632" y="155"/>
                    <a:pt x="632" y="155"/>
                    <a:pt x="632" y="155"/>
                  </a:cubicBezTo>
                  <a:lnTo>
                    <a:pt x="632" y="157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922296" y="2471167"/>
              <a:ext cx="1451173" cy="1745067"/>
            </a:xfrm>
            <a:custGeom>
              <a:avLst/>
              <a:gdLst>
                <a:gd name="T0" fmla="*/ 374 w 504"/>
                <a:gd name="T1" fmla="*/ 143 h 606"/>
                <a:gd name="T2" fmla="*/ 504 w 504"/>
                <a:gd name="T3" fmla="*/ 185 h 606"/>
                <a:gd name="T4" fmla="*/ 381 w 504"/>
                <a:gd name="T5" fmla="*/ 566 h 606"/>
                <a:gd name="T6" fmla="*/ 246 w 504"/>
                <a:gd name="T7" fmla="*/ 522 h 606"/>
                <a:gd name="T8" fmla="*/ 257 w 504"/>
                <a:gd name="T9" fmla="*/ 586 h 606"/>
                <a:gd name="T10" fmla="*/ 208 w 504"/>
                <a:gd name="T11" fmla="*/ 535 h 606"/>
                <a:gd name="T12" fmla="*/ 187 w 504"/>
                <a:gd name="T13" fmla="*/ 606 h 606"/>
                <a:gd name="T14" fmla="*/ 172 w 504"/>
                <a:gd name="T15" fmla="*/ 498 h 606"/>
                <a:gd name="T16" fmla="*/ 0 w 504"/>
                <a:gd name="T17" fmla="*/ 442 h 606"/>
                <a:gd name="T18" fmla="*/ 123 w 504"/>
                <a:gd name="T19" fmla="*/ 61 h 606"/>
                <a:gd name="T20" fmla="*/ 299 w 504"/>
                <a:gd name="T21" fmla="*/ 118 h 606"/>
                <a:gd name="T22" fmla="*/ 389 w 504"/>
                <a:gd name="T23" fmla="*/ 31 h 606"/>
                <a:gd name="T24" fmla="*/ 373 w 504"/>
                <a:gd name="T25" fmla="*/ 5 h 606"/>
                <a:gd name="T26" fmla="*/ 429 w 504"/>
                <a:gd name="T27" fmla="*/ 3 h 606"/>
                <a:gd name="T28" fmla="*/ 504 w 504"/>
                <a:gd name="T29" fmla="*/ 0 h 606"/>
                <a:gd name="T30" fmla="*/ 472 w 504"/>
                <a:gd name="T31" fmla="*/ 61 h 606"/>
                <a:gd name="T32" fmla="*/ 442 w 504"/>
                <a:gd name="T33" fmla="*/ 117 h 606"/>
                <a:gd name="T34" fmla="*/ 428 w 504"/>
                <a:gd name="T35" fmla="*/ 93 h 606"/>
                <a:gd name="T36" fmla="*/ 374 w 504"/>
                <a:gd name="T37" fmla="*/ 143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4" h="606">
                  <a:moveTo>
                    <a:pt x="374" y="143"/>
                  </a:moveTo>
                  <a:cubicBezTo>
                    <a:pt x="504" y="185"/>
                    <a:pt x="504" y="185"/>
                    <a:pt x="504" y="185"/>
                  </a:cubicBezTo>
                  <a:cubicBezTo>
                    <a:pt x="381" y="566"/>
                    <a:pt x="381" y="566"/>
                    <a:pt x="381" y="566"/>
                  </a:cubicBezTo>
                  <a:cubicBezTo>
                    <a:pt x="246" y="522"/>
                    <a:pt x="246" y="522"/>
                    <a:pt x="246" y="522"/>
                  </a:cubicBezTo>
                  <a:cubicBezTo>
                    <a:pt x="248" y="544"/>
                    <a:pt x="252" y="565"/>
                    <a:pt x="257" y="586"/>
                  </a:cubicBezTo>
                  <a:cubicBezTo>
                    <a:pt x="208" y="535"/>
                    <a:pt x="208" y="535"/>
                    <a:pt x="208" y="535"/>
                  </a:cubicBezTo>
                  <a:cubicBezTo>
                    <a:pt x="187" y="606"/>
                    <a:pt x="187" y="606"/>
                    <a:pt x="187" y="606"/>
                  </a:cubicBezTo>
                  <a:cubicBezTo>
                    <a:pt x="179" y="571"/>
                    <a:pt x="174" y="535"/>
                    <a:pt x="172" y="498"/>
                  </a:cubicBezTo>
                  <a:cubicBezTo>
                    <a:pt x="0" y="442"/>
                    <a:pt x="0" y="442"/>
                    <a:pt x="0" y="442"/>
                  </a:cubicBezTo>
                  <a:cubicBezTo>
                    <a:pt x="123" y="61"/>
                    <a:pt x="123" y="61"/>
                    <a:pt x="123" y="61"/>
                  </a:cubicBezTo>
                  <a:cubicBezTo>
                    <a:pt x="299" y="118"/>
                    <a:pt x="299" y="118"/>
                    <a:pt x="299" y="118"/>
                  </a:cubicBezTo>
                  <a:cubicBezTo>
                    <a:pt x="326" y="86"/>
                    <a:pt x="356" y="57"/>
                    <a:pt x="389" y="31"/>
                  </a:cubicBezTo>
                  <a:cubicBezTo>
                    <a:pt x="373" y="5"/>
                    <a:pt x="373" y="5"/>
                    <a:pt x="373" y="5"/>
                  </a:cubicBezTo>
                  <a:cubicBezTo>
                    <a:pt x="429" y="3"/>
                    <a:pt x="429" y="3"/>
                    <a:pt x="429" y="3"/>
                  </a:cubicBezTo>
                  <a:cubicBezTo>
                    <a:pt x="504" y="0"/>
                    <a:pt x="504" y="0"/>
                    <a:pt x="504" y="0"/>
                  </a:cubicBezTo>
                  <a:cubicBezTo>
                    <a:pt x="472" y="61"/>
                    <a:pt x="472" y="61"/>
                    <a:pt x="472" y="61"/>
                  </a:cubicBezTo>
                  <a:cubicBezTo>
                    <a:pt x="442" y="117"/>
                    <a:pt x="442" y="117"/>
                    <a:pt x="442" y="117"/>
                  </a:cubicBezTo>
                  <a:cubicBezTo>
                    <a:pt x="428" y="93"/>
                    <a:pt x="428" y="93"/>
                    <a:pt x="428" y="93"/>
                  </a:cubicBezTo>
                  <a:cubicBezTo>
                    <a:pt x="408" y="108"/>
                    <a:pt x="391" y="125"/>
                    <a:pt x="374" y="143"/>
                  </a:cubicBezTo>
                  <a:close/>
                </a:path>
              </a:pathLst>
            </a:custGeom>
            <a:solidFill>
              <a:schemeClr val="accent5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11" name="Freeform 15"/>
            <p:cNvSpPr/>
            <p:nvPr/>
          </p:nvSpPr>
          <p:spPr bwMode="auto">
            <a:xfrm>
              <a:off x="1512521" y="2473606"/>
              <a:ext cx="860948" cy="1685312"/>
            </a:xfrm>
            <a:custGeom>
              <a:avLst/>
              <a:gdLst>
                <a:gd name="T0" fmla="*/ 176 w 299"/>
                <a:gd name="T1" fmla="*/ 565 h 585"/>
                <a:gd name="T2" fmla="*/ 41 w 299"/>
                <a:gd name="T3" fmla="*/ 521 h 585"/>
                <a:gd name="T4" fmla="*/ 52 w 299"/>
                <a:gd name="T5" fmla="*/ 585 h 585"/>
                <a:gd name="T6" fmla="*/ 4 w 299"/>
                <a:gd name="T7" fmla="*/ 535 h 585"/>
                <a:gd name="T8" fmla="*/ 4 w 299"/>
                <a:gd name="T9" fmla="*/ 535 h 585"/>
                <a:gd name="T10" fmla="*/ 0 w 299"/>
                <a:gd name="T11" fmla="*/ 474 h 585"/>
                <a:gd name="T12" fmla="*/ 299 w 299"/>
                <a:gd name="T13" fmla="*/ 0 h 585"/>
                <a:gd name="T14" fmla="*/ 267 w 299"/>
                <a:gd name="T15" fmla="*/ 60 h 585"/>
                <a:gd name="T16" fmla="*/ 237 w 299"/>
                <a:gd name="T17" fmla="*/ 116 h 585"/>
                <a:gd name="T18" fmla="*/ 223 w 299"/>
                <a:gd name="T19" fmla="*/ 92 h 585"/>
                <a:gd name="T20" fmla="*/ 169 w 299"/>
                <a:gd name="T21" fmla="*/ 142 h 585"/>
                <a:gd name="T22" fmla="*/ 299 w 299"/>
                <a:gd name="T23" fmla="*/ 184 h 585"/>
                <a:gd name="T24" fmla="*/ 176 w 299"/>
                <a:gd name="T25" fmla="*/ 565 h 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99" h="585">
                  <a:moveTo>
                    <a:pt x="176" y="565"/>
                  </a:moveTo>
                  <a:cubicBezTo>
                    <a:pt x="41" y="521"/>
                    <a:pt x="41" y="521"/>
                    <a:pt x="41" y="521"/>
                  </a:cubicBezTo>
                  <a:cubicBezTo>
                    <a:pt x="43" y="543"/>
                    <a:pt x="47" y="564"/>
                    <a:pt x="52" y="585"/>
                  </a:cubicBezTo>
                  <a:cubicBezTo>
                    <a:pt x="4" y="535"/>
                    <a:pt x="4" y="535"/>
                    <a:pt x="4" y="535"/>
                  </a:cubicBezTo>
                  <a:cubicBezTo>
                    <a:pt x="4" y="535"/>
                    <a:pt x="4" y="535"/>
                    <a:pt x="4" y="535"/>
                  </a:cubicBezTo>
                  <a:cubicBezTo>
                    <a:pt x="1" y="515"/>
                    <a:pt x="0" y="494"/>
                    <a:pt x="0" y="474"/>
                  </a:cubicBezTo>
                  <a:cubicBezTo>
                    <a:pt x="0" y="265"/>
                    <a:pt x="122" y="84"/>
                    <a:pt x="299" y="0"/>
                  </a:cubicBezTo>
                  <a:cubicBezTo>
                    <a:pt x="267" y="60"/>
                    <a:pt x="267" y="60"/>
                    <a:pt x="267" y="60"/>
                  </a:cubicBezTo>
                  <a:cubicBezTo>
                    <a:pt x="237" y="116"/>
                    <a:pt x="237" y="116"/>
                    <a:pt x="237" y="116"/>
                  </a:cubicBezTo>
                  <a:cubicBezTo>
                    <a:pt x="223" y="92"/>
                    <a:pt x="223" y="92"/>
                    <a:pt x="223" y="92"/>
                  </a:cubicBezTo>
                  <a:cubicBezTo>
                    <a:pt x="203" y="107"/>
                    <a:pt x="186" y="124"/>
                    <a:pt x="169" y="142"/>
                  </a:cubicBezTo>
                  <a:cubicBezTo>
                    <a:pt x="299" y="184"/>
                    <a:pt x="299" y="184"/>
                    <a:pt x="299" y="184"/>
                  </a:cubicBezTo>
                  <a:lnTo>
                    <a:pt x="176" y="565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313747" y="4012582"/>
              <a:ext cx="1610925" cy="1854819"/>
            </a:xfrm>
            <a:custGeom>
              <a:avLst/>
              <a:gdLst>
                <a:gd name="T0" fmla="*/ 496 w 559"/>
                <a:gd name="T1" fmla="*/ 457 h 644"/>
                <a:gd name="T2" fmla="*/ 558 w 559"/>
                <a:gd name="T3" fmla="*/ 497 h 644"/>
                <a:gd name="T4" fmla="*/ 444 w 559"/>
                <a:gd name="T5" fmla="*/ 478 h 644"/>
                <a:gd name="T6" fmla="*/ 324 w 559"/>
                <a:gd name="T7" fmla="*/ 644 h 644"/>
                <a:gd name="T8" fmla="*/ 0 w 559"/>
                <a:gd name="T9" fmla="*/ 408 h 644"/>
                <a:gd name="T10" fmla="*/ 123 w 559"/>
                <a:gd name="T11" fmla="*/ 239 h 644"/>
                <a:gd name="T12" fmla="*/ 65 w 559"/>
                <a:gd name="T13" fmla="*/ 119 h 644"/>
                <a:gd name="T14" fmla="*/ 35 w 559"/>
                <a:gd name="T15" fmla="*/ 126 h 644"/>
                <a:gd name="T16" fmla="*/ 51 w 559"/>
                <a:gd name="T17" fmla="*/ 71 h 644"/>
                <a:gd name="T18" fmla="*/ 72 w 559"/>
                <a:gd name="T19" fmla="*/ 0 h 644"/>
                <a:gd name="T20" fmla="*/ 121 w 559"/>
                <a:gd name="T21" fmla="*/ 51 h 644"/>
                <a:gd name="T22" fmla="*/ 163 w 559"/>
                <a:gd name="T23" fmla="*/ 96 h 644"/>
                <a:gd name="T24" fmla="*/ 136 w 559"/>
                <a:gd name="T25" fmla="*/ 102 h 644"/>
                <a:gd name="T26" fmla="*/ 169 w 559"/>
                <a:gd name="T27" fmla="*/ 176 h 644"/>
                <a:gd name="T28" fmla="*/ 235 w 559"/>
                <a:gd name="T29" fmla="*/ 84 h 644"/>
                <a:gd name="T30" fmla="*/ 559 w 559"/>
                <a:gd name="T31" fmla="*/ 320 h 644"/>
                <a:gd name="T32" fmla="*/ 490 w 559"/>
                <a:gd name="T33" fmla="*/ 415 h 644"/>
                <a:gd name="T34" fmla="*/ 558 w 559"/>
                <a:gd name="T35" fmla="*/ 425 h 644"/>
                <a:gd name="T36" fmla="*/ 496 w 559"/>
                <a:gd name="T37" fmla="*/ 457 h 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59" h="644">
                  <a:moveTo>
                    <a:pt x="496" y="457"/>
                  </a:moveTo>
                  <a:cubicBezTo>
                    <a:pt x="558" y="497"/>
                    <a:pt x="558" y="497"/>
                    <a:pt x="558" y="497"/>
                  </a:cubicBezTo>
                  <a:cubicBezTo>
                    <a:pt x="519" y="495"/>
                    <a:pt x="481" y="488"/>
                    <a:pt x="444" y="478"/>
                  </a:cubicBezTo>
                  <a:cubicBezTo>
                    <a:pt x="324" y="644"/>
                    <a:pt x="324" y="644"/>
                    <a:pt x="324" y="644"/>
                  </a:cubicBezTo>
                  <a:cubicBezTo>
                    <a:pt x="0" y="408"/>
                    <a:pt x="0" y="408"/>
                    <a:pt x="0" y="408"/>
                  </a:cubicBezTo>
                  <a:cubicBezTo>
                    <a:pt x="123" y="239"/>
                    <a:pt x="123" y="239"/>
                    <a:pt x="123" y="239"/>
                  </a:cubicBezTo>
                  <a:cubicBezTo>
                    <a:pt x="99" y="202"/>
                    <a:pt x="80" y="162"/>
                    <a:pt x="65" y="119"/>
                  </a:cubicBezTo>
                  <a:cubicBezTo>
                    <a:pt x="35" y="126"/>
                    <a:pt x="35" y="126"/>
                    <a:pt x="35" y="126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121" y="51"/>
                    <a:pt x="121" y="51"/>
                    <a:pt x="121" y="51"/>
                  </a:cubicBezTo>
                  <a:cubicBezTo>
                    <a:pt x="163" y="96"/>
                    <a:pt x="163" y="96"/>
                    <a:pt x="163" y="96"/>
                  </a:cubicBezTo>
                  <a:cubicBezTo>
                    <a:pt x="136" y="102"/>
                    <a:pt x="136" y="102"/>
                    <a:pt x="136" y="102"/>
                  </a:cubicBezTo>
                  <a:cubicBezTo>
                    <a:pt x="145" y="128"/>
                    <a:pt x="156" y="152"/>
                    <a:pt x="169" y="176"/>
                  </a:cubicBezTo>
                  <a:cubicBezTo>
                    <a:pt x="235" y="84"/>
                    <a:pt x="235" y="84"/>
                    <a:pt x="235" y="84"/>
                  </a:cubicBezTo>
                  <a:cubicBezTo>
                    <a:pt x="559" y="320"/>
                    <a:pt x="559" y="320"/>
                    <a:pt x="559" y="320"/>
                  </a:cubicBezTo>
                  <a:cubicBezTo>
                    <a:pt x="490" y="415"/>
                    <a:pt x="490" y="415"/>
                    <a:pt x="490" y="415"/>
                  </a:cubicBezTo>
                  <a:cubicBezTo>
                    <a:pt x="512" y="420"/>
                    <a:pt x="535" y="423"/>
                    <a:pt x="558" y="425"/>
                  </a:cubicBezTo>
                  <a:lnTo>
                    <a:pt x="496" y="457"/>
                  </a:lnTo>
                  <a:close/>
                </a:path>
              </a:pathLst>
            </a:custGeom>
            <a:solidFill>
              <a:schemeClr val="accent4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524716" y="4015021"/>
              <a:ext cx="1399955" cy="1310934"/>
            </a:xfrm>
            <a:custGeom>
              <a:avLst/>
              <a:gdLst>
                <a:gd name="T0" fmla="*/ 417 w 486"/>
                <a:gd name="T1" fmla="*/ 414 h 455"/>
                <a:gd name="T2" fmla="*/ 485 w 486"/>
                <a:gd name="T3" fmla="*/ 424 h 455"/>
                <a:gd name="T4" fmla="*/ 424 w 486"/>
                <a:gd name="T5" fmla="*/ 455 h 455"/>
                <a:gd name="T6" fmla="*/ 0 w 486"/>
                <a:gd name="T7" fmla="*/ 0 h 455"/>
                <a:gd name="T8" fmla="*/ 48 w 486"/>
                <a:gd name="T9" fmla="*/ 50 h 455"/>
                <a:gd name="T10" fmla="*/ 90 w 486"/>
                <a:gd name="T11" fmla="*/ 95 h 455"/>
                <a:gd name="T12" fmla="*/ 63 w 486"/>
                <a:gd name="T13" fmla="*/ 101 h 455"/>
                <a:gd name="T14" fmla="*/ 96 w 486"/>
                <a:gd name="T15" fmla="*/ 175 h 455"/>
                <a:gd name="T16" fmla="*/ 162 w 486"/>
                <a:gd name="T17" fmla="*/ 83 h 455"/>
                <a:gd name="T18" fmla="*/ 486 w 486"/>
                <a:gd name="T19" fmla="*/ 319 h 455"/>
                <a:gd name="T20" fmla="*/ 417 w 486"/>
                <a:gd name="T21" fmla="*/ 414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6" h="455">
                  <a:moveTo>
                    <a:pt x="417" y="414"/>
                  </a:moveTo>
                  <a:cubicBezTo>
                    <a:pt x="439" y="419"/>
                    <a:pt x="462" y="422"/>
                    <a:pt x="485" y="424"/>
                  </a:cubicBezTo>
                  <a:cubicBezTo>
                    <a:pt x="424" y="455"/>
                    <a:pt x="424" y="455"/>
                    <a:pt x="424" y="455"/>
                  </a:cubicBezTo>
                  <a:cubicBezTo>
                    <a:pt x="200" y="413"/>
                    <a:pt x="26" y="229"/>
                    <a:pt x="0" y="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90" y="95"/>
                    <a:pt x="90" y="95"/>
                    <a:pt x="90" y="95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72" y="127"/>
                    <a:pt x="83" y="151"/>
                    <a:pt x="96" y="175"/>
                  </a:cubicBezTo>
                  <a:cubicBezTo>
                    <a:pt x="162" y="83"/>
                    <a:pt x="162" y="83"/>
                    <a:pt x="162" y="83"/>
                  </a:cubicBezTo>
                  <a:cubicBezTo>
                    <a:pt x="486" y="319"/>
                    <a:pt x="486" y="319"/>
                    <a:pt x="486" y="319"/>
                  </a:cubicBezTo>
                  <a:lnTo>
                    <a:pt x="417" y="414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4" name="Freeform 11"/>
            <p:cNvSpPr/>
            <p:nvPr/>
          </p:nvSpPr>
          <p:spPr bwMode="auto">
            <a:xfrm>
              <a:off x="2742969" y="4254037"/>
              <a:ext cx="2010912" cy="1613364"/>
            </a:xfrm>
            <a:custGeom>
              <a:avLst/>
              <a:gdLst>
                <a:gd name="T0" fmla="*/ 698 w 698"/>
                <a:gd name="T1" fmla="*/ 324 h 560"/>
                <a:gd name="T2" fmla="*/ 374 w 698"/>
                <a:gd name="T3" fmla="*/ 560 h 560"/>
                <a:gd name="T4" fmla="*/ 253 w 698"/>
                <a:gd name="T5" fmla="*/ 393 h 560"/>
                <a:gd name="T6" fmla="*/ 112 w 698"/>
                <a:gd name="T7" fmla="*/ 414 h 560"/>
                <a:gd name="T8" fmla="*/ 110 w 698"/>
                <a:gd name="T9" fmla="*/ 444 h 560"/>
                <a:gd name="T10" fmla="*/ 62 w 698"/>
                <a:gd name="T11" fmla="*/ 413 h 560"/>
                <a:gd name="T12" fmla="*/ 62 w 698"/>
                <a:gd name="T13" fmla="*/ 413 h 560"/>
                <a:gd name="T14" fmla="*/ 0 w 698"/>
                <a:gd name="T15" fmla="*/ 373 h 560"/>
                <a:gd name="T16" fmla="*/ 62 w 698"/>
                <a:gd name="T17" fmla="*/ 341 h 560"/>
                <a:gd name="T18" fmla="*/ 62 w 698"/>
                <a:gd name="T19" fmla="*/ 341 h 560"/>
                <a:gd name="T20" fmla="*/ 117 w 698"/>
                <a:gd name="T21" fmla="*/ 313 h 560"/>
                <a:gd name="T22" fmla="*/ 116 w 698"/>
                <a:gd name="T23" fmla="*/ 342 h 560"/>
                <a:gd name="T24" fmla="*/ 207 w 698"/>
                <a:gd name="T25" fmla="*/ 330 h 560"/>
                <a:gd name="T26" fmla="*/ 138 w 698"/>
                <a:gd name="T27" fmla="*/ 236 h 560"/>
                <a:gd name="T28" fmla="*/ 462 w 698"/>
                <a:gd name="T29" fmla="*/ 0 h 560"/>
                <a:gd name="T30" fmla="*/ 527 w 698"/>
                <a:gd name="T31" fmla="*/ 89 h 560"/>
                <a:gd name="T32" fmla="*/ 558 w 698"/>
                <a:gd name="T33" fmla="*/ 20 h 560"/>
                <a:gd name="T34" fmla="*/ 570 w 698"/>
                <a:gd name="T35" fmla="*/ 88 h 560"/>
                <a:gd name="T36" fmla="*/ 628 w 698"/>
                <a:gd name="T37" fmla="*/ 39 h 560"/>
                <a:gd name="T38" fmla="*/ 573 w 698"/>
                <a:gd name="T39" fmla="*/ 152 h 560"/>
                <a:gd name="T40" fmla="*/ 698 w 698"/>
                <a:gd name="T41" fmla="*/ 324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98" h="560">
                  <a:moveTo>
                    <a:pt x="698" y="324"/>
                  </a:moveTo>
                  <a:cubicBezTo>
                    <a:pt x="374" y="560"/>
                    <a:pt x="374" y="560"/>
                    <a:pt x="374" y="560"/>
                  </a:cubicBezTo>
                  <a:cubicBezTo>
                    <a:pt x="253" y="393"/>
                    <a:pt x="253" y="393"/>
                    <a:pt x="253" y="393"/>
                  </a:cubicBezTo>
                  <a:cubicBezTo>
                    <a:pt x="208" y="406"/>
                    <a:pt x="161" y="413"/>
                    <a:pt x="112" y="414"/>
                  </a:cubicBezTo>
                  <a:cubicBezTo>
                    <a:pt x="110" y="444"/>
                    <a:pt x="110" y="444"/>
                    <a:pt x="110" y="444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62" y="413"/>
                    <a:pt x="62" y="413"/>
                    <a:pt x="62" y="413"/>
                  </a:cubicBezTo>
                  <a:cubicBezTo>
                    <a:pt x="0" y="373"/>
                    <a:pt x="0" y="373"/>
                    <a:pt x="0" y="373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62" y="341"/>
                    <a:pt x="62" y="341"/>
                    <a:pt x="62" y="341"/>
                  </a:cubicBezTo>
                  <a:cubicBezTo>
                    <a:pt x="117" y="313"/>
                    <a:pt x="117" y="313"/>
                    <a:pt x="117" y="313"/>
                  </a:cubicBezTo>
                  <a:cubicBezTo>
                    <a:pt x="116" y="342"/>
                    <a:pt x="116" y="342"/>
                    <a:pt x="116" y="342"/>
                  </a:cubicBezTo>
                  <a:cubicBezTo>
                    <a:pt x="147" y="341"/>
                    <a:pt x="178" y="337"/>
                    <a:pt x="207" y="330"/>
                  </a:cubicBezTo>
                  <a:cubicBezTo>
                    <a:pt x="138" y="236"/>
                    <a:pt x="138" y="236"/>
                    <a:pt x="138" y="236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527" y="89"/>
                    <a:pt x="527" y="89"/>
                    <a:pt x="527" y="89"/>
                  </a:cubicBezTo>
                  <a:cubicBezTo>
                    <a:pt x="539" y="67"/>
                    <a:pt x="549" y="44"/>
                    <a:pt x="558" y="20"/>
                  </a:cubicBezTo>
                  <a:cubicBezTo>
                    <a:pt x="570" y="88"/>
                    <a:pt x="570" y="88"/>
                    <a:pt x="570" y="88"/>
                  </a:cubicBezTo>
                  <a:cubicBezTo>
                    <a:pt x="628" y="39"/>
                    <a:pt x="628" y="39"/>
                    <a:pt x="628" y="39"/>
                  </a:cubicBezTo>
                  <a:cubicBezTo>
                    <a:pt x="614" y="79"/>
                    <a:pt x="595" y="117"/>
                    <a:pt x="573" y="152"/>
                  </a:cubicBezTo>
                  <a:lnTo>
                    <a:pt x="698" y="324"/>
                  </a:lnTo>
                  <a:close/>
                </a:path>
              </a:pathLst>
            </a:custGeom>
            <a:solidFill>
              <a:schemeClr val="accent3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lIns="82124" tIns="41061" rIns="82124" bIns="41061" anchor="ctr"/>
            <a:lstStyle/>
            <a:p>
              <a:pPr algn="ctr" defTabSz="814705">
                <a:lnSpc>
                  <a:spcPct val="90000"/>
                </a:lnSpc>
                <a:defRPr/>
              </a:pPr>
              <a:endParaRPr lang="en-US" sz="2400">
                <a:latin typeface="Arial" panose="020B0604020202020204" pitchFamily="34" charset="0"/>
              </a:endParaRPr>
            </a:p>
          </p:txBody>
        </p:sp>
        <p:sp>
          <p:nvSpPr>
            <p:cNvPr id="15" name="Freeform 16"/>
            <p:cNvSpPr/>
            <p:nvPr/>
          </p:nvSpPr>
          <p:spPr bwMode="auto">
            <a:xfrm>
              <a:off x="2745408" y="4254037"/>
              <a:ext cx="1638972" cy="1097526"/>
            </a:xfrm>
            <a:custGeom>
              <a:avLst/>
              <a:gdLst>
                <a:gd name="T0" fmla="*/ 569 w 569"/>
                <a:gd name="T1" fmla="*/ 88 h 381"/>
                <a:gd name="T2" fmla="*/ 98 w 569"/>
                <a:gd name="T3" fmla="*/ 381 h 381"/>
                <a:gd name="T4" fmla="*/ 0 w 569"/>
                <a:gd name="T5" fmla="*/ 372 h 381"/>
                <a:gd name="T6" fmla="*/ 61 w 569"/>
                <a:gd name="T7" fmla="*/ 341 h 381"/>
                <a:gd name="T8" fmla="*/ 61 w 569"/>
                <a:gd name="T9" fmla="*/ 341 h 381"/>
                <a:gd name="T10" fmla="*/ 116 w 569"/>
                <a:gd name="T11" fmla="*/ 313 h 381"/>
                <a:gd name="T12" fmla="*/ 115 w 569"/>
                <a:gd name="T13" fmla="*/ 342 h 381"/>
                <a:gd name="T14" fmla="*/ 206 w 569"/>
                <a:gd name="T15" fmla="*/ 330 h 381"/>
                <a:gd name="T16" fmla="*/ 137 w 569"/>
                <a:gd name="T17" fmla="*/ 236 h 381"/>
                <a:gd name="T18" fmla="*/ 461 w 569"/>
                <a:gd name="T19" fmla="*/ 0 h 381"/>
                <a:gd name="T20" fmla="*/ 526 w 569"/>
                <a:gd name="T21" fmla="*/ 89 h 381"/>
                <a:gd name="T22" fmla="*/ 557 w 569"/>
                <a:gd name="T23" fmla="*/ 20 h 381"/>
                <a:gd name="T24" fmla="*/ 569 w 569"/>
                <a:gd name="T25" fmla="*/ 88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9" h="381">
                  <a:moveTo>
                    <a:pt x="569" y="88"/>
                  </a:moveTo>
                  <a:cubicBezTo>
                    <a:pt x="484" y="262"/>
                    <a:pt x="305" y="381"/>
                    <a:pt x="98" y="381"/>
                  </a:cubicBezTo>
                  <a:cubicBezTo>
                    <a:pt x="64" y="381"/>
                    <a:pt x="31" y="378"/>
                    <a:pt x="0" y="372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61" y="341"/>
                    <a:pt x="61" y="341"/>
                    <a:pt x="61" y="341"/>
                  </a:cubicBezTo>
                  <a:cubicBezTo>
                    <a:pt x="116" y="313"/>
                    <a:pt x="116" y="313"/>
                    <a:pt x="116" y="313"/>
                  </a:cubicBezTo>
                  <a:cubicBezTo>
                    <a:pt x="115" y="342"/>
                    <a:pt x="115" y="342"/>
                    <a:pt x="115" y="342"/>
                  </a:cubicBezTo>
                  <a:cubicBezTo>
                    <a:pt x="146" y="341"/>
                    <a:pt x="177" y="337"/>
                    <a:pt x="206" y="330"/>
                  </a:cubicBezTo>
                  <a:cubicBezTo>
                    <a:pt x="137" y="236"/>
                    <a:pt x="137" y="236"/>
                    <a:pt x="137" y="236"/>
                  </a:cubicBezTo>
                  <a:cubicBezTo>
                    <a:pt x="461" y="0"/>
                    <a:pt x="461" y="0"/>
                    <a:pt x="461" y="0"/>
                  </a:cubicBezTo>
                  <a:cubicBezTo>
                    <a:pt x="526" y="89"/>
                    <a:pt x="526" y="89"/>
                    <a:pt x="526" y="89"/>
                  </a:cubicBezTo>
                  <a:cubicBezTo>
                    <a:pt x="538" y="67"/>
                    <a:pt x="548" y="44"/>
                    <a:pt x="557" y="20"/>
                  </a:cubicBezTo>
                  <a:lnTo>
                    <a:pt x="569" y="8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6" name="Rounded Rectangle 17"/>
            <p:cNvSpPr/>
            <p:nvPr/>
          </p:nvSpPr>
          <p:spPr>
            <a:xfrm>
              <a:off x="2696790" y="2029878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52"/>
            <p:cNvSpPr>
              <a:spLocks noEditPoints="1"/>
            </p:cNvSpPr>
            <p:nvPr/>
          </p:nvSpPr>
          <p:spPr bwMode="auto">
            <a:xfrm>
              <a:off x="2858909" y="2192015"/>
              <a:ext cx="349810" cy="349810"/>
            </a:xfrm>
            <a:custGeom>
              <a:avLst/>
              <a:gdLst/>
              <a:ahLst/>
              <a:cxnLst>
                <a:cxn ang="0">
                  <a:pos x="224" y="12"/>
                </a:cxn>
                <a:cxn ang="0">
                  <a:pos x="188" y="0"/>
                </a:cxn>
                <a:cxn ang="0">
                  <a:pos x="168" y="4"/>
                </a:cxn>
                <a:cxn ang="0">
                  <a:pos x="112" y="54"/>
                </a:cxn>
                <a:cxn ang="0">
                  <a:pos x="110" y="54"/>
                </a:cxn>
                <a:cxn ang="0">
                  <a:pos x="28" y="138"/>
                </a:cxn>
                <a:cxn ang="0">
                  <a:pos x="20" y="152"/>
                </a:cxn>
                <a:cxn ang="0">
                  <a:pos x="0" y="228"/>
                </a:cxn>
                <a:cxn ang="0">
                  <a:pos x="8" y="248"/>
                </a:cxn>
                <a:cxn ang="0">
                  <a:pos x="28" y="256"/>
                </a:cxn>
                <a:cxn ang="0">
                  <a:pos x="106" y="236"/>
                </a:cxn>
                <a:cxn ang="0">
                  <a:pos x="240" y="106"/>
                </a:cxn>
                <a:cxn ang="0">
                  <a:pos x="252" y="86"/>
                </a:cxn>
                <a:cxn ang="0">
                  <a:pos x="254" y="52"/>
                </a:cxn>
                <a:cxn ang="0">
                  <a:pos x="236" y="20"/>
                </a:cxn>
                <a:cxn ang="0">
                  <a:pos x="126" y="180"/>
                </a:cxn>
                <a:cxn ang="0">
                  <a:pos x="198" y="94"/>
                </a:cxn>
                <a:cxn ang="0">
                  <a:pos x="196" y="126"/>
                </a:cxn>
                <a:cxn ang="0">
                  <a:pos x="190" y="134"/>
                </a:cxn>
                <a:cxn ang="0">
                  <a:pos x="128" y="196"/>
                </a:cxn>
                <a:cxn ang="0">
                  <a:pos x="118" y="162"/>
                </a:cxn>
                <a:cxn ang="0">
                  <a:pos x="100" y="142"/>
                </a:cxn>
                <a:cxn ang="0">
                  <a:pos x="168" y="60"/>
                </a:cxn>
                <a:cxn ang="0">
                  <a:pos x="184" y="72"/>
                </a:cxn>
                <a:cxn ang="0">
                  <a:pos x="118" y="162"/>
                </a:cxn>
                <a:cxn ang="0">
                  <a:pos x="72" y="130"/>
                </a:cxn>
                <a:cxn ang="0">
                  <a:pos x="122" y="66"/>
                </a:cxn>
                <a:cxn ang="0">
                  <a:pos x="150" y="56"/>
                </a:cxn>
                <a:cxn ang="0">
                  <a:pos x="34" y="238"/>
                </a:cxn>
                <a:cxn ang="0">
                  <a:pos x="28" y="240"/>
                </a:cxn>
                <a:cxn ang="0">
                  <a:pos x="16" y="232"/>
                </a:cxn>
                <a:cxn ang="0">
                  <a:pos x="16" y="224"/>
                </a:cxn>
                <a:cxn ang="0">
                  <a:pos x="32" y="194"/>
                </a:cxn>
                <a:cxn ang="0">
                  <a:pos x="52" y="204"/>
                </a:cxn>
                <a:cxn ang="0">
                  <a:pos x="60" y="218"/>
                </a:cxn>
                <a:cxn ang="0">
                  <a:pos x="34" y="238"/>
                </a:cxn>
                <a:cxn ang="0">
                  <a:pos x="70" y="222"/>
                </a:cxn>
                <a:cxn ang="0">
                  <a:pos x="58" y="198"/>
                </a:cxn>
                <a:cxn ang="0">
                  <a:pos x="44" y="188"/>
                </a:cxn>
                <a:cxn ang="0">
                  <a:pos x="36" y="156"/>
                </a:cxn>
                <a:cxn ang="0">
                  <a:pos x="38" y="150"/>
                </a:cxn>
                <a:cxn ang="0">
                  <a:pos x="60" y="144"/>
                </a:cxn>
                <a:cxn ang="0">
                  <a:pos x="82" y="150"/>
                </a:cxn>
                <a:cxn ang="0">
                  <a:pos x="96" y="160"/>
                </a:cxn>
                <a:cxn ang="0">
                  <a:pos x="110" y="182"/>
                </a:cxn>
                <a:cxn ang="0">
                  <a:pos x="110" y="206"/>
                </a:cxn>
                <a:cxn ang="0">
                  <a:pos x="104" y="220"/>
                </a:cxn>
                <a:cxn ang="0">
                  <a:pos x="230" y="94"/>
                </a:cxn>
                <a:cxn ang="0">
                  <a:pos x="216" y="102"/>
                </a:cxn>
                <a:cxn ang="0">
                  <a:pos x="210" y="80"/>
                </a:cxn>
                <a:cxn ang="0">
                  <a:pos x="196" y="60"/>
                </a:cxn>
                <a:cxn ang="0">
                  <a:pos x="162" y="42"/>
                </a:cxn>
                <a:cxn ang="0">
                  <a:pos x="162" y="26"/>
                </a:cxn>
                <a:cxn ang="0">
                  <a:pos x="180" y="16"/>
                </a:cxn>
                <a:cxn ang="0">
                  <a:pos x="198" y="18"/>
                </a:cxn>
                <a:cxn ang="0">
                  <a:pos x="224" y="32"/>
                </a:cxn>
                <a:cxn ang="0">
                  <a:pos x="236" y="48"/>
                </a:cxn>
                <a:cxn ang="0">
                  <a:pos x="240" y="66"/>
                </a:cxn>
                <a:cxn ang="0">
                  <a:pos x="234" y="88"/>
                </a:cxn>
              </a:cxnLst>
              <a:rect l="0" t="0" r="r" b="b"/>
              <a:pathLst>
                <a:path w="256" h="256">
                  <a:moveTo>
                    <a:pt x="236" y="20"/>
                  </a:moveTo>
                  <a:lnTo>
                    <a:pt x="236" y="20"/>
                  </a:lnTo>
                  <a:lnTo>
                    <a:pt x="224" y="12"/>
                  </a:lnTo>
                  <a:lnTo>
                    <a:pt x="212" y="6"/>
                  </a:lnTo>
                  <a:lnTo>
                    <a:pt x="200" y="2"/>
                  </a:lnTo>
                  <a:lnTo>
                    <a:pt x="188" y="0"/>
                  </a:lnTo>
                  <a:lnTo>
                    <a:pt x="188" y="0"/>
                  </a:lnTo>
                  <a:lnTo>
                    <a:pt x="178" y="0"/>
                  </a:lnTo>
                  <a:lnTo>
                    <a:pt x="168" y="4"/>
                  </a:lnTo>
                  <a:lnTo>
                    <a:pt x="158" y="8"/>
                  </a:lnTo>
                  <a:lnTo>
                    <a:pt x="150" y="16"/>
                  </a:lnTo>
                  <a:lnTo>
                    <a:pt x="112" y="54"/>
                  </a:lnTo>
                  <a:lnTo>
                    <a:pt x="112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110" y="54"/>
                  </a:lnTo>
                  <a:lnTo>
                    <a:pt x="28" y="138"/>
                  </a:lnTo>
                  <a:lnTo>
                    <a:pt x="28" y="138"/>
                  </a:lnTo>
                  <a:lnTo>
                    <a:pt x="24" y="144"/>
                  </a:lnTo>
                  <a:lnTo>
                    <a:pt x="20" y="152"/>
                  </a:lnTo>
                  <a:lnTo>
                    <a:pt x="2" y="220"/>
                  </a:lnTo>
                  <a:lnTo>
                    <a:pt x="2" y="220"/>
                  </a:lnTo>
                  <a:lnTo>
                    <a:pt x="0" y="228"/>
                  </a:lnTo>
                  <a:lnTo>
                    <a:pt x="0" y="228"/>
                  </a:lnTo>
                  <a:lnTo>
                    <a:pt x="2" y="238"/>
                  </a:lnTo>
                  <a:lnTo>
                    <a:pt x="8" y="248"/>
                  </a:lnTo>
                  <a:lnTo>
                    <a:pt x="18" y="254"/>
                  </a:lnTo>
                  <a:lnTo>
                    <a:pt x="28" y="256"/>
                  </a:lnTo>
                  <a:lnTo>
                    <a:pt x="28" y="256"/>
                  </a:lnTo>
                  <a:lnTo>
                    <a:pt x="38" y="254"/>
                  </a:lnTo>
                  <a:lnTo>
                    <a:pt x="106" y="236"/>
                  </a:lnTo>
                  <a:lnTo>
                    <a:pt x="106" y="236"/>
                  </a:lnTo>
                  <a:lnTo>
                    <a:pt x="112" y="234"/>
                  </a:lnTo>
                  <a:lnTo>
                    <a:pt x="118" y="228"/>
                  </a:lnTo>
                  <a:lnTo>
                    <a:pt x="240" y="106"/>
                  </a:lnTo>
                  <a:lnTo>
                    <a:pt x="240" y="106"/>
                  </a:lnTo>
                  <a:lnTo>
                    <a:pt x="248" y="96"/>
                  </a:lnTo>
                  <a:lnTo>
                    <a:pt x="252" y="86"/>
                  </a:lnTo>
                  <a:lnTo>
                    <a:pt x="256" y="76"/>
                  </a:lnTo>
                  <a:lnTo>
                    <a:pt x="256" y="64"/>
                  </a:lnTo>
                  <a:lnTo>
                    <a:pt x="254" y="52"/>
                  </a:lnTo>
                  <a:lnTo>
                    <a:pt x="250" y="42"/>
                  </a:lnTo>
                  <a:lnTo>
                    <a:pt x="244" y="30"/>
                  </a:lnTo>
                  <a:lnTo>
                    <a:pt x="236" y="20"/>
                  </a:lnTo>
                  <a:close/>
                  <a:moveTo>
                    <a:pt x="128" y="190"/>
                  </a:moveTo>
                  <a:lnTo>
                    <a:pt x="128" y="190"/>
                  </a:lnTo>
                  <a:lnTo>
                    <a:pt x="126" y="180"/>
                  </a:lnTo>
                  <a:lnTo>
                    <a:pt x="122" y="170"/>
                  </a:lnTo>
                  <a:lnTo>
                    <a:pt x="198" y="94"/>
                  </a:lnTo>
                  <a:lnTo>
                    <a:pt x="198" y="94"/>
                  </a:lnTo>
                  <a:lnTo>
                    <a:pt x="200" y="104"/>
                  </a:lnTo>
                  <a:lnTo>
                    <a:pt x="200" y="116"/>
                  </a:lnTo>
                  <a:lnTo>
                    <a:pt x="196" y="126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90" y="134"/>
                  </a:lnTo>
                  <a:lnTo>
                    <a:pt x="128" y="196"/>
                  </a:lnTo>
                  <a:lnTo>
                    <a:pt x="128" y="196"/>
                  </a:lnTo>
                  <a:lnTo>
                    <a:pt x="128" y="190"/>
                  </a:lnTo>
                  <a:close/>
                  <a:moveTo>
                    <a:pt x="118" y="162"/>
                  </a:moveTo>
                  <a:lnTo>
                    <a:pt x="118" y="162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100" y="142"/>
                  </a:lnTo>
                  <a:lnTo>
                    <a:pt x="92" y="136"/>
                  </a:lnTo>
                  <a:lnTo>
                    <a:pt x="168" y="60"/>
                  </a:lnTo>
                  <a:lnTo>
                    <a:pt x="168" y="60"/>
                  </a:lnTo>
                  <a:lnTo>
                    <a:pt x="176" y="64"/>
                  </a:lnTo>
                  <a:lnTo>
                    <a:pt x="184" y="72"/>
                  </a:lnTo>
                  <a:lnTo>
                    <a:pt x="184" y="72"/>
                  </a:lnTo>
                  <a:lnTo>
                    <a:pt x="190" y="78"/>
                  </a:lnTo>
                  <a:lnTo>
                    <a:pt x="194" y="86"/>
                  </a:lnTo>
                  <a:lnTo>
                    <a:pt x="118" y="162"/>
                  </a:lnTo>
                  <a:close/>
                  <a:moveTo>
                    <a:pt x="84" y="132"/>
                  </a:moveTo>
                  <a:lnTo>
                    <a:pt x="84" y="132"/>
                  </a:lnTo>
                  <a:lnTo>
                    <a:pt x="72" y="130"/>
                  </a:lnTo>
                  <a:lnTo>
                    <a:pt x="60" y="128"/>
                  </a:lnTo>
                  <a:lnTo>
                    <a:pt x="122" y="66"/>
                  </a:lnTo>
                  <a:lnTo>
                    <a:pt x="122" y="66"/>
                  </a:lnTo>
                  <a:lnTo>
                    <a:pt x="130" y="60"/>
                  </a:lnTo>
                  <a:lnTo>
                    <a:pt x="140" y="56"/>
                  </a:lnTo>
                  <a:lnTo>
                    <a:pt x="150" y="56"/>
                  </a:lnTo>
                  <a:lnTo>
                    <a:pt x="160" y="58"/>
                  </a:lnTo>
                  <a:lnTo>
                    <a:pt x="84" y="132"/>
                  </a:lnTo>
                  <a:close/>
                  <a:moveTo>
                    <a:pt x="34" y="238"/>
                  </a:moveTo>
                  <a:lnTo>
                    <a:pt x="34" y="238"/>
                  </a:lnTo>
                  <a:lnTo>
                    <a:pt x="28" y="240"/>
                  </a:lnTo>
                  <a:lnTo>
                    <a:pt x="28" y="240"/>
                  </a:lnTo>
                  <a:lnTo>
                    <a:pt x="24" y="240"/>
                  </a:lnTo>
                  <a:lnTo>
                    <a:pt x="20" y="236"/>
                  </a:lnTo>
                  <a:lnTo>
                    <a:pt x="16" y="232"/>
                  </a:lnTo>
                  <a:lnTo>
                    <a:pt x="16" y="228"/>
                  </a:lnTo>
                  <a:lnTo>
                    <a:pt x="16" y="228"/>
                  </a:lnTo>
                  <a:lnTo>
                    <a:pt x="16" y="224"/>
                  </a:lnTo>
                  <a:lnTo>
                    <a:pt x="26" y="192"/>
                  </a:lnTo>
                  <a:lnTo>
                    <a:pt x="26" y="192"/>
                  </a:lnTo>
                  <a:lnTo>
                    <a:pt x="32" y="194"/>
                  </a:lnTo>
                  <a:lnTo>
                    <a:pt x="40" y="196"/>
                  </a:lnTo>
                  <a:lnTo>
                    <a:pt x="46" y="200"/>
                  </a:lnTo>
                  <a:lnTo>
                    <a:pt x="52" y="204"/>
                  </a:lnTo>
                  <a:lnTo>
                    <a:pt x="52" y="204"/>
                  </a:lnTo>
                  <a:lnTo>
                    <a:pt x="58" y="210"/>
                  </a:lnTo>
                  <a:lnTo>
                    <a:pt x="60" y="218"/>
                  </a:lnTo>
                  <a:lnTo>
                    <a:pt x="62" y="224"/>
                  </a:lnTo>
                  <a:lnTo>
                    <a:pt x="64" y="232"/>
                  </a:lnTo>
                  <a:lnTo>
                    <a:pt x="34" y="238"/>
                  </a:lnTo>
                  <a:close/>
                  <a:moveTo>
                    <a:pt x="70" y="230"/>
                  </a:moveTo>
                  <a:lnTo>
                    <a:pt x="70" y="230"/>
                  </a:lnTo>
                  <a:lnTo>
                    <a:pt x="70" y="222"/>
                  </a:lnTo>
                  <a:lnTo>
                    <a:pt x="68" y="214"/>
                  </a:lnTo>
                  <a:lnTo>
                    <a:pt x="64" y="206"/>
                  </a:lnTo>
                  <a:lnTo>
                    <a:pt x="58" y="198"/>
                  </a:lnTo>
                  <a:lnTo>
                    <a:pt x="58" y="198"/>
                  </a:lnTo>
                  <a:lnTo>
                    <a:pt x="50" y="192"/>
                  </a:lnTo>
                  <a:lnTo>
                    <a:pt x="44" y="188"/>
                  </a:lnTo>
                  <a:lnTo>
                    <a:pt x="36" y="186"/>
                  </a:lnTo>
                  <a:lnTo>
                    <a:pt x="28" y="184"/>
                  </a:lnTo>
                  <a:lnTo>
                    <a:pt x="36" y="156"/>
                  </a:lnTo>
                  <a:lnTo>
                    <a:pt x="36" y="156"/>
                  </a:lnTo>
                  <a:lnTo>
                    <a:pt x="38" y="150"/>
                  </a:lnTo>
                  <a:lnTo>
                    <a:pt x="38" y="150"/>
                  </a:lnTo>
                  <a:lnTo>
                    <a:pt x="44" y="146"/>
                  </a:lnTo>
                  <a:lnTo>
                    <a:pt x="52" y="144"/>
                  </a:lnTo>
                  <a:lnTo>
                    <a:pt x="60" y="144"/>
                  </a:lnTo>
                  <a:lnTo>
                    <a:pt x="68" y="144"/>
                  </a:lnTo>
                  <a:lnTo>
                    <a:pt x="74" y="146"/>
                  </a:lnTo>
                  <a:lnTo>
                    <a:pt x="82" y="150"/>
                  </a:lnTo>
                  <a:lnTo>
                    <a:pt x="90" y="154"/>
                  </a:lnTo>
                  <a:lnTo>
                    <a:pt x="96" y="160"/>
                  </a:lnTo>
                  <a:lnTo>
                    <a:pt x="96" y="160"/>
                  </a:lnTo>
                  <a:lnTo>
                    <a:pt x="102" y="166"/>
                  </a:lnTo>
                  <a:lnTo>
                    <a:pt x="108" y="174"/>
                  </a:lnTo>
                  <a:lnTo>
                    <a:pt x="110" y="182"/>
                  </a:lnTo>
                  <a:lnTo>
                    <a:pt x="112" y="190"/>
                  </a:lnTo>
                  <a:lnTo>
                    <a:pt x="112" y="198"/>
                  </a:lnTo>
                  <a:lnTo>
                    <a:pt x="110" y="206"/>
                  </a:lnTo>
                  <a:lnTo>
                    <a:pt x="108" y="214"/>
                  </a:lnTo>
                  <a:lnTo>
                    <a:pt x="104" y="220"/>
                  </a:lnTo>
                  <a:lnTo>
                    <a:pt x="104" y="220"/>
                  </a:lnTo>
                  <a:lnTo>
                    <a:pt x="100" y="222"/>
                  </a:lnTo>
                  <a:lnTo>
                    <a:pt x="70" y="230"/>
                  </a:lnTo>
                  <a:close/>
                  <a:moveTo>
                    <a:pt x="230" y="94"/>
                  </a:moveTo>
                  <a:lnTo>
                    <a:pt x="216" y="108"/>
                  </a:lnTo>
                  <a:lnTo>
                    <a:pt x="216" y="108"/>
                  </a:lnTo>
                  <a:lnTo>
                    <a:pt x="216" y="102"/>
                  </a:lnTo>
                  <a:lnTo>
                    <a:pt x="216" y="102"/>
                  </a:lnTo>
                  <a:lnTo>
                    <a:pt x="214" y="90"/>
                  </a:lnTo>
                  <a:lnTo>
                    <a:pt x="210" y="80"/>
                  </a:lnTo>
                  <a:lnTo>
                    <a:pt x="204" y="70"/>
                  </a:lnTo>
                  <a:lnTo>
                    <a:pt x="196" y="60"/>
                  </a:lnTo>
                  <a:lnTo>
                    <a:pt x="196" y="60"/>
                  </a:lnTo>
                  <a:lnTo>
                    <a:pt x="186" y="52"/>
                  </a:lnTo>
                  <a:lnTo>
                    <a:pt x="174" y="46"/>
                  </a:lnTo>
                  <a:lnTo>
                    <a:pt x="162" y="42"/>
                  </a:lnTo>
                  <a:lnTo>
                    <a:pt x="148" y="40"/>
                  </a:lnTo>
                  <a:lnTo>
                    <a:pt x="162" y="26"/>
                  </a:lnTo>
                  <a:lnTo>
                    <a:pt x="162" y="26"/>
                  </a:lnTo>
                  <a:lnTo>
                    <a:pt x="168" y="22"/>
                  </a:lnTo>
                  <a:lnTo>
                    <a:pt x="174" y="18"/>
                  </a:lnTo>
                  <a:lnTo>
                    <a:pt x="180" y="16"/>
                  </a:lnTo>
                  <a:lnTo>
                    <a:pt x="188" y="16"/>
                  </a:lnTo>
                  <a:lnTo>
                    <a:pt x="188" y="16"/>
                  </a:lnTo>
                  <a:lnTo>
                    <a:pt x="198" y="18"/>
                  </a:lnTo>
                  <a:lnTo>
                    <a:pt x="206" y="20"/>
                  </a:lnTo>
                  <a:lnTo>
                    <a:pt x="216" y="26"/>
                  </a:lnTo>
                  <a:lnTo>
                    <a:pt x="224" y="32"/>
                  </a:lnTo>
                  <a:lnTo>
                    <a:pt x="224" y="32"/>
                  </a:lnTo>
                  <a:lnTo>
                    <a:pt x="230" y="40"/>
                  </a:lnTo>
                  <a:lnTo>
                    <a:pt x="236" y="48"/>
                  </a:lnTo>
                  <a:lnTo>
                    <a:pt x="238" y="56"/>
                  </a:lnTo>
                  <a:lnTo>
                    <a:pt x="240" y="66"/>
                  </a:lnTo>
                  <a:lnTo>
                    <a:pt x="240" y="66"/>
                  </a:lnTo>
                  <a:lnTo>
                    <a:pt x="240" y="74"/>
                  </a:lnTo>
                  <a:lnTo>
                    <a:pt x="238" y="82"/>
                  </a:lnTo>
                  <a:lnTo>
                    <a:pt x="234" y="88"/>
                  </a:lnTo>
                  <a:lnTo>
                    <a:pt x="230" y="94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18" name="Rounded Rectangle 19"/>
            <p:cNvSpPr/>
            <p:nvPr/>
          </p:nvSpPr>
          <p:spPr>
            <a:xfrm rot="20500667">
              <a:off x="4079994" y="3042831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20"/>
            <p:cNvGrpSpPr/>
            <p:nvPr/>
          </p:nvGrpSpPr>
          <p:grpSpPr>
            <a:xfrm rot="20367121">
              <a:off x="4203796" y="3166633"/>
              <a:ext cx="426442" cy="426442"/>
              <a:chOff x="3149600" y="2774950"/>
              <a:chExt cx="406400" cy="406400"/>
            </a:xfrm>
            <a:solidFill>
              <a:schemeClr val="accent2"/>
            </a:solidFill>
          </p:grpSpPr>
          <p:sp>
            <p:nvSpPr>
              <p:cNvPr id="34" name="Freeform 110"/>
              <p:cNvSpPr>
                <a:spLocks noEditPoints="1"/>
              </p:cNvSpPr>
              <p:nvPr/>
            </p:nvSpPr>
            <p:spPr bwMode="auto">
              <a:xfrm>
                <a:off x="3327400" y="29781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</a:cxnLst>
                <a:rect l="0" t="0" r="r" b="b"/>
                <a:pathLst>
                  <a:path w="40" h="40">
                    <a:moveTo>
                      <a:pt x="20" y="40"/>
                    </a:move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close/>
                    <a:moveTo>
                      <a:pt x="20" y="8"/>
                    </a:move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5" name="Freeform 113"/>
              <p:cNvSpPr>
                <a:spLocks noEditPoints="1"/>
              </p:cNvSpPr>
              <p:nvPr/>
            </p:nvSpPr>
            <p:spPr bwMode="auto">
              <a:xfrm>
                <a:off x="3492500" y="2774950"/>
                <a:ext cx="63500" cy="63500"/>
              </a:xfrm>
              <a:custGeom>
                <a:avLst/>
                <a:gdLst/>
                <a:ahLst/>
                <a:cxnLst>
                  <a:cxn ang="0">
                    <a:pos x="20" y="0"/>
                  </a:cxn>
                  <a:cxn ang="0">
                    <a:pos x="20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20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6" y="34"/>
                  </a:cxn>
                  <a:cxn ang="0">
                    <a:pos x="12" y="38"/>
                  </a:cxn>
                  <a:cxn ang="0">
                    <a:pos x="20" y="40"/>
                  </a:cxn>
                  <a:cxn ang="0">
                    <a:pos x="20" y="40"/>
                  </a:cxn>
                  <a:cxn ang="0">
                    <a:pos x="28" y="38"/>
                  </a:cxn>
                  <a:cxn ang="0">
                    <a:pos x="34" y="34"/>
                  </a:cxn>
                  <a:cxn ang="0">
                    <a:pos x="38" y="28"/>
                  </a:cxn>
                  <a:cxn ang="0">
                    <a:pos x="40" y="20"/>
                  </a:cxn>
                  <a:cxn ang="0">
                    <a:pos x="40" y="20"/>
                  </a:cxn>
                  <a:cxn ang="0">
                    <a:pos x="38" y="12"/>
                  </a:cxn>
                  <a:cxn ang="0">
                    <a:pos x="34" y="6"/>
                  </a:cxn>
                  <a:cxn ang="0">
                    <a:pos x="28" y="2"/>
                  </a:cxn>
                  <a:cxn ang="0">
                    <a:pos x="20" y="0"/>
                  </a:cxn>
                  <a:cxn ang="0">
                    <a:pos x="20" y="32"/>
                  </a:cxn>
                  <a:cxn ang="0">
                    <a:pos x="20" y="32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8" y="24"/>
                  </a:cxn>
                  <a:cxn ang="0">
                    <a:pos x="8" y="20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2" y="12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0" y="8"/>
                  </a:cxn>
                  <a:cxn ang="0">
                    <a:pos x="24" y="8"/>
                  </a:cxn>
                  <a:cxn ang="0">
                    <a:pos x="28" y="12"/>
                  </a:cxn>
                  <a:cxn ang="0">
                    <a:pos x="32" y="16"/>
                  </a:cxn>
                  <a:cxn ang="0">
                    <a:pos x="32" y="20"/>
                  </a:cxn>
                  <a:cxn ang="0">
                    <a:pos x="32" y="20"/>
                  </a:cxn>
                  <a:cxn ang="0">
                    <a:pos x="32" y="24"/>
                  </a:cxn>
                  <a:cxn ang="0">
                    <a:pos x="28" y="28"/>
                  </a:cxn>
                  <a:cxn ang="0">
                    <a:pos x="24" y="32"/>
                  </a:cxn>
                  <a:cxn ang="0">
                    <a:pos x="20" y="32"/>
                  </a:cxn>
                </a:cxnLst>
                <a:rect l="0" t="0" r="r" b="b"/>
                <a:pathLst>
                  <a:path w="40" h="40">
                    <a:moveTo>
                      <a:pt x="20" y="0"/>
                    </a:moveTo>
                    <a:lnTo>
                      <a:pt x="20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6" y="34"/>
                    </a:lnTo>
                    <a:lnTo>
                      <a:pt x="12" y="38"/>
                    </a:lnTo>
                    <a:lnTo>
                      <a:pt x="20" y="40"/>
                    </a:lnTo>
                    <a:lnTo>
                      <a:pt x="20" y="40"/>
                    </a:lnTo>
                    <a:lnTo>
                      <a:pt x="28" y="38"/>
                    </a:lnTo>
                    <a:lnTo>
                      <a:pt x="34" y="34"/>
                    </a:lnTo>
                    <a:lnTo>
                      <a:pt x="38" y="28"/>
                    </a:lnTo>
                    <a:lnTo>
                      <a:pt x="40" y="20"/>
                    </a:lnTo>
                    <a:lnTo>
                      <a:pt x="40" y="20"/>
                    </a:lnTo>
                    <a:lnTo>
                      <a:pt x="38" y="12"/>
                    </a:lnTo>
                    <a:lnTo>
                      <a:pt x="34" y="6"/>
                    </a:lnTo>
                    <a:lnTo>
                      <a:pt x="28" y="2"/>
                    </a:lnTo>
                    <a:lnTo>
                      <a:pt x="20" y="0"/>
                    </a:lnTo>
                    <a:close/>
                    <a:moveTo>
                      <a:pt x="20" y="32"/>
                    </a:moveTo>
                    <a:lnTo>
                      <a:pt x="20" y="32"/>
                    </a:lnTo>
                    <a:lnTo>
                      <a:pt x="16" y="32"/>
                    </a:lnTo>
                    <a:lnTo>
                      <a:pt x="12" y="28"/>
                    </a:lnTo>
                    <a:lnTo>
                      <a:pt x="8" y="24"/>
                    </a:lnTo>
                    <a:lnTo>
                      <a:pt x="8" y="20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12" y="12"/>
                    </a:lnTo>
                    <a:lnTo>
                      <a:pt x="16" y="8"/>
                    </a:lnTo>
                    <a:lnTo>
                      <a:pt x="20" y="8"/>
                    </a:lnTo>
                    <a:lnTo>
                      <a:pt x="20" y="8"/>
                    </a:lnTo>
                    <a:lnTo>
                      <a:pt x="24" y="8"/>
                    </a:lnTo>
                    <a:lnTo>
                      <a:pt x="28" y="12"/>
                    </a:lnTo>
                    <a:lnTo>
                      <a:pt x="32" y="16"/>
                    </a:lnTo>
                    <a:lnTo>
                      <a:pt x="32" y="20"/>
                    </a:lnTo>
                    <a:lnTo>
                      <a:pt x="32" y="20"/>
                    </a:lnTo>
                    <a:lnTo>
                      <a:pt x="32" y="24"/>
                    </a:lnTo>
                    <a:lnTo>
                      <a:pt x="28" y="28"/>
                    </a:lnTo>
                    <a:lnTo>
                      <a:pt x="24" y="32"/>
                    </a:lnTo>
                    <a:lnTo>
                      <a:pt x="20" y="32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6" name="Freeform 116"/>
              <p:cNvSpPr>
                <a:spLocks noEditPoints="1"/>
              </p:cNvSpPr>
              <p:nvPr/>
            </p:nvSpPr>
            <p:spPr bwMode="auto">
              <a:xfrm>
                <a:off x="3251200" y="2965450"/>
                <a:ext cx="50800" cy="50800"/>
              </a:xfrm>
              <a:custGeom>
                <a:avLst/>
                <a:gdLst/>
                <a:ahLst/>
                <a:cxnLst>
                  <a:cxn ang="0">
                    <a:pos x="0" y="16"/>
                  </a:cxn>
                  <a:cxn ang="0">
                    <a:pos x="0" y="16"/>
                  </a:cxn>
                  <a:cxn ang="0">
                    <a:pos x="2" y="22"/>
                  </a:cxn>
                  <a:cxn ang="0">
                    <a:pos x="4" y="28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16" y="32"/>
                  </a:cxn>
                  <a:cxn ang="0">
                    <a:pos x="22" y="30"/>
                  </a:cxn>
                  <a:cxn ang="0">
                    <a:pos x="28" y="28"/>
                  </a:cxn>
                  <a:cxn ang="0">
                    <a:pos x="30" y="22"/>
                  </a:cxn>
                  <a:cxn ang="0">
                    <a:pos x="32" y="16"/>
                  </a:cxn>
                  <a:cxn ang="0">
                    <a:pos x="32" y="16"/>
                  </a:cxn>
                  <a:cxn ang="0">
                    <a:pos x="30" y="10"/>
                  </a:cxn>
                  <a:cxn ang="0">
                    <a:pos x="28" y="4"/>
                  </a:cxn>
                  <a:cxn ang="0">
                    <a:pos x="22" y="2"/>
                  </a:cxn>
                  <a:cxn ang="0">
                    <a:pos x="16" y="0"/>
                  </a:cxn>
                  <a:cxn ang="0">
                    <a:pos x="16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20" y="8"/>
                  </a:cxn>
                  <a:cxn ang="0">
                    <a:pos x="22" y="10"/>
                  </a:cxn>
                  <a:cxn ang="0">
                    <a:pos x="24" y="12"/>
                  </a:cxn>
                  <a:cxn ang="0">
                    <a:pos x="24" y="16"/>
                  </a:cxn>
                  <a:cxn ang="0">
                    <a:pos x="24" y="16"/>
                  </a:cxn>
                  <a:cxn ang="0">
                    <a:pos x="24" y="20"/>
                  </a:cxn>
                  <a:cxn ang="0">
                    <a:pos x="22" y="22"/>
                  </a:cxn>
                  <a:cxn ang="0">
                    <a:pos x="20" y="24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12" y="24"/>
                  </a:cxn>
                  <a:cxn ang="0">
                    <a:pos x="10" y="22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8" y="12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6" y="8"/>
                  </a:cxn>
                </a:cxnLst>
                <a:rect l="0" t="0" r="r" b="b"/>
                <a:pathLst>
                  <a:path w="32" h="32">
                    <a:moveTo>
                      <a:pt x="0" y="16"/>
                    </a:moveTo>
                    <a:lnTo>
                      <a:pt x="0" y="16"/>
                    </a:lnTo>
                    <a:lnTo>
                      <a:pt x="2" y="22"/>
                    </a:lnTo>
                    <a:lnTo>
                      <a:pt x="4" y="28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16" y="32"/>
                    </a:lnTo>
                    <a:lnTo>
                      <a:pt x="22" y="30"/>
                    </a:lnTo>
                    <a:lnTo>
                      <a:pt x="28" y="28"/>
                    </a:lnTo>
                    <a:lnTo>
                      <a:pt x="30" y="22"/>
                    </a:lnTo>
                    <a:lnTo>
                      <a:pt x="32" y="16"/>
                    </a:lnTo>
                    <a:lnTo>
                      <a:pt x="32" y="16"/>
                    </a:lnTo>
                    <a:lnTo>
                      <a:pt x="30" y="10"/>
                    </a:lnTo>
                    <a:lnTo>
                      <a:pt x="28" y="4"/>
                    </a:lnTo>
                    <a:lnTo>
                      <a:pt x="22" y="2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6"/>
                    </a:lnTo>
                    <a:close/>
                    <a:moveTo>
                      <a:pt x="16" y="8"/>
                    </a:moveTo>
                    <a:lnTo>
                      <a:pt x="16" y="8"/>
                    </a:lnTo>
                    <a:lnTo>
                      <a:pt x="20" y="8"/>
                    </a:lnTo>
                    <a:lnTo>
                      <a:pt x="22" y="10"/>
                    </a:lnTo>
                    <a:lnTo>
                      <a:pt x="24" y="12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4" y="20"/>
                    </a:lnTo>
                    <a:lnTo>
                      <a:pt x="22" y="22"/>
                    </a:lnTo>
                    <a:lnTo>
                      <a:pt x="20" y="24"/>
                    </a:lnTo>
                    <a:lnTo>
                      <a:pt x="16" y="24"/>
                    </a:lnTo>
                    <a:lnTo>
                      <a:pt x="16" y="24"/>
                    </a:lnTo>
                    <a:lnTo>
                      <a:pt x="12" y="24"/>
                    </a:lnTo>
                    <a:lnTo>
                      <a:pt x="10" y="22"/>
                    </a:lnTo>
                    <a:lnTo>
                      <a:pt x="8" y="20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8" y="12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6" y="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7" name="Freeform 119"/>
              <p:cNvSpPr/>
              <p:nvPr/>
            </p:nvSpPr>
            <p:spPr bwMode="auto">
              <a:xfrm>
                <a:off x="3302000" y="30543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</a:cxnLst>
                <a:rect l="0" t="0" r="r" b="b"/>
                <a:pathLst>
                  <a:path w="16" h="16">
                    <a:moveTo>
                      <a:pt x="8" y="16"/>
                    </a:move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8" name="Freeform 121"/>
              <p:cNvSpPr/>
              <p:nvPr/>
            </p:nvSpPr>
            <p:spPr bwMode="auto">
              <a:xfrm>
                <a:off x="3505200" y="2863850"/>
                <a:ext cx="25400" cy="25400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2" y="14"/>
                  </a:cxn>
                  <a:cxn ang="0">
                    <a:pos x="4" y="16"/>
                  </a:cxn>
                  <a:cxn ang="0">
                    <a:pos x="8" y="16"/>
                  </a:cxn>
                  <a:cxn ang="0">
                    <a:pos x="8" y="16"/>
                  </a:cxn>
                  <a:cxn ang="0">
                    <a:pos x="12" y="16"/>
                  </a:cxn>
                  <a:cxn ang="0">
                    <a:pos x="14" y="14"/>
                  </a:cxn>
                  <a:cxn ang="0">
                    <a:pos x="16" y="12"/>
                  </a:cxn>
                  <a:cxn ang="0">
                    <a:pos x="16" y="8"/>
                  </a:cxn>
                  <a:cxn ang="0">
                    <a:pos x="16" y="8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8" y="0"/>
                  </a:cxn>
                </a:cxnLst>
                <a:rect l="0" t="0" r="r" b="b"/>
                <a:pathLst>
                  <a:path w="16" h="16">
                    <a:moveTo>
                      <a:pt x="8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2" y="14"/>
                    </a:lnTo>
                    <a:lnTo>
                      <a:pt x="4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12" y="16"/>
                    </a:lnTo>
                    <a:lnTo>
                      <a:pt x="14" y="14"/>
                    </a:lnTo>
                    <a:lnTo>
                      <a:pt x="16" y="12"/>
                    </a:lnTo>
                    <a:lnTo>
                      <a:pt x="16" y="8"/>
                    </a:lnTo>
                    <a:lnTo>
                      <a:pt x="16" y="8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9" name="Freeform 106"/>
              <p:cNvSpPr>
                <a:spLocks noEditPoints="1"/>
              </p:cNvSpPr>
              <p:nvPr/>
            </p:nvSpPr>
            <p:spPr bwMode="auto">
              <a:xfrm>
                <a:off x="3149600" y="2813050"/>
                <a:ext cx="371475" cy="368300"/>
              </a:xfrm>
              <a:custGeom>
                <a:avLst/>
                <a:gdLst/>
                <a:ahLst/>
                <a:cxnLst>
                  <a:cxn ang="0">
                    <a:pos x="166" y="6"/>
                  </a:cxn>
                  <a:cxn ang="0">
                    <a:pos x="152" y="0"/>
                  </a:cxn>
                  <a:cxn ang="0">
                    <a:pos x="144" y="2"/>
                  </a:cxn>
                  <a:cxn ang="0">
                    <a:pos x="126" y="18"/>
                  </a:cxn>
                  <a:cxn ang="0">
                    <a:pos x="122" y="24"/>
                  </a:cxn>
                  <a:cxn ang="0">
                    <a:pos x="120" y="32"/>
                  </a:cxn>
                  <a:cxn ang="0">
                    <a:pos x="122" y="42"/>
                  </a:cxn>
                  <a:cxn ang="0">
                    <a:pos x="14" y="86"/>
                  </a:cxn>
                  <a:cxn ang="0">
                    <a:pos x="6" y="92"/>
                  </a:cxn>
                  <a:cxn ang="0">
                    <a:pos x="0" y="102"/>
                  </a:cxn>
                  <a:cxn ang="0">
                    <a:pos x="0" y="108"/>
                  </a:cxn>
                  <a:cxn ang="0">
                    <a:pos x="4" y="120"/>
                  </a:cxn>
                  <a:cxn ang="0">
                    <a:pos x="108" y="224"/>
                  </a:cxn>
                  <a:cxn ang="0">
                    <a:pos x="116" y="230"/>
                  </a:cxn>
                  <a:cxn ang="0">
                    <a:pos x="126" y="232"/>
                  </a:cxn>
                  <a:cxn ang="0">
                    <a:pos x="126" y="232"/>
                  </a:cxn>
                  <a:cxn ang="0">
                    <a:pos x="130" y="232"/>
                  </a:cxn>
                  <a:cxn ang="0">
                    <a:pos x="142" y="226"/>
                  </a:cxn>
                  <a:cxn ang="0">
                    <a:pos x="148" y="216"/>
                  </a:cxn>
                  <a:cxn ang="0">
                    <a:pos x="190" y="110"/>
                  </a:cxn>
                  <a:cxn ang="0">
                    <a:pos x="202" y="114"/>
                  </a:cxn>
                  <a:cxn ang="0">
                    <a:pos x="210" y="112"/>
                  </a:cxn>
                  <a:cxn ang="0">
                    <a:pos x="228" y="96"/>
                  </a:cxn>
                  <a:cxn ang="0">
                    <a:pos x="232" y="90"/>
                  </a:cxn>
                  <a:cxn ang="0">
                    <a:pos x="234" y="82"/>
                  </a:cxn>
                  <a:cxn ang="0">
                    <a:pos x="228" y="68"/>
                  </a:cxn>
                  <a:cxn ang="0">
                    <a:pos x="134" y="210"/>
                  </a:cxn>
                  <a:cxn ang="0">
                    <a:pos x="130" y="214"/>
                  </a:cxn>
                  <a:cxn ang="0">
                    <a:pos x="128" y="216"/>
                  </a:cxn>
                  <a:cxn ang="0">
                    <a:pos x="126" y="216"/>
                  </a:cxn>
                  <a:cxn ang="0">
                    <a:pos x="18" y="112"/>
                  </a:cxn>
                  <a:cxn ang="0">
                    <a:pos x="16" y="110"/>
                  </a:cxn>
                  <a:cxn ang="0">
                    <a:pos x="16" y="106"/>
                  </a:cxn>
                  <a:cxn ang="0">
                    <a:pos x="20" y="100"/>
                  </a:cxn>
                  <a:cxn ang="0">
                    <a:pos x="70" y="80"/>
                  </a:cxn>
                  <a:cxn ang="0">
                    <a:pos x="96" y="86"/>
                  </a:cxn>
                  <a:cxn ang="0">
                    <a:pos x="134" y="92"/>
                  </a:cxn>
                  <a:cxn ang="0">
                    <a:pos x="158" y="104"/>
                  </a:cxn>
                  <a:cxn ang="0">
                    <a:pos x="134" y="210"/>
                  </a:cxn>
                  <a:cxn ang="0">
                    <a:pos x="204" y="96"/>
                  </a:cxn>
                  <a:cxn ang="0">
                    <a:pos x="202" y="98"/>
                  </a:cxn>
                  <a:cxn ang="0">
                    <a:pos x="184" y="82"/>
                  </a:cxn>
                  <a:cxn ang="0">
                    <a:pos x="174" y="108"/>
                  </a:cxn>
                  <a:cxn ang="0">
                    <a:pos x="166" y="100"/>
                  </a:cxn>
                  <a:cxn ang="0">
                    <a:pos x="138" y="86"/>
                  </a:cxn>
                  <a:cxn ang="0">
                    <a:pos x="104" y="78"/>
                  </a:cxn>
                  <a:cxn ang="0">
                    <a:pos x="82" y="76"/>
                  </a:cxn>
                  <a:cxn ang="0">
                    <a:pos x="138" y="34"/>
                  </a:cxn>
                  <a:cxn ang="0">
                    <a:pos x="136" y="32"/>
                  </a:cxn>
                  <a:cxn ang="0">
                    <a:pos x="148" y="18"/>
                  </a:cxn>
                  <a:cxn ang="0">
                    <a:pos x="152" y="16"/>
                  </a:cxn>
                  <a:cxn ang="0">
                    <a:pos x="216" y="78"/>
                  </a:cxn>
                  <a:cxn ang="0">
                    <a:pos x="218" y="82"/>
                  </a:cxn>
                </a:cxnLst>
                <a:rect l="0" t="0" r="r" b="b"/>
                <a:pathLst>
                  <a:path w="234" h="232">
                    <a:moveTo>
                      <a:pt x="166" y="6"/>
                    </a:moveTo>
                    <a:lnTo>
                      <a:pt x="166" y="6"/>
                    </a:lnTo>
                    <a:lnTo>
                      <a:pt x="158" y="2"/>
                    </a:lnTo>
                    <a:lnTo>
                      <a:pt x="152" y="0"/>
                    </a:lnTo>
                    <a:lnTo>
                      <a:pt x="152" y="0"/>
                    </a:lnTo>
                    <a:lnTo>
                      <a:pt x="144" y="2"/>
                    </a:lnTo>
                    <a:lnTo>
                      <a:pt x="138" y="6"/>
                    </a:lnTo>
                    <a:lnTo>
                      <a:pt x="126" y="18"/>
                    </a:lnTo>
                    <a:lnTo>
                      <a:pt x="126" y="18"/>
                    </a:lnTo>
                    <a:lnTo>
                      <a:pt x="122" y="24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20" y="36"/>
                    </a:lnTo>
                    <a:lnTo>
                      <a:pt x="122" y="42"/>
                    </a:lnTo>
                    <a:lnTo>
                      <a:pt x="14" y="86"/>
                    </a:lnTo>
                    <a:lnTo>
                      <a:pt x="14" y="86"/>
                    </a:lnTo>
                    <a:lnTo>
                      <a:pt x="10" y="88"/>
                    </a:lnTo>
                    <a:lnTo>
                      <a:pt x="6" y="92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8"/>
                    </a:lnTo>
                    <a:lnTo>
                      <a:pt x="2" y="114"/>
                    </a:lnTo>
                    <a:lnTo>
                      <a:pt x="4" y="120"/>
                    </a:lnTo>
                    <a:lnTo>
                      <a:pt x="8" y="124"/>
                    </a:lnTo>
                    <a:lnTo>
                      <a:pt x="108" y="224"/>
                    </a:lnTo>
                    <a:lnTo>
                      <a:pt x="108" y="224"/>
                    </a:lnTo>
                    <a:lnTo>
                      <a:pt x="116" y="230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26" y="232"/>
                    </a:lnTo>
                    <a:lnTo>
                      <a:pt x="130" y="232"/>
                    </a:lnTo>
                    <a:lnTo>
                      <a:pt x="130" y="232"/>
                    </a:lnTo>
                    <a:lnTo>
                      <a:pt x="136" y="230"/>
                    </a:lnTo>
                    <a:lnTo>
                      <a:pt x="142" y="226"/>
                    </a:lnTo>
                    <a:lnTo>
                      <a:pt x="146" y="222"/>
                    </a:lnTo>
                    <a:lnTo>
                      <a:pt x="148" y="216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6" y="112"/>
                    </a:lnTo>
                    <a:lnTo>
                      <a:pt x="202" y="114"/>
                    </a:lnTo>
                    <a:lnTo>
                      <a:pt x="202" y="114"/>
                    </a:lnTo>
                    <a:lnTo>
                      <a:pt x="210" y="112"/>
                    </a:lnTo>
                    <a:lnTo>
                      <a:pt x="216" y="108"/>
                    </a:lnTo>
                    <a:lnTo>
                      <a:pt x="228" y="96"/>
                    </a:lnTo>
                    <a:lnTo>
                      <a:pt x="228" y="96"/>
                    </a:lnTo>
                    <a:lnTo>
                      <a:pt x="232" y="90"/>
                    </a:lnTo>
                    <a:lnTo>
                      <a:pt x="234" y="82"/>
                    </a:lnTo>
                    <a:lnTo>
                      <a:pt x="234" y="82"/>
                    </a:lnTo>
                    <a:lnTo>
                      <a:pt x="232" y="74"/>
                    </a:lnTo>
                    <a:lnTo>
                      <a:pt x="228" y="68"/>
                    </a:lnTo>
                    <a:lnTo>
                      <a:pt x="166" y="6"/>
                    </a:lnTo>
                    <a:close/>
                    <a:moveTo>
                      <a:pt x="134" y="210"/>
                    </a:moveTo>
                    <a:lnTo>
                      <a:pt x="134" y="210"/>
                    </a:lnTo>
                    <a:lnTo>
                      <a:pt x="130" y="214"/>
                    </a:lnTo>
                    <a:lnTo>
                      <a:pt x="128" y="216"/>
                    </a:lnTo>
                    <a:lnTo>
                      <a:pt x="128" y="216"/>
                    </a:lnTo>
                    <a:lnTo>
                      <a:pt x="126" y="216"/>
                    </a:lnTo>
                    <a:lnTo>
                      <a:pt x="126" y="216"/>
                    </a:lnTo>
                    <a:lnTo>
                      <a:pt x="120" y="214"/>
                    </a:lnTo>
                    <a:lnTo>
                      <a:pt x="18" y="112"/>
                    </a:lnTo>
                    <a:lnTo>
                      <a:pt x="18" y="112"/>
                    </a:lnTo>
                    <a:lnTo>
                      <a:pt x="16" y="110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8" y="102"/>
                    </a:lnTo>
                    <a:lnTo>
                      <a:pt x="20" y="100"/>
                    </a:lnTo>
                    <a:lnTo>
                      <a:pt x="70" y="80"/>
                    </a:lnTo>
                    <a:lnTo>
                      <a:pt x="70" y="80"/>
                    </a:lnTo>
                    <a:lnTo>
                      <a:pt x="84" y="84"/>
                    </a:lnTo>
                    <a:lnTo>
                      <a:pt x="96" y="86"/>
                    </a:lnTo>
                    <a:lnTo>
                      <a:pt x="120" y="88"/>
                    </a:lnTo>
                    <a:lnTo>
                      <a:pt x="134" y="92"/>
                    </a:lnTo>
                    <a:lnTo>
                      <a:pt x="146" y="98"/>
                    </a:lnTo>
                    <a:lnTo>
                      <a:pt x="158" y="104"/>
                    </a:lnTo>
                    <a:lnTo>
                      <a:pt x="172" y="116"/>
                    </a:lnTo>
                    <a:lnTo>
                      <a:pt x="134" y="210"/>
                    </a:lnTo>
                    <a:close/>
                    <a:moveTo>
                      <a:pt x="216" y="84"/>
                    </a:moveTo>
                    <a:lnTo>
                      <a:pt x="204" y="96"/>
                    </a:lnTo>
                    <a:lnTo>
                      <a:pt x="204" y="96"/>
                    </a:lnTo>
                    <a:lnTo>
                      <a:pt x="202" y="98"/>
                    </a:lnTo>
                    <a:lnTo>
                      <a:pt x="198" y="96"/>
                    </a:lnTo>
                    <a:lnTo>
                      <a:pt x="184" y="82"/>
                    </a:lnTo>
                    <a:lnTo>
                      <a:pt x="174" y="110"/>
                    </a:lnTo>
                    <a:lnTo>
                      <a:pt x="174" y="108"/>
                    </a:lnTo>
                    <a:lnTo>
                      <a:pt x="174" y="108"/>
                    </a:lnTo>
                    <a:lnTo>
                      <a:pt x="166" y="100"/>
                    </a:lnTo>
                    <a:lnTo>
                      <a:pt x="156" y="94"/>
                    </a:lnTo>
                    <a:lnTo>
                      <a:pt x="138" y="86"/>
                    </a:lnTo>
                    <a:lnTo>
                      <a:pt x="120" y="80"/>
                    </a:lnTo>
                    <a:lnTo>
                      <a:pt x="104" y="78"/>
                    </a:lnTo>
                    <a:lnTo>
                      <a:pt x="104" y="78"/>
                    </a:lnTo>
                    <a:lnTo>
                      <a:pt x="82" y="76"/>
                    </a:lnTo>
                    <a:lnTo>
                      <a:pt x="150" y="48"/>
                    </a:lnTo>
                    <a:lnTo>
                      <a:pt x="138" y="34"/>
                    </a:lnTo>
                    <a:lnTo>
                      <a:pt x="138" y="34"/>
                    </a:lnTo>
                    <a:lnTo>
                      <a:pt x="136" y="32"/>
                    </a:lnTo>
                    <a:lnTo>
                      <a:pt x="138" y="28"/>
                    </a:lnTo>
                    <a:lnTo>
                      <a:pt x="148" y="18"/>
                    </a:lnTo>
                    <a:lnTo>
                      <a:pt x="148" y="18"/>
                    </a:lnTo>
                    <a:lnTo>
                      <a:pt x="152" y="16"/>
                    </a:lnTo>
                    <a:lnTo>
                      <a:pt x="154" y="18"/>
                    </a:lnTo>
                    <a:lnTo>
                      <a:pt x="216" y="78"/>
                    </a:lnTo>
                    <a:lnTo>
                      <a:pt x="216" y="78"/>
                    </a:lnTo>
                    <a:lnTo>
                      <a:pt x="218" y="82"/>
                    </a:lnTo>
                    <a:lnTo>
                      <a:pt x="216" y="8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</p:grpSp>
        <p:sp>
          <p:nvSpPr>
            <p:cNvPr id="20" name="Rounded Rectangle 21"/>
            <p:cNvSpPr/>
            <p:nvPr/>
          </p:nvSpPr>
          <p:spPr>
            <a:xfrm rot="1098334">
              <a:off x="1295388" y="3039121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2"/>
            <p:cNvGrpSpPr/>
            <p:nvPr/>
          </p:nvGrpSpPr>
          <p:grpSpPr>
            <a:xfrm rot="971038">
              <a:off x="1490420" y="3203652"/>
              <a:ext cx="241791" cy="351696"/>
              <a:chOff x="4838700" y="2774950"/>
              <a:chExt cx="279400" cy="406400"/>
            </a:xfrm>
            <a:solidFill>
              <a:schemeClr val="accent5"/>
            </a:solidFill>
          </p:grpSpPr>
          <p:sp>
            <p:nvSpPr>
              <p:cNvPr id="31" name="Freeform 60"/>
              <p:cNvSpPr>
                <a:spLocks noEditPoints="1"/>
              </p:cNvSpPr>
              <p:nvPr/>
            </p:nvSpPr>
            <p:spPr bwMode="auto">
              <a:xfrm>
                <a:off x="4838700" y="2774950"/>
                <a:ext cx="279400" cy="406400"/>
              </a:xfrm>
              <a:custGeom>
                <a:avLst/>
                <a:gdLst/>
                <a:ahLst/>
                <a:cxnLst>
                  <a:cxn ang="0">
                    <a:pos x="88" y="0"/>
                  </a:cxn>
                  <a:cxn ang="0">
                    <a:pos x="54" y="6"/>
                  </a:cxn>
                  <a:cxn ang="0">
                    <a:pos x="26" y="26"/>
                  </a:cxn>
                  <a:cxn ang="0">
                    <a:pos x="6" y="54"/>
                  </a:cxn>
                  <a:cxn ang="0">
                    <a:pos x="0" y="88"/>
                  </a:cxn>
                  <a:cxn ang="0">
                    <a:pos x="2" y="100"/>
                  </a:cxn>
                  <a:cxn ang="0">
                    <a:pos x="16" y="138"/>
                  </a:cxn>
                  <a:cxn ang="0">
                    <a:pos x="40" y="184"/>
                  </a:cxn>
                  <a:cxn ang="0">
                    <a:pos x="50" y="214"/>
                  </a:cxn>
                  <a:cxn ang="0">
                    <a:pos x="62" y="246"/>
                  </a:cxn>
                  <a:cxn ang="0">
                    <a:pos x="76" y="254"/>
                  </a:cxn>
                  <a:cxn ang="0">
                    <a:pos x="88" y="256"/>
                  </a:cxn>
                  <a:cxn ang="0">
                    <a:pos x="108" y="252"/>
                  </a:cxn>
                  <a:cxn ang="0">
                    <a:pos x="118" y="238"/>
                  </a:cxn>
                  <a:cxn ang="0">
                    <a:pos x="136" y="184"/>
                  </a:cxn>
                  <a:cxn ang="0">
                    <a:pos x="146" y="162"/>
                  </a:cxn>
                  <a:cxn ang="0">
                    <a:pos x="172" y="112"/>
                  </a:cxn>
                  <a:cxn ang="0">
                    <a:pos x="176" y="88"/>
                  </a:cxn>
                  <a:cxn ang="0">
                    <a:pos x="174" y="70"/>
                  </a:cxn>
                  <a:cxn ang="0">
                    <a:pos x="160" y="38"/>
                  </a:cxn>
                  <a:cxn ang="0">
                    <a:pos x="138" y="16"/>
                  </a:cxn>
                  <a:cxn ang="0">
                    <a:pos x="106" y="2"/>
                  </a:cxn>
                  <a:cxn ang="0">
                    <a:pos x="108" y="218"/>
                  </a:cxn>
                  <a:cxn ang="0">
                    <a:pos x="70" y="222"/>
                  </a:cxn>
                  <a:cxn ang="0">
                    <a:pos x="64" y="208"/>
                  </a:cxn>
                  <a:cxn ang="0">
                    <a:pos x="114" y="200"/>
                  </a:cxn>
                  <a:cxn ang="0">
                    <a:pos x="112" y="208"/>
                  </a:cxn>
                  <a:cxn ang="0">
                    <a:pos x="108" y="218"/>
                  </a:cxn>
                  <a:cxn ang="0">
                    <a:pos x="62" y="200"/>
                  </a:cxn>
                  <a:cxn ang="0">
                    <a:pos x="120" y="184"/>
                  </a:cxn>
                  <a:cxn ang="0">
                    <a:pos x="116" y="192"/>
                  </a:cxn>
                  <a:cxn ang="0">
                    <a:pos x="88" y="240"/>
                  </a:cxn>
                  <a:cxn ang="0">
                    <a:pos x="82" y="240"/>
                  </a:cxn>
                  <a:cxn ang="0">
                    <a:pos x="76" y="236"/>
                  </a:cxn>
                  <a:cxn ang="0">
                    <a:pos x="106" y="226"/>
                  </a:cxn>
                  <a:cxn ang="0">
                    <a:pos x="102" y="234"/>
                  </a:cxn>
                  <a:cxn ang="0">
                    <a:pos x="94" y="240"/>
                  </a:cxn>
                  <a:cxn ang="0">
                    <a:pos x="126" y="168"/>
                  </a:cxn>
                  <a:cxn ang="0">
                    <a:pos x="50" y="168"/>
                  </a:cxn>
                  <a:cxn ang="0">
                    <a:pos x="38" y="142"/>
                  </a:cxn>
                  <a:cxn ang="0">
                    <a:pos x="18" y="100"/>
                  </a:cxn>
                  <a:cxn ang="0">
                    <a:pos x="16" y="88"/>
                  </a:cxn>
                  <a:cxn ang="0">
                    <a:pos x="22" y="60"/>
                  </a:cxn>
                  <a:cxn ang="0">
                    <a:pos x="38" y="38"/>
                  </a:cxn>
                  <a:cxn ang="0">
                    <a:pos x="60" y="22"/>
                  </a:cxn>
                  <a:cxn ang="0">
                    <a:pos x="88" y="16"/>
                  </a:cxn>
                  <a:cxn ang="0">
                    <a:pos x="102" y="18"/>
                  </a:cxn>
                  <a:cxn ang="0">
                    <a:pos x="128" y="28"/>
                  </a:cxn>
                  <a:cxn ang="0">
                    <a:pos x="148" y="48"/>
                  </a:cxn>
                  <a:cxn ang="0">
                    <a:pos x="158" y="74"/>
                  </a:cxn>
                  <a:cxn ang="0">
                    <a:pos x="160" y="88"/>
                  </a:cxn>
                  <a:cxn ang="0">
                    <a:pos x="154" y="114"/>
                  </a:cxn>
                  <a:cxn ang="0">
                    <a:pos x="138" y="142"/>
                  </a:cxn>
                </a:cxnLst>
                <a:rect l="0" t="0" r="r" b="b"/>
                <a:pathLst>
                  <a:path w="176" h="256">
                    <a:moveTo>
                      <a:pt x="88" y="0"/>
                    </a:moveTo>
                    <a:lnTo>
                      <a:pt x="88" y="0"/>
                    </a:lnTo>
                    <a:lnTo>
                      <a:pt x="70" y="2"/>
                    </a:lnTo>
                    <a:lnTo>
                      <a:pt x="54" y="6"/>
                    </a:lnTo>
                    <a:lnTo>
                      <a:pt x="38" y="16"/>
                    </a:lnTo>
                    <a:lnTo>
                      <a:pt x="26" y="26"/>
                    </a:lnTo>
                    <a:lnTo>
                      <a:pt x="16" y="38"/>
                    </a:lnTo>
                    <a:lnTo>
                      <a:pt x="6" y="54"/>
                    </a:lnTo>
                    <a:lnTo>
                      <a:pt x="2" y="70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2" y="100"/>
                    </a:lnTo>
                    <a:lnTo>
                      <a:pt x="4" y="112"/>
                    </a:lnTo>
                    <a:lnTo>
                      <a:pt x="16" y="138"/>
                    </a:lnTo>
                    <a:lnTo>
                      <a:pt x="30" y="162"/>
                    </a:lnTo>
                    <a:lnTo>
                      <a:pt x="40" y="184"/>
                    </a:lnTo>
                    <a:lnTo>
                      <a:pt x="40" y="184"/>
                    </a:lnTo>
                    <a:lnTo>
                      <a:pt x="50" y="214"/>
                    </a:lnTo>
                    <a:lnTo>
                      <a:pt x="58" y="238"/>
                    </a:lnTo>
                    <a:lnTo>
                      <a:pt x="62" y="246"/>
                    </a:lnTo>
                    <a:lnTo>
                      <a:pt x="68" y="252"/>
                    </a:lnTo>
                    <a:lnTo>
                      <a:pt x="76" y="254"/>
                    </a:lnTo>
                    <a:lnTo>
                      <a:pt x="88" y="256"/>
                    </a:lnTo>
                    <a:lnTo>
                      <a:pt x="88" y="256"/>
                    </a:lnTo>
                    <a:lnTo>
                      <a:pt x="100" y="254"/>
                    </a:lnTo>
                    <a:lnTo>
                      <a:pt x="108" y="252"/>
                    </a:lnTo>
                    <a:lnTo>
                      <a:pt x="114" y="246"/>
                    </a:lnTo>
                    <a:lnTo>
                      <a:pt x="118" y="238"/>
                    </a:lnTo>
                    <a:lnTo>
                      <a:pt x="126" y="214"/>
                    </a:lnTo>
                    <a:lnTo>
                      <a:pt x="136" y="184"/>
                    </a:lnTo>
                    <a:lnTo>
                      <a:pt x="136" y="184"/>
                    </a:lnTo>
                    <a:lnTo>
                      <a:pt x="146" y="162"/>
                    </a:lnTo>
                    <a:lnTo>
                      <a:pt x="160" y="138"/>
                    </a:lnTo>
                    <a:lnTo>
                      <a:pt x="172" y="112"/>
                    </a:lnTo>
                    <a:lnTo>
                      <a:pt x="174" y="100"/>
                    </a:lnTo>
                    <a:lnTo>
                      <a:pt x="176" y="88"/>
                    </a:lnTo>
                    <a:lnTo>
                      <a:pt x="176" y="88"/>
                    </a:lnTo>
                    <a:lnTo>
                      <a:pt x="174" y="70"/>
                    </a:lnTo>
                    <a:lnTo>
                      <a:pt x="170" y="54"/>
                    </a:lnTo>
                    <a:lnTo>
                      <a:pt x="160" y="38"/>
                    </a:lnTo>
                    <a:lnTo>
                      <a:pt x="150" y="26"/>
                    </a:lnTo>
                    <a:lnTo>
                      <a:pt x="138" y="16"/>
                    </a:lnTo>
                    <a:lnTo>
                      <a:pt x="122" y="6"/>
                    </a:lnTo>
                    <a:lnTo>
                      <a:pt x="106" y="2"/>
                    </a:lnTo>
                    <a:lnTo>
                      <a:pt x="88" y="0"/>
                    </a:lnTo>
                    <a:close/>
                    <a:moveTo>
                      <a:pt x="108" y="218"/>
                    </a:moveTo>
                    <a:lnTo>
                      <a:pt x="70" y="222"/>
                    </a:lnTo>
                    <a:lnTo>
                      <a:pt x="70" y="222"/>
                    </a:lnTo>
                    <a:lnTo>
                      <a:pt x="64" y="208"/>
                    </a:lnTo>
                    <a:lnTo>
                      <a:pt x="64" y="208"/>
                    </a:lnTo>
                    <a:lnTo>
                      <a:pt x="64" y="206"/>
                    </a:lnTo>
                    <a:lnTo>
                      <a:pt x="114" y="200"/>
                    </a:lnTo>
                    <a:lnTo>
                      <a:pt x="114" y="200"/>
                    </a:lnTo>
                    <a:lnTo>
                      <a:pt x="112" y="208"/>
                    </a:lnTo>
                    <a:lnTo>
                      <a:pt x="112" y="208"/>
                    </a:lnTo>
                    <a:lnTo>
                      <a:pt x="108" y="218"/>
                    </a:lnTo>
                    <a:close/>
                    <a:moveTo>
                      <a:pt x="62" y="200"/>
                    </a:moveTo>
                    <a:lnTo>
                      <a:pt x="62" y="200"/>
                    </a:lnTo>
                    <a:lnTo>
                      <a:pt x="56" y="184"/>
                    </a:lnTo>
                    <a:lnTo>
                      <a:pt x="120" y="184"/>
                    </a:lnTo>
                    <a:lnTo>
                      <a:pt x="120" y="184"/>
                    </a:lnTo>
                    <a:lnTo>
                      <a:pt x="116" y="192"/>
                    </a:lnTo>
                    <a:lnTo>
                      <a:pt x="62" y="200"/>
                    </a:lnTo>
                    <a:close/>
                    <a:moveTo>
                      <a:pt x="88" y="240"/>
                    </a:moveTo>
                    <a:lnTo>
                      <a:pt x="88" y="240"/>
                    </a:lnTo>
                    <a:lnTo>
                      <a:pt x="82" y="240"/>
                    </a:lnTo>
                    <a:lnTo>
                      <a:pt x="78" y="238"/>
                    </a:lnTo>
                    <a:lnTo>
                      <a:pt x="76" y="236"/>
                    </a:lnTo>
                    <a:lnTo>
                      <a:pt x="72" y="230"/>
                    </a:lnTo>
                    <a:lnTo>
                      <a:pt x="106" y="226"/>
                    </a:lnTo>
                    <a:lnTo>
                      <a:pt x="106" y="226"/>
                    </a:lnTo>
                    <a:lnTo>
                      <a:pt x="102" y="234"/>
                    </a:lnTo>
                    <a:lnTo>
                      <a:pt x="98" y="238"/>
                    </a:lnTo>
                    <a:lnTo>
                      <a:pt x="94" y="240"/>
                    </a:lnTo>
                    <a:lnTo>
                      <a:pt x="88" y="240"/>
                    </a:lnTo>
                    <a:close/>
                    <a:moveTo>
                      <a:pt x="126" y="168"/>
                    </a:moveTo>
                    <a:lnTo>
                      <a:pt x="50" y="168"/>
                    </a:lnTo>
                    <a:lnTo>
                      <a:pt x="50" y="168"/>
                    </a:lnTo>
                    <a:lnTo>
                      <a:pt x="38" y="142"/>
                    </a:lnTo>
                    <a:lnTo>
                      <a:pt x="38" y="142"/>
                    </a:lnTo>
                    <a:lnTo>
                      <a:pt x="22" y="114"/>
                    </a:lnTo>
                    <a:lnTo>
                      <a:pt x="18" y="100"/>
                    </a:lnTo>
                    <a:lnTo>
                      <a:pt x="16" y="88"/>
                    </a:lnTo>
                    <a:lnTo>
                      <a:pt x="16" y="88"/>
                    </a:lnTo>
                    <a:lnTo>
                      <a:pt x="18" y="74"/>
                    </a:lnTo>
                    <a:lnTo>
                      <a:pt x="22" y="60"/>
                    </a:lnTo>
                    <a:lnTo>
                      <a:pt x="28" y="48"/>
                    </a:lnTo>
                    <a:lnTo>
                      <a:pt x="38" y="38"/>
                    </a:lnTo>
                    <a:lnTo>
                      <a:pt x="48" y="28"/>
                    </a:lnTo>
                    <a:lnTo>
                      <a:pt x="60" y="22"/>
                    </a:lnTo>
                    <a:lnTo>
                      <a:pt x="74" y="18"/>
                    </a:lnTo>
                    <a:lnTo>
                      <a:pt x="88" y="16"/>
                    </a:lnTo>
                    <a:lnTo>
                      <a:pt x="88" y="16"/>
                    </a:lnTo>
                    <a:lnTo>
                      <a:pt x="102" y="18"/>
                    </a:lnTo>
                    <a:lnTo>
                      <a:pt x="116" y="22"/>
                    </a:lnTo>
                    <a:lnTo>
                      <a:pt x="128" y="28"/>
                    </a:lnTo>
                    <a:lnTo>
                      <a:pt x="138" y="38"/>
                    </a:lnTo>
                    <a:lnTo>
                      <a:pt x="148" y="48"/>
                    </a:lnTo>
                    <a:lnTo>
                      <a:pt x="154" y="60"/>
                    </a:lnTo>
                    <a:lnTo>
                      <a:pt x="158" y="74"/>
                    </a:lnTo>
                    <a:lnTo>
                      <a:pt x="160" y="88"/>
                    </a:lnTo>
                    <a:lnTo>
                      <a:pt x="160" y="88"/>
                    </a:lnTo>
                    <a:lnTo>
                      <a:pt x="158" y="100"/>
                    </a:lnTo>
                    <a:lnTo>
                      <a:pt x="154" y="114"/>
                    </a:lnTo>
                    <a:lnTo>
                      <a:pt x="138" y="142"/>
                    </a:lnTo>
                    <a:lnTo>
                      <a:pt x="138" y="142"/>
                    </a:lnTo>
                    <a:lnTo>
                      <a:pt x="126" y="168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2" name="Freeform 66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3" name="Freeform 67"/>
              <p:cNvSpPr/>
              <p:nvPr/>
            </p:nvSpPr>
            <p:spPr bwMode="auto">
              <a:xfrm>
                <a:off x="4902200" y="2838450"/>
                <a:ext cx="82550" cy="82550"/>
              </a:xfrm>
              <a:custGeom>
                <a:avLst/>
                <a:gdLst/>
                <a:ahLst/>
                <a:cxnLst>
                  <a:cxn ang="0">
                    <a:pos x="48" y="0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30" y="4"/>
                  </a:cxn>
                  <a:cxn ang="0">
                    <a:pos x="22" y="8"/>
                  </a:cxn>
                  <a:cxn ang="0">
                    <a:pos x="14" y="14"/>
                  </a:cxn>
                  <a:cxn ang="0">
                    <a:pos x="8" y="22"/>
                  </a:cxn>
                  <a:cxn ang="0">
                    <a:pos x="4" y="30"/>
                  </a:cxn>
                  <a:cxn ang="0">
                    <a:pos x="0" y="38"/>
                  </a:cxn>
                  <a:cxn ang="0">
                    <a:pos x="0" y="48"/>
                  </a:cxn>
                  <a:cxn ang="0">
                    <a:pos x="0" y="48"/>
                  </a:cxn>
                  <a:cxn ang="0">
                    <a:pos x="2" y="50"/>
                  </a:cxn>
                  <a:cxn ang="0">
                    <a:pos x="4" y="52"/>
                  </a:cxn>
                  <a:cxn ang="0">
                    <a:pos x="4" y="52"/>
                  </a:cxn>
                  <a:cxn ang="0">
                    <a:pos x="6" y="50"/>
                  </a:cxn>
                  <a:cxn ang="0">
                    <a:pos x="8" y="48"/>
                  </a:cxn>
                  <a:cxn ang="0">
                    <a:pos x="8" y="48"/>
                  </a:cxn>
                  <a:cxn ang="0">
                    <a:pos x="8" y="40"/>
                  </a:cxn>
                  <a:cxn ang="0">
                    <a:pos x="12" y="32"/>
                  </a:cxn>
                  <a:cxn ang="0">
                    <a:pos x="14" y="26"/>
                  </a:cxn>
                  <a:cxn ang="0">
                    <a:pos x="20" y="20"/>
                  </a:cxn>
                  <a:cxn ang="0">
                    <a:pos x="26" y="14"/>
                  </a:cxn>
                  <a:cxn ang="0">
                    <a:pos x="32" y="12"/>
                  </a:cxn>
                  <a:cxn ang="0">
                    <a:pos x="40" y="8"/>
                  </a:cxn>
                  <a:cxn ang="0">
                    <a:pos x="48" y="8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2" y="4"/>
                  </a:cxn>
                  <a:cxn ang="0">
                    <a:pos x="52" y="4"/>
                  </a:cxn>
                  <a:cxn ang="0">
                    <a:pos x="50" y="2"/>
                  </a:cxn>
                  <a:cxn ang="0">
                    <a:pos x="48" y="0"/>
                  </a:cxn>
                </a:cxnLst>
                <a:rect l="0" t="0" r="r" b="b"/>
                <a:pathLst>
                  <a:path w="52" h="52">
                    <a:moveTo>
                      <a:pt x="48" y="0"/>
                    </a:moveTo>
                    <a:lnTo>
                      <a:pt x="48" y="0"/>
                    </a:lnTo>
                    <a:lnTo>
                      <a:pt x="38" y="0"/>
                    </a:lnTo>
                    <a:lnTo>
                      <a:pt x="30" y="4"/>
                    </a:lnTo>
                    <a:lnTo>
                      <a:pt x="22" y="8"/>
                    </a:lnTo>
                    <a:lnTo>
                      <a:pt x="14" y="14"/>
                    </a:lnTo>
                    <a:lnTo>
                      <a:pt x="8" y="22"/>
                    </a:lnTo>
                    <a:lnTo>
                      <a:pt x="4" y="30"/>
                    </a:lnTo>
                    <a:lnTo>
                      <a:pt x="0" y="3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2" y="50"/>
                    </a:lnTo>
                    <a:lnTo>
                      <a:pt x="4" y="52"/>
                    </a:lnTo>
                    <a:lnTo>
                      <a:pt x="4" y="52"/>
                    </a:lnTo>
                    <a:lnTo>
                      <a:pt x="6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14" y="26"/>
                    </a:lnTo>
                    <a:lnTo>
                      <a:pt x="20" y="20"/>
                    </a:lnTo>
                    <a:lnTo>
                      <a:pt x="26" y="14"/>
                    </a:lnTo>
                    <a:lnTo>
                      <a:pt x="32" y="12"/>
                    </a:lnTo>
                    <a:lnTo>
                      <a:pt x="40" y="8"/>
                    </a:lnTo>
                    <a:lnTo>
                      <a:pt x="48" y="8"/>
                    </a:lnTo>
                    <a:lnTo>
                      <a:pt x="48" y="8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4"/>
                    </a:lnTo>
                    <a:lnTo>
                      <a:pt x="50" y="2"/>
                    </a:lnTo>
                    <a:lnTo>
                      <a:pt x="48" y="0"/>
                    </a:ln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</p:grpSp>
        <p:sp>
          <p:nvSpPr>
            <p:cNvPr id="22" name="Rounded Rectangle 23"/>
            <p:cNvSpPr/>
            <p:nvPr/>
          </p:nvSpPr>
          <p:spPr>
            <a:xfrm rot="19412973">
              <a:off x="3621129" y="4723695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24"/>
            <p:cNvGrpSpPr/>
            <p:nvPr/>
          </p:nvGrpSpPr>
          <p:grpSpPr>
            <a:xfrm>
              <a:off x="3782447" y="4885013"/>
              <a:ext cx="351412" cy="351412"/>
              <a:chOff x="5588000" y="1962150"/>
              <a:chExt cx="406400" cy="406400"/>
            </a:xfrm>
            <a:solidFill>
              <a:schemeClr val="accent3"/>
            </a:solidFill>
          </p:grpSpPr>
          <p:sp>
            <p:nvSpPr>
              <p:cNvPr id="28" name="Freeform 106"/>
              <p:cNvSpPr>
                <a:spLocks noEditPoints="1"/>
              </p:cNvSpPr>
              <p:nvPr/>
            </p:nvSpPr>
            <p:spPr bwMode="auto">
              <a:xfrm>
                <a:off x="5588000" y="1962150"/>
                <a:ext cx="406400" cy="406400"/>
              </a:xfrm>
              <a:custGeom>
                <a:avLst/>
                <a:gdLst/>
                <a:ahLst/>
                <a:cxnLst>
                  <a:cxn ang="0">
                    <a:pos x="214" y="86"/>
                  </a:cxn>
                  <a:cxn ang="0">
                    <a:pos x="230" y="54"/>
                  </a:cxn>
                  <a:cxn ang="0">
                    <a:pos x="210" y="30"/>
                  </a:cxn>
                  <a:cxn ang="0">
                    <a:pos x="194" y="26"/>
                  </a:cxn>
                  <a:cxn ang="0">
                    <a:pos x="160" y="38"/>
                  </a:cxn>
                  <a:cxn ang="0">
                    <a:pos x="150" y="4"/>
                  </a:cxn>
                  <a:cxn ang="0">
                    <a:pos x="118" y="0"/>
                  </a:cxn>
                  <a:cxn ang="0">
                    <a:pos x="102" y="12"/>
                  </a:cxn>
                  <a:cxn ang="0">
                    <a:pos x="66" y="28"/>
                  </a:cxn>
                  <a:cxn ang="0">
                    <a:pos x="56" y="26"/>
                  </a:cxn>
                  <a:cxn ang="0">
                    <a:pos x="30" y="46"/>
                  </a:cxn>
                  <a:cxn ang="0">
                    <a:pos x="28" y="66"/>
                  </a:cxn>
                  <a:cxn ang="0">
                    <a:pos x="12" y="102"/>
                  </a:cxn>
                  <a:cxn ang="0">
                    <a:pos x="0" y="112"/>
                  </a:cxn>
                  <a:cxn ang="0">
                    <a:pos x="0" y="144"/>
                  </a:cxn>
                  <a:cxn ang="0">
                    <a:pos x="38" y="160"/>
                  </a:cxn>
                  <a:cxn ang="0">
                    <a:pos x="28" y="190"/>
                  </a:cxn>
                  <a:cxn ang="0">
                    <a:pos x="30" y="210"/>
                  </a:cxn>
                  <a:cxn ang="0">
                    <a:pos x="56" y="230"/>
                  </a:cxn>
                  <a:cxn ang="0">
                    <a:pos x="86" y="214"/>
                  </a:cxn>
                  <a:cxn ang="0">
                    <a:pos x="102" y="244"/>
                  </a:cxn>
                  <a:cxn ang="0">
                    <a:pos x="118" y="256"/>
                  </a:cxn>
                  <a:cxn ang="0">
                    <a:pos x="150" y="252"/>
                  </a:cxn>
                  <a:cxn ang="0">
                    <a:pos x="160" y="218"/>
                  </a:cxn>
                  <a:cxn ang="0">
                    <a:pos x="194" y="230"/>
                  </a:cxn>
                  <a:cxn ang="0">
                    <a:pos x="210" y="226"/>
                  </a:cxn>
                  <a:cxn ang="0">
                    <a:pos x="230" y="202"/>
                  </a:cxn>
                  <a:cxn ang="0">
                    <a:pos x="214" y="170"/>
                  </a:cxn>
                  <a:cxn ang="0">
                    <a:pos x="248" y="152"/>
                  </a:cxn>
                  <a:cxn ang="0">
                    <a:pos x="256" y="118"/>
                  </a:cxn>
                  <a:cxn ang="0">
                    <a:pos x="248" y="104"/>
                  </a:cxn>
                  <a:cxn ang="0">
                    <a:pos x="208" y="148"/>
                  </a:cxn>
                  <a:cxn ang="0">
                    <a:pos x="200" y="162"/>
                  </a:cxn>
                  <a:cxn ang="0">
                    <a:pos x="200" y="214"/>
                  </a:cxn>
                  <a:cxn ang="0">
                    <a:pos x="170" y="198"/>
                  </a:cxn>
                  <a:cxn ang="0">
                    <a:pos x="154" y="204"/>
                  </a:cxn>
                  <a:cxn ang="0">
                    <a:pos x="138" y="240"/>
                  </a:cxn>
                  <a:cxn ang="0">
                    <a:pos x="108" y="208"/>
                  </a:cxn>
                  <a:cxn ang="0">
                    <a:pos x="94" y="200"/>
                  </a:cxn>
                  <a:cxn ang="0">
                    <a:pos x="78" y="202"/>
                  </a:cxn>
                  <a:cxn ang="0">
                    <a:pos x="54" y="178"/>
                  </a:cxn>
                  <a:cxn ang="0">
                    <a:pos x="52" y="154"/>
                  </a:cxn>
                  <a:cxn ang="0">
                    <a:pos x="16" y="138"/>
                  </a:cxn>
                  <a:cxn ang="0">
                    <a:pos x="48" y="108"/>
                  </a:cxn>
                  <a:cxn ang="0">
                    <a:pos x="56" y="94"/>
                  </a:cxn>
                  <a:cxn ang="0">
                    <a:pos x="56" y="42"/>
                  </a:cxn>
                  <a:cxn ang="0">
                    <a:pos x="86" y="58"/>
                  </a:cxn>
                  <a:cxn ang="0">
                    <a:pos x="102" y="52"/>
                  </a:cxn>
                  <a:cxn ang="0">
                    <a:pos x="118" y="16"/>
                  </a:cxn>
                  <a:cxn ang="0">
                    <a:pos x="148" y="48"/>
                  </a:cxn>
                  <a:cxn ang="0">
                    <a:pos x="162" y="56"/>
                  </a:cxn>
                  <a:cxn ang="0">
                    <a:pos x="178" y="54"/>
                  </a:cxn>
                  <a:cxn ang="0">
                    <a:pos x="202" y="78"/>
                  </a:cxn>
                  <a:cxn ang="0">
                    <a:pos x="204" y="102"/>
                  </a:cxn>
                  <a:cxn ang="0">
                    <a:pos x="240" y="118"/>
                  </a:cxn>
                </a:cxnLst>
                <a:rect l="0" t="0" r="r" b="b"/>
                <a:pathLst>
                  <a:path w="256" h="256">
                    <a:moveTo>
                      <a:pt x="244" y="102"/>
                    </a:moveTo>
                    <a:lnTo>
                      <a:pt x="218" y="96"/>
                    </a:lnTo>
                    <a:lnTo>
                      <a:pt x="218" y="96"/>
                    </a:lnTo>
                    <a:lnTo>
                      <a:pt x="214" y="86"/>
                    </a:lnTo>
                    <a:lnTo>
                      <a:pt x="228" y="66"/>
                    </a:lnTo>
                    <a:lnTo>
                      <a:pt x="228" y="66"/>
                    </a:lnTo>
                    <a:lnTo>
                      <a:pt x="230" y="60"/>
                    </a:lnTo>
                    <a:lnTo>
                      <a:pt x="230" y="54"/>
                    </a:lnTo>
                    <a:lnTo>
                      <a:pt x="230" y="50"/>
                    </a:lnTo>
                    <a:lnTo>
                      <a:pt x="226" y="46"/>
                    </a:lnTo>
                    <a:lnTo>
                      <a:pt x="210" y="30"/>
                    </a:lnTo>
                    <a:lnTo>
                      <a:pt x="210" y="30"/>
                    </a:lnTo>
                    <a:lnTo>
                      <a:pt x="206" y="26"/>
                    </a:lnTo>
                    <a:lnTo>
                      <a:pt x="200" y="26"/>
                    </a:lnTo>
                    <a:lnTo>
                      <a:pt x="200" y="26"/>
                    </a:lnTo>
                    <a:lnTo>
                      <a:pt x="194" y="26"/>
                    </a:lnTo>
                    <a:lnTo>
                      <a:pt x="190" y="28"/>
                    </a:lnTo>
                    <a:lnTo>
                      <a:pt x="170" y="42"/>
                    </a:lnTo>
                    <a:lnTo>
                      <a:pt x="170" y="42"/>
                    </a:lnTo>
                    <a:lnTo>
                      <a:pt x="160" y="38"/>
                    </a:lnTo>
                    <a:lnTo>
                      <a:pt x="154" y="12"/>
                    </a:lnTo>
                    <a:lnTo>
                      <a:pt x="154" y="12"/>
                    </a:lnTo>
                    <a:lnTo>
                      <a:pt x="152" y="8"/>
                    </a:lnTo>
                    <a:lnTo>
                      <a:pt x="150" y="4"/>
                    </a:lnTo>
                    <a:lnTo>
                      <a:pt x="144" y="0"/>
                    </a:lnTo>
                    <a:lnTo>
                      <a:pt x="138" y="0"/>
                    </a:lnTo>
                    <a:lnTo>
                      <a:pt x="118" y="0"/>
                    </a:lnTo>
                    <a:lnTo>
                      <a:pt x="118" y="0"/>
                    </a:lnTo>
                    <a:lnTo>
                      <a:pt x="112" y="0"/>
                    </a:lnTo>
                    <a:lnTo>
                      <a:pt x="106" y="4"/>
                    </a:lnTo>
                    <a:lnTo>
                      <a:pt x="104" y="8"/>
                    </a:lnTo>
                    <a:lnTo>
                      <a:pt x="102" y="12"/>
                    </a:lnTo>
                    <a:lnTo>
                      <a:pt x="96" y="38"/>
                    </a:lnTo>
                    <a:lnTo>
                      <a:pt x="96" y="38"/>
                    </a:lnTo>
                    <a:lnTo>
                      <a:pt x="86" y="42"/>
                    </a:lnTo>
                    <a:lnTo>
                      <a:pt x="66" y="28"/>
                    </a:lnTo>
                    <a:lnTo>
                      <a:pt x="66" y="28"/>
                    </a:lnTo>
                    <a:lnTo>
                      <a:pt x="62" y="26"/>
                    </a:lnTo>
                    <a:lnTo>
                      <a:pt x="56" y="26"/>
                    </a:lnTo>
                    <a:lnTo>
                      <a:pt x="56" y="26"/>
                    </a:lnTo>
                    <a:lnTo>
                      <a:pt x="50" y="26"/>
                    </a:lnTo>
                    <a:lnTo>
                      <a:pt x="46" y="30"/>
                    </a:lnTo>
                    <a:lnTo>
                      <a:pt x="30" y="46"/>
                    </a:lnTo>
                    <a:lnTo>
                      <a:pt x="30" y="46"/>
                    </a:lnTo>
                    <a:lnTo>
                      <a:pt x="26" y="50"/>
                    </a:lnTo>
                    <a:lnTo>
                      <a:pt x="26" y="54"/>
                    </a:lnTo>
                    <a:lnTo>
                      <a:pt x="26" y="60"/>
                    </a:lnTo>
                    <a:lnTo>
                      <a:pt x="28" y="66"/>
                    </a:lnTo>
                    <a:lnTo>
                      <a:pt x="42" y="86"/>
                    </a:lnTo>
                    <a:lnTo>
                      <a:pt x="42" y="86"/>
                    </a:lnTo>
                    <a:lnTo>
                      <a:pt x="38" y="96"/>
                    </a:lnTo>
                    <a:lnTo>
                      <a:pt x="12" y="102"/>
                    </a:lnTo>
                    <a:lnTo>
                      <a:pt x="12" y="102"/>
                    </a:lnTo>
                    <a:lnTo>
                      <a:pt x="8" y="104"/>
                    </a:lnTo>
                    <a:lnTo>
                      <a:pt x="4" y="106"/>
                    </a:lnTo>
                    <a:lnTo>
                      <a:pt x="0" y="112"/>
                    </a:lnTo>
                    <a:lnTo>
                      <a:pt x="0" y="118"/>
                    </a:lnTo>
                    <a:lnTo>
                      <a:pt x="0" y="138"/>
                    </a:lnTo>
                    <a:lnTo>
                      <a:pt x="0" y="138"/>
                    </a:lnTo>
                    <a:lnTo>
                      <a:pt x="0" y="144"/>
                    </a:lnTo>
                    <a:lnTo>
                      <a:pt x="4" y="150"/>
                    </a:lnTo>
                    <a:lnTo>
                      <a:pt x="8" y="152"/>
                    </a:lnTo>
                    <a:lnTo>
                      <a:pt x="12" y="154"/>
                    </a:lnTo>
                    <a:lnTo>
                      <a:pt x="38" y="160"/>
                    </a:lnTo>
                    <a:lnTo>
                      <a:pt x="38" y="160"/>
                    </a:lnTo>
                    <a:lnTo>
                      <a:pt x="42" y="170"/>
                    </a:lnTo>
                    <a:lnTo>
                      <a:pt x="28" y="190"/>
                    </a:lnTo>
                    <a:lnTo>
                      <a:pt x="28" y="190"/>
                    </a:lnTo>
                    <a:lnTo>
                      <a:pt x="26" y="196"/>
                    </a:lnTo>
                    <a:lnTo>
                      <a:pt x="26" y="202"/>
                    </a:lnTo>
                    <a:lnTo>
                      <a:pt x="26" y="206"/>
                    </a:lnTo>
                    <a:lnTo>
                      <a:pt x="30" y="210"/>
                    </a:lnTo>
                    <a:lnTo>
                      <a:pt x="46" y="226"/>
                    </a:lnTo>
                    <a:lnTo>
                      <a:pt x="46" y="226"/>
                    </a:lnTo>
                    <a:lnTo>
                      <a:pt x="50" y="230"/>
                    </a:lnTo>
                    <a:lnTo>
                      <a:pt x="56" y="230"/>
                    </a:lnTo>
                    <a:lnTo>
                      <a:pt x="56" y="230"/>
                    </a:lnTo>
                    <a:lnTo>
                      <a:pt x="62" y="230"/>
                    </a:lnTo>
                    <a:lnTo>
                      <a:pt x="66" y="228"/>
                    </a:lnTo>
                    <a:lnTo>
                      <a:pt x="86" y="214"/>
                    </a:lnTo>
                    <a:lnTo>
                      <a:pt x="86" y="214"/>
                    </a:lnTo>
                    <a:lnTo>
                      <a:pt x="96" y="218"/>
                    </a:lnTo>
                    <a:lnTo>
                      <a:pt x="102" y="244"/>
                    </a:lnTo>
                    <a:lnTo>
                      <a:pt x="102" y="244"/>
                    </a:lnTo>
                    <a:lnTo>
                      <a:pt x="104" y="248"/>
                    </a:lnTo>
                    <a:lnTo>
                      <a:pt x="106" y="252"/>
                    </a:lnTo>
                    <a:lnTo>
                      <a:pt x="112" y="256"/>
                    </a:lnTo>
                    <a:lnTo>
                      <a:pt x="118" y="256"/>
                    </a:lnTo>
                    <a:lnTo>
                      <a:pt x="138" y="256"/>
                    </a:lnTo>
                    <a:lnTo>
                      <a:pt x="138" y="256"/>
                    </a:lnTo>
                    <a:lnTo>
                      <a:pt x="144" y="256"/>
                    </a:lnTo>
                    <a:lnTo>
                      <a:pt x="150" y="252"/>
                    </a:lnTo>
                    <a:lnTo>
                      <a:pt x="152" y="248"/>
                    </a:lnTo>
                    <a:lnTo>
                      <a:pt x="154" y="244"/>
                    </a:lnTo>
                    <a:lnTo>
                      <a:pt x="160" y="218"/>
                    </a:lnTo>
                    <a:lnTo>
                      <a:pt x="160" y="218"/>
                    </a:lnTo>
                    <a:lnTo>
                      <a:pt x="170" y="214"/>
                    </a:lnTo>
                    <a:lnTo>
                      <a:pt x="190" y="228"/>
                    </a:lnTo>
                    <a:lnTo>
                      <a:pt x="190" y="228"/>
                    </a:lnTo>
                    <a:lnTo>
                      <a:pt x="194" y="230"/>
                    </a:lnTo>
                    <a:lnTo>
                      <a:pt x="200" y="230"/>
                    </a:lnTo>
                    <a:lnTo>
                      <a:pt x="200" y="230"/>
                    </a:lnTo>
                    <a:lnTo>
                      <a:pt x="206" y="230"/>
                    </a:lnTo>
                    <a:lnTo>
                      <a:pt x="210" y="226"/>
                    </a:lnTo>
                    <a:lnTo>
                      <a:pt x="226" y="210"/>
                    </a:lnTo>
                    <a:lnTo>
                      <a:pt x="226" y="210"/>
                    </a:lnTo>
                    <a:lnTo>
                      <a:pt x="230" y="206"/>
                    </a:lnTo>
                    <a:lnTo>
                      <a:pt x="230" y="202"/>
                    </a:lnTo>
                    <a:lnTo>
                      <a:pt x="230" y="196"/>
                    </a:lnTo>
                    <a:lnTo>
                      <a:pt x="228" y="190"/>
                    </a:lnTo>
                    <a:lnTo>
                      <a:pt x="214" y="170"/>
                    </a:lnTo>
                    <a:lnTo>
                      <a:pt x="214" y="170"/>
                    </a:lnTo>
                    <a:lnTo>
                      <a:pt x="218" y="160"/>
                    </a:lnTo>
                    <a:lnTo>
                      <a:pt x="244" y="154"/>
                    </a:lnTo>
                    <a:lnTo>
                      <a:pt x="244" y="154"/>
                    </a:lnTo>
                    <a:lnTo>
                      <a:pt x="248" y="152"/>
                    </a:lnTo>
                    <a:lnTo>
                      <a:pt x="252" y="150"/>
                    </a:lnTo>
                    <a:lnTo>
                      <a:pt x="256" y="144"/>
                    </a:lnTo>
                    <a:lnTo>
                      <a:pt x="256" y="138"/>
                    </a:lnTo>
                    <a:lnTo>
                      <a:pt x="256" y="118"/>
                    </a:lnTo>
                    <a:lnTo>
                      <a:pt x="256" y="118"/>
                    </a:lnTo>
                    <a:lnTo>
                      <a:pt x="256" y="112"/>
                    </a:lnTo>
                    <a:lnTo>
                      <a:pt x="252" y="106"/>
                    </a:lnTo>
                    <a:lnTo>
                      <a:pt x="248" y="104"/>
                    </a:lnTo>
                    <a:lnTo>
                      <a:pt x="244" y="102"/>
                    </a:lnTo>
                    <a:close/>
                    <a:moveTo>
                      <a:pt x="216" y="144"/>
                    </a:moveTo>
                    <a:lnTo>
                      <a:pt x="216" y="144"/>
                    </a:lnTo>
                    <a:lnTo>
                      <a:pt x="208" y="148"/>
                    </a:lnTo>
                    <a:lnTo>
                      <a:pt x="204" y="154"/>
                    </a:lnTo>
                    <a:lnTo>
                      <a:pt x="204" y="154"/>
                    </a:lnTo>
                    <a:lnTo>
                      <a:pt x="200" y="162"/>
                    </a:lnTo>
                    <a:lnTo>
                      <a:pt x="200" y="162"/>
                    </a:lnTo>
                    <a:lnTo>
                      <a:pt x="198" y="170"/>
                    </a:lnTo>
                    <a:lnTo>
                      <a:pt x="202" y="178"/>
                    </a:lnTo>
                    <a:lnTo>
                      <a:pt x="214" y="200"/>
                    </a:lnTo>
                    <a:lnTo>
                      <a:pt x="200" y="214"/>
                    </a:lnTo>
                    <a:lnTo>
                      <a:pt x="178" y="202"/>
                    </a:lnTo>
                    <a:lnTo>
                      <a:pt x="178" y="202"/>
                    </a:lnTo>
                    <a:lnTo>
                      <a:pt x="174" y="198"/>
                    </a:lnTo>
                    <a:lnTo>
                      <a:pt x="170" y="198"/>
                    </a:lnTo>
                    <a:lnTo>
                      <a:pt x="170" y="198"/>
                    </a:lnTo>
                    <a:lnTo>
                      <a:pt x="162" y="200"/>
                    </a:lnTo>
                    <a:lnTo>
                      <a:pt x="162" y="200"/>
                    </a:lnTo>
                    <a:lnTo>
                      <a:pt x="154" y="204"/>
                    </a:lnTo>
                    <a:lnTo>
                      <a:pt x="154" y="204"/>
                    </a:lnTo>
                    <a:lnTo>
                      <a:pt x="148" y="208"/>
                    </a:lnTo>
                    <a:lnTo>
                      <a:pt x="144" y="216"/>
                    </a:lnTo>
                    <a:lnTo>
                      <a:pt x="138" y="240"/>
                    </a:lnTo>
                    <a:lnTo>
                      <a:pt x="118" y="240"/>
                    </a:lnTo>
                    <a:lnTo>
                      <a:pt x="112" y="216"/>
                    </a:lnTo>
                    <a:lnTo>
                      <a:pt x="112" y="216"/>
                    </a:lnTo>
                    <a:lnTo>
                      <a:pt x="108" y="208"/>
                    </a:lnTo>
                    <a:lnTo>
                      <a:pt x="102" y="204"/>
                    </a:lnTo>
                    <a:lnTo>
                      <a:pt x="102" y="204"/>
                    </a:lnTo>
                    <a:lnTo>
                      <a:pt x="94" y="200"/>
                    </a:lnTo>
                    <a:lnTo>
                      <a:pt x="94" y="200"/>
                    </a:lnTo>
                    <a:lnTo>
                      <a:pt x="86" y="198"/>
                    </a:lnTo>
                    <a:lnTo>
                      <a:pt x="86" y="198"/>
                    </a:lnTo>
                    <a:lnTo>
                      <a:pt x="82" y="198"/>
                    </a:lnTo>
                    <a:lnTo>
                      <a:pt x="78" y="202"/>
                    </a:lnTo>
                    <a:lnTo>
                      <a:pt x="56" y="214"/>
                    </a:lnTo>
                    <a:lnTo>
                      <a:pt x="42" y="200"/>
                    </a:lnTo>
                    <a:lnTo>
                      <a:pt x="54" y="178"/>
                    </a:lnTo>
                    <a:lnTo>
                      <a:pt x="54" y="178"/>
                    </a:lnTo>
                    <a:lnTo>
                      <a:pt x="58" y="170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2" y="154"/>
                    </a:lnTo>
                    <a:lnTo>
                      <a:pt x="52" y="154"/>
                    </a:lnTo>
                    <a:lnTo>
                      <a:pt x="48" y="148"/>
                    </a:lnTo>
                    <a:lnTo>
                      <a:pt x="40" y="144"/>
                    </a:lnTo>
                    <a:lnTo>
                      <a:pt x="16" y="138"/>
                    </a:lnTo>
                    <a:lnTo>
                      <a:pt x="16" y="118"/>
                    </a:lnTo>
                    <a:lnTo>
                      <a:pt x="40" y="112"/>
                    </a:lnTo>
                    <a:lnTo>
                      <a:pt x="40" y="112"/>
                    </a:lnTo>
                    <a:lnTo>
                      <a:pt x="48" y="108"/>
                    </a:lnTo>
                    <a:lnTo>
                      <a:pt x="52" y="102"/>
                    </a:lnTo>
                    <a:lnTo>
                      <a:pt x="52" y="102"/>
                    </a:lnTo>
                    <a:lnTo>
                      <a:pt x="56" y="94"/>
                    </a:lnTo>
                    <a:lnTo>
                      <a:pt x="56" y="94"/>
                    </a:lnTo>
                    <a:lnTo>
                      <a:pt x="58" y="86"/>
                    </a:lnTo>
                    <a:lnTo>
                      <a:pt x="54" y="78"/>
                    </a:lnTo>
                    <a:lnTo>
                      <a:pt x="42" y="56"/>
                    </a:lnTo>
                    <a:lnTo>
                      <a:pt x="56" y="42"/>
                    </a:lnTo>
                    <a:lnTo>
                      <a:pt x="78" y="54"/>
                    </a:lnTo>
                    <a:lnTo>
                      <a:pt x="78" y="54"/>
                    </a:lnTo>
                    <a:lnTo>
                      <a:pt x="82" y="58"/>
                    </a:lnTo>
                    <a:lnTo>
                      <a:pt x="86" y="58"/>
                    </a:lnTo>
                    <a:lnTo>
                      <a:pt x="86" y="58"/>
                    </a:lnTo>
                    <a:lnTo>
                      <a:pt x="94" y="56"/>
                    </a:lnTo>
                    <a:lnTo>
                      <a:pt x="94" y="56"/>
                    </a:lnTo>
                    <a:lnTo>
                      <a:pt x="102" y="52"/>
                    </a:lnTo>
                    <a:lnTo>
                      <a:pt x="102" y="52"/>
                    </a:lnTo>
                    <a:lnTo>
                      <a:pt x="108" y="48"/>
                    </a:lnTo>
                    <a:lnTo>
                      <a:pt x="112" y="40"/>
                    </a:lnTo>
                    <a:lnTo>
                      <a:pt x="118" y="16"/>
                    </a:lnTo>
                    <a:lnTo>
                      <a:pt x="138" y="16"/>
                    </a:lnTo>
                    <a:lnTo>
                      <a:pt x="144" y="40"/>
                    </a:lnTo>
                    <a:lnTo>
                      <a:pt x="144" y="40"/>
                    </a:lnTo>
                    <a:lnTo>
                      <a:pt x="148" y="48"/>
                    </a:lnTo>
                    <a:lnTo>
                      <a:pt x="154" y="52"/>
                    </a:lnTo>
                    <a:lnTo>
                      <a:pt x="154" y="52"/>
                    </a:lnTo>
                    <a:lnTo>
                      <a:pt x="162" y="56"/>
                    </a:lnTo>
                    <a:lnTo>
                      <a:pt x="162" y="56"/>
                    </a:lnTo>
                    <a:lnTo>
                      <a:pt x="170" y="58"/>
                    </a:lnTo>
                    <a:lnTo>
                      <a:pt x="170" y="58"/>
                    </a:lnTo>
                    <a:lnTo>
                      <a:pt x="174" y="58"/>
                    </a:lnTo>
                    <a:lnTo>
                      <a:pt x="178" y="54"/>
                    </a:lnTo>
                    <a:lnTo>
                      <a:pt x="200" y="42"/>
                    </a:lnTo>
                    <a:lnTo>
                      <a:pt x="214" y="56"/>
                    </a:lnTo>
                    <a:lnTo>
                      <a:pt x="202" y="78"/>
                    </a:lnTo>
                    <a:lnTo>
                      <a:pt x="202" y="78"/>
                    </a:lnTo>
                    <a:lnTo>
                      <a:pt x="198" y="86"/>
                    </a:lnTo>
                    <a:lnTo>
                      <a:pt x="200" y="94"/>
                    </a:lnTo>
                    <a:lnTo>
                      <a:pt x="200" y="94"/>
                    </a:lnTo>
                    <a:lnTo>
                      <a:pt x="204" y="102"/>
                    </a:lnTo>
                    <a:lnTo>
                      <a:pt x="204" y="102"/>
                    </a:lnTo>
                    <a:lnTo>
                      <a:pt x="208" y="108"/>
                    </a:lnTo>
                    <a:lnTo>
                      <a:pt x="216" y="112"/>
                    </a:lnTo>
                    <a:lnTo>
                      <a:pt x="240" y="118"/>
                    </a:lnTo>
                    <a:lnTo>
                      <a:pt x="240" y="138"/>
                    </a:lnTo>
                    <a:lnTo>
                      <a:pt x="216" y="14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29" name="Freeform 109"/>
              <p:cNvSpPr>
                <a:spLocks noEditPoints="1"/>
              </p:cNvSpPr>
              <p:nvPr/>
            </p:nvSpPr>
            <p:spPr bwMode="auto">
              <a:xfrm>
                <a:off x="5702300" y="2076450"/>
                <a:ext cx="177800" cy="1778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34" y="4"/>
                  </a:cxn>
                  <a:cxn ang="0">
                    <a:pos x="16" y="16"/>
                  </a:cxn>
                  <a:cxn ang="0">
                    <a:pos x="4" y="34"/>
                  </a:cxn>
                  <a:cxn ang="0">
                    <a:pos x="0" y="56"/>
                  </a:cxn>
                  <a:cxn ang="0">
                    <a:pos x="2" y="68"/>
                  </a:cxn>
                  <a:cxn ang="0">
                    <a:pos x="10" y="88"/>
                  </a:cxn>
                  <a:cxn ang="0">
                    <a:pos x="24" y="102"/>
                  </a:cxn>
                  <a:cxn ang="0">
                    <a:pos x="44" y="110"/>
                  </a:cxn>
                  <a:cxn ang="0">
                    <a:pos x="56" y="112"/>
                  </a:cxn>
                  <a:cxn ang="0">
                    <a:pos x="78" y="108"/>
                  </a:cxn>
                  <a:cxn ang="0">
                    <a:pos x="96" y="96"/>
                  </a:cxn>
                  <a:cxn ang="0">
                    <a:pos x="108" y="78"/>
                  </a:cxn>
                  <a:cxn ang="0">
                    <a:pos x="112" y="56"/>
                  </a:cxn>
                  <a:cxn ang="0">
                    <a:pos x="110" y="44"/>
                  </a:cxn>
                  <a:cxn ang="0">
                    <a:pos x="102" y="24"/>
                  </a:cxn>
                  <a:cxn ang="0">
                    <a:pos x="88" y="10"/>
                  </a:cxn>
                  <a:cxn ang="0">
                    <a:pos x="68" y="2"/>
                  </a:cxn>
                  <a:cxn ang="0">
                    <a:pos x="56" y="104"/>
                  </a:cxn>
                  <a:cxn ang="0">
                    <a:pos x="46" y="104"/>
                  </a:cxn>
                  <a:cxn ang="0">
                    <a:pos x="28" y="96"/>
                  </a:cxn>
                  <a:cxn ang="0">
                    <a:pos x="16" y="84"/>
                  </a:cxn>
                  <a:cxn ang="0">
                    <a:pos x="8" y="66"/>
                  </a:cxn>
                  <a:cxn ang="0">
                    <a:pos x="8" y="56"/>
                  </a:cxn>
                  <a:cxn ang="0">
                    <a:pos x="10" y="36"/>
                  </a:cxn>
                  <a:cxn ang="0">
                    <a:pos x="22" y="22"/>
                  </a:cxn>
                  <a:cxn ang="0">
                    <a:pos x="36" y="10"/>
                  </a:cxn>
                  <a:cxn ang="0">
                    <a:pos x="56" y="6"/>
                  </a:cxn>
                  <a:cxn ang="0">
                    <a:pos x="66" y="8"/>
                  </a:cxn>
                  <a:cxn ang="0">
                    <a:pos x="84" y="16"/>
                  </a:cxn>
                  <a:cxn ang="0">
                    <a:pos x="96" y="28"/>
                  </a:cxn>
                  <a:cxn ang="0">
                    <a:pos x="104" y="46"/>
                  </a:cxn>
                  <a:cxn ang="0">
                    <a:pos x="106" y="56"/>
                  </a:cxn>
                  <a:cxn ang="0">
                    <a:pos x="102" y="76"/>
                  </a:cxn>
                  <a:cxn ang="0">
                    <a:pos x="90" y="90"/>
                  </a:cxn>
                  <a:cxn ang="0">
                    <a:pos x="76" y="102"/>
                  </a:cxn>
                  <a:cxn ang="0">
                    <a:pos x="56" y="104"/>
                  </a:cxn>
                </a:cxnLst>
                <a:rect l="0" t="0" r="r" b="b"/>
                <a:pathLst>
                  <a:path w="112" h="112">
                    <a:moveTo>
                      <a:pt x="56" y="0"/>
                    </a:moveTo>
                    <a:lnTo>
                      <a:pt x="56" y="0"/>
                    </a:lnTo>
                    <a:lnTo>
                      <a:pt x="44" y="2"/>
                    </a:lnTo>
                    <a:lnTo>
                      <a:pt x="34" y="4"/>
                    </a:lnTo>
                    <a:lnTo>
                      <a:pt x="24" y="10"/>
                    </a:lnTo>
                    <a:lnTo>
                      <a:pt x="16" y="16"/>
                    </a:lnTo>
                    <a:lnTo>
                      <a:pt x="10" y="24"/>
                    </a:lnTo>
                    <a:lnTo>
                      <a:pt x="4" y="34"/>
                    </a:lnTo>
                    <a:lnTo>
                      <a:pt x="2" y="44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2" y="68"/>
                    </a:lnTo>
                    <a:lnTo>
                      <a:pt x="4" y="78"/>
                    </a:lnTo>
                    <a:lnTo>
                      <a:pt x="10" y="88"/>
                    </a:lnTo>
                    <a:lnTo>
                      <a:pt x="16" y="96"/>
                    </a:lnTo>
                    <a:lnTo>
                      <a:pt x="24" y="102"/>
                    </a:lnTo>
                    <a:lnTo>
                      <a:pt x="34" y="108"/>
                    </a:lnTo>
                    <a:lnTo>
                      <a:pt x="44" y="110"/>
                    </a:lnTo>
                    <a:lnTo>
                      <a:pt x="56" y="112"/>
                    </a:lnTo>
                    <a:lnTo>
                      <a:pt x="56" y="112"/>
                    </a:lnTo>
                    <a:lnTo>
                      <a:pt x="68" y="110"/>
                    </a:lnTo>
                    <a:lnTo>
                      <a:pt x="78" y="108"/>
                    </a:lnTo>
                    <a:lnTo>
                      <a:pt x="88" y="102"/>
                    </a:lnTo>
                    <a:lnTo>
                      <a:pt x="96" y="96"/>
                    </a:lnTo>
                    <a:lnTo>
                      <a:pt x="102" y="88"/>
                    </a:lnTo>
                    <a:lnTo>
                      <a:pt x="108" y="78"/>
                    </a:lnTo>
                    <a:lnTo>
                      <a:pt x="110" y="68"/>
                    </a:lnTo>
                    <a:lnTo>
                      <a:pt x="112" y="56"/>
                    </a:lnTo>
                    <a:lnTo>
                      <a:pt x="112" y="56"/>
                    </a:lnTo>
                    <a:lnTo>
                      <a:pt x="110" y="44"/>
                    </a:lnTo>
                    <a:lnTo>
                      <a:pt x="108" y="34"/>
                    </a:lnTo>
                    <a:lnTo>
                      <a:pt x="102" y="24"/>
                    </a:lnTo>
                    <a:lnTo>
                      <a:pt x="96" y="16"/>
                    </a:lnTo>
                    <a:lnTo>
                      <a:pt x="88" y="10"/>
                    </a:lnTo>
                    <a:lnTo>
                      <a:pt x="78" y="4"/>
                    </a:lnTo>
                    <a:lnTo>
                      <a:pt x="68" y="2"/>
                    </a:lnTo>
                    <a:lnTo>
                      <a:pt x="56" y="0"/>
                    </a:lnTo>
                    <a:close/>
                    <a:moveTo>
                      <a:pt x="56" y="104"/>
                    </a:moveTo>
                    <a:lnTo>
                      <a:pt x="56" y="104"/>
                    </a:lnTo>
                    <a:lnTo>
                      <a:pt x="46" y="104"/>
                    </a:lnTo>
                    <a:lnTo>
                      <a:pt x="36" y="102"/>
                    </a:lnTo>
                    <a:lnTo>
                      <a:pt x="28" y="96"/>
                    </a:lnTo>
                    <a:lnTo>
                      <a:pt x="22" y="90"/>
                    </a:lnTo>
                    <a:lnTo>
                      <a:pt x="16" y="84"/>
                    </a:lnTo>
                    <a:lnTo>
                      <a:pt x="10" y="76"/>
                    </a:lnTo>
                    <a:lnTo>
                      <a:pt x="8" y="66"/>
                    </a:lnTo>
                    <a:lnTo>
                      <a:pt x="8" y="56"/>
                    </a:lnTo>
                    <a:lnTo>
                      <a:pt x="8" y="56"/>
                    </a:lnTo>
                    <a:lnTo>
                      <a:pt x="8" y="46"/>
                    </a:lnTo>
                    <a:lnTo>
                      <a:pt x="10" y="36"/>
                    </a:lnTo>
                    <a:lnTo>
                      <a:pt x="16" y="28"/>
                    </a:lnTo>
                    <a:lnTo>
                      <a:pt x="22" y="22"/>
                    </a:lnTo>
                    <a:lnTo>
                      <a:pt x="28" y="16"/>
                    </a:lnTo>
                    <a:lnTo>
                      <a:pt x="36" y="10"/>
                    </a:lnTo>
                    <a:lnTo>
                      <a:pt x="46" y="8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66" y="8"/>
                    </a:lnTo>
                    <a:lnTo>
                      <a:pt x="76" y="10"/>
                    </a:lnTo>
                    <a:lnTo>
                      <a:pt x="84" y="16"/>
                    </a:lnTo>
                    <a:lnTo>
                      <a:pt x="90" y="22"/>
                    </a:lnTo>
                    <a:lnTo>
                      <a:pt x="96" y="28"/>
                    </a:lnTo>
                    <a:lnTo>
                      <a:pt x="102" y="36"/>
                    </a:lnTo>
                    <a:lnTo>
                      <a:pt x="104" y="46"/>
                    </a:lnTo>
                    <a:lnTo>
                      <a:pt x="106" y="56"/>
                    </a:lnTo>
                    <a:lnTo>
                      <a:pt x="106" y="56"/>
                    </a:lnTo>
                    <a:lnTo>
                      <a:pt x="104" y="66"/>
                    </a:lnTo>
                    <a:lnTo>
                      <a:pt x="102" y="76"/>
                    </a:lnTo>
                    <a:lnTo>
                      <a:pt x="96" y="84"/>
                    </a:lnTo>
                    <a:lnTo>
                      <a:pt x="90" y="90"/>
                    </a:lnTo>
                    <a:lnTo>
                      <a:pt x="84" y="96"/>
                    </a:lnTo>
                    <a:lnTo>
                      <a:pt x="76" y="102"/>
                    </a:lnTo>
                    <a:lnTo>
                      <a:pt x="66" y="104"/>
                    </a:lnTo>
                    <a:lnTo>
                      <a:pt x="56" y="104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  <p:sp>
            <p:nvSpPr>
              <p:cNvPr id="30" name="Freeform 112"/>
              <p:cNvSpPr>
                <a:spLocks noEditPoints="1"/>
              </p:cNvSpPr>
              <p:nvPr/>
            </p:nvSpPr>
            <p:spPr bwMode="auto">
              <a:xfrm>
                <a:off x="5740400" y="2114550"/>
                <a:ext cx="101600" cy="101600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2"/>
                  </a:cxn>
                  <a:cxn ang="0">
                    <a:pos x="10" y="10"/>
                  </a:cxn>
                  <a:cxn ang="0">
                    <a:pos x="2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4"/>
                  </a:cxn>
                  <a:cxn ang="0">
                    <a:pos x="10" y="54"/>
                  </a:cxn>
                  <a:cxn ang="0">
                    <a:pos x="20" y="62"/>
                  </a:cxn>
                  <a:cxn ang="0">
                    <a:pos x="26" y="64"/>
                  </a:cxn>
                  <a:cxn ang="0">
                    <a:pos x="32" y="64"/>
                  </a:cxn>
                  <a:cxn ang="0">
                    <a:pos x="32" y="64"/>
                  </a:cxn>
                  <a:cxn ang="0">
                    <a:pos x="38" y="64"/>
                  </a:cxn>
                  <a:cxn ang="0">
                    <a:pos x="44" y="62"/>
                  </a:cxn>
                  <a:cxn ang="0">
                    <a:pos x="54" y="54"/>
                  </a:cxn>
                  <a:cxn ang="0">
                    <a:pos x="62" y="44"/>
                  </a:cxn>
                  <a:cxn ang="0">
                    <a:pos x="64" y="38"/>
                  </a:cxn>
                  <a:cxn ang="0">
                    <a:pos x="64" y="32"/>
                  </a:cxn>
                  <a:cxn ang="0">
                    <a:pos x="64" y="32"/>
                  </a:cxn>
                  <a:cxn ang="0">
                    <a:pos x="64" y="26"/>
                  </a:cxn>
                  <a:cxn ang="0">
                    <a:pos x="62" y="20"/>
                  </a:cxn>
                  <a:cxn ang="0">
                    <a:pos x="54" y="10"/>
                  </a:cxn>
                  <a:cxn ang="0">
                    <a:pos x="44" y="2"/>
                  </a:cxn>
                  <a:cxn ang="0">
                    <a:pos x="38" y="0"/>
                  </a:cxn>
                  <a:cxn ang="0">
                    <a:pos x="32" y="0"/>
                  </a:cxn>
                  <a:cxn ang="0">
                    <a:pos x="32" y="56"/>
                  </a:cxn>
                  <a:cxn ang="0">
                    <a:pos x="32" y="56"/>
                  </a:cxn>
                  <a:cxn ang="0">
                    <a:pos x="22" y="54"/>
                  </a:cxn>
                  <a:cxn ang="0">
                    <a:pos x="16" y="48"/>
                  </a:cxn>
                  <a:cxn ang="0">
                    <a:pos x="10" y="42"/>
                  </a:cxn>
                  <a:cxn ang="0">
                    <a:pos x="8" y="32"/>
                  </a:cxn>
                  <a:cxn ang="0">
                    <a:pos x="8" y="32"/>
                  </a:cxn>
                  <a:cxn ang="0">
                    <a:pos x="10" y="22"/>
                  </a:cxn>
                  <a:cxn ang="0">
                    <a:pos x="16" y="16"/>
                  </a:cxn>
                  <a:cxn ang="0">
                    <a:pos x="22" y="10"/>
                  </a:cxn>
                  <a:cxn ang="0">
                    <a:pos x="32" y="8"/>
                  </a:cxn>
                  <a:cxn ang="0">
                    <a:pos x="32" y="8"/>
                  </a:cxn>
                  <a:cxn ang="0">
                    <a:pos x="42" y="10"/>
                  </a:cxn>
                  <a:cxn ang="0">
                    <a:pos x="48" y="16"/>
                  </a:cxn>
                  <a:cxn ang="0">
                    <a:pos x="54" y="22"/>
                  </a:cxn>
                  <a:cxn ang="0">
                    <a:pos x="56" y="32"/>
                  </a:cxn>
                  <a:cxn ang="0">
                    <a:pos x="56" y="32"/>
                  </a:cxn>
                  <a:cxn ang="0">
                    <a:pos x="54" y="42"/>
                  </a:cxn>
                  <a:cxn ang="0">
                    <a:pos x="48" y="48"/>
                  </a:cxn>
                  <a:cxn ang="0">
                    <a:pos x="42" y="54"/>
                  </a:cxn>
                  <a:cxn ang="0">
                    <a:pos x="32" y="56"/>
                  </a:cxn>
                </a:cxnLst>
                <a:rect l="0" t="0" r="r" b="b"/>
                <a:pathLst>
                  <a:path w="64" h="64">
                    <a:moveTo>
                      <a:pt x="32" y="0"/>
                    </a:moveTo>
                    <a:lnTo>
                      <a:pt x="32" y="0"/>
                    </a:lnTo>
                    <a:lnTo>
                      <a:pt x="26" y="0"/>
                    </a:lnTo>
                    <a:lnTo>
                      <a:pt x="20" y="2"/>
                    </a:lnTo>
                    <a:lnTo>
                      <a:pt x="10" y="10"/>
                    </a:lnTo>
                    <a:lnTo>
                      <a:pt x="2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4"/>
                    </a:lnTo>
                    <a:lnTo>
                      <a:pt x="10" y="54"/>
                    </a:lnTo>
                    <a:lnTo>
                      <a:pt x="20" y="62"/>
                    </a:lnTo>
                    <a:lnTo>
                      <a:pt x="26" y="64"/>
                    </a:lnTo>
                    <a:lnTo>
                      <a:pt x="32" y="64"/>
                    </a:lnTo>
                    <a:lnTo>
                      <a:pt x="32" y="64"/>
                    </a:lnTo>
                    <a:lnTo>
                      <a:pt x="38" y="64"/>
                    </a:lnTo>
                    <a:lnTo>
                      <a:pt x="44" y="62"/>
                    </a:lnTo>
                    <a:lnTo>
                      <a:pt x="54" y="54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lnTo>
                      <a:pt x="64" y="32"/>
                    </a:lnTo>
                    <a:lnTo>
                      <a:pt x="64" y="26"/>
                    </a:lnTo>
                    <a:lnTo>
                      <a:pt x="62" y="20"/>
                    </a:lnTo>
                    <a:lnTo>
                      <a:pt x="54" y="10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close/>
                    <a:moveTo>
                      <a:pt x="32" y="56"/>
                    </a:moveTo>
                    <a:lnTo>
                      <a:pt x="32" y="56"/>
                    </a:lnTo>
                    <a:lnTo>
                      <a:pt x="22" y="54"/>
                    </a:lnTo>
                    <a:lnTo>
                      <a:pt x="16" y="48"/>
                    </a:lnTo>
                    <a:lnTo>
                      <a:pt x="10" y="42"/>
                    </a:lnTo>
                    <a:lnTo>
                      <a:pt x="8" y="32"/>
                    </a:lnTo>
                    <a:lnTo>
                      <a:pt x="8" y="32"/>
                    </a:lnTo>
                    <a:lnTo>
                      <a:pt x="10" y="22"/>
                    </a:lnTo>
                    <a:lnTo>
                      <a:pt x="16" y="16"/>
                    </a:lnTo>
                    <a:lnTo>
                      <a:pt x="22" y="10"/>
                    </a:lnTo>
                    <a:lnTo>
                      <a:pt x="32" y="8"/>
                    </a:lnTo>
                    <a:lnTo>
                      <a:pt x="32" y="8"/>
                    </a:lnTo>
                    <a:lnTo>
                      <a:pt x="42" y="10"/>
                    </a:lnTo>
                    <a:lnTo>
                      <a:pt x="48" y="16"/>
                    </a:lnTo>
                    <a:lnTo>
                      <a:pt x="54" y="22"/>
                    </a:lnTo>
                    <a:lnTo>
                      <a:pt x="56" y="32"/>
                    </a:lnTo>
                    <a:lnTo>
                      <a:pt x="56" y="32"/>
                    </a:lnTo>
                    <a:lnTo>
                      <a:pt x="54" y="42"/>
                    </a:lnTo>
                    <a:lnTo>
                      <a:pt x="48" y="48"/>
                    </a:lnTo>
                    <a:lnTo>
                      <a:pt x="42" y="54"/>
                    </a:lnTo>
                    <a:lnTo>
                      <a:pt x="32" y="56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ar-SA"/>
              </a:p>
            </p:txBody>
          </p:sp>
        </p:grpSp>
        <p:sp>
          <p:nvSpPr>
            <p:cNvPr id="24" name="Rounded Rectangle 25"/>
            <p:cNvSpPr/>
            <p:nvPr/>
          </p:nvSpPr>
          <p:spPr>
            <a:xfrm rot="2089993">
              <a:off x="1788994" y="4721506"/>
              <a:ext cx="674048" cy="674048"/>
            </a:xfrm>
            <a:prstGeom prst="roundRect">
              <a:avLst>
                <a:gd name="adj" fmla="val 2470"/>
              </a:avLst>
            </a:prstGeom>
            <a:solidFill>
              <a:schemeClr val="bg2"/>
            </a:solidFill>
            <a:ln>
              <a:noFill/>
            </a:ln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71"/>
            <p:cNvSpPr>
              <a:spLocks noEditPoints="1"/>
            </p:cNvSpPr>
            <p:nvPr/>
          </p:nvSpPr>
          <p:spPr bwMode="auto">
            <a:xfrm rot="2195905">
              <a:off x="1910857" y="4874695"/>
              <a:ext cx="360341" cy="360341"/>
            </a:xfrm>
            <a:custGeom>
              <a:avLst/>
              <a:gdLst/>
              <a:ahLst/>
              <a:cxnLst>
                <a:cxn ang="0">
                  <a:pos x="228" y="58"/>
                </a:cxn>
                <a:cxn ang="0">
                  <a:pos x="224" y="16"/>
                </a:cxn>
                <a:cxn ang="0">
                  <a:pos x="214" y="2"/>
                </a:cxn>
                <a:cxn ang="0">
                  <a:pos x="48" y="0"/>
                </a:cxn>
                <a:cxn ang="0">
                  <a:pos x="34" y="10"/>
                </a:cxn>
                <a:cxn ang="0">
                  <a:pos x="32" y="54"/>
                </a:cxn>
                <a:cxn ang="0">
                  <a:pos x="4" y="90"/>
                </a:cxn>
                <a:cxn ang="0">
                  <a:pos x="0" y="112"/>
                </a:cxn>
                <a:cxn ang="0">
                  <a:pos x="8" y="128"/>
                </a:cxn>
                <a:cxn ang="0">
                  <a:pos x="24" y="240"/>
                </a:cxn>
                <a:cxn ang="0">
                  <a:pos x="28" y="252"/>
                </a:cxn>
                <a:cxn ang="0">
                  <a:pos x="216" y="256"/>
                </a:cxn>
                <a:cxn ang="0">
                  <a:pos x="228" y="252"/>
                </a:cxn>
                <a:cxn ang="0">
                  <a:pos x="232" y="136"/>
                </a:cxn>
                <a:cxn ang="0">
                  <a:pos x="248" y="128"/>
                </a:cxn>
                <a:cxn ang="0">
                  <a:pos x="256" y="104"/>
                </a:cxn>
                <a:cxn ang="0">
                  <a:pos x="252" y="90"/>
                </a:cxn>
                <a:cxn ang="0">
                  <a:pos x="48" y="48"/>
                </a:cxn>
                <a:cxn ang="0">
                  <a:pos x="82" y="120"/>
                </a:cxn>
                <a:cxn ang="0">
                  <a:pos x="98" y="64"/>
                </a:cxn>
                <a:cxn ang="0">
                  <a:pos x="124" y="64"/>
                </a:cxn>
                <a:cxn ang="0">
                  <a:pos x="106" y="64"/>
                </a:cxn>
                <a:cxn ang="0">
                  <a:pos x="166" y="120"/>
                </a:cxn>
                <a:cxn ang="0">
                  <a:pos x="158" y="64"/>
                </a:cxn>
                <a:cxn ang="0">
                  <a:pos x="174" y="120"/>
                </a:cxn>
                <a:cxn ang="0">
                  <a:pos x="16" y="104"/>
                </a:cxn>
                <a:cxn ang="0">
                  <a:pos x="42" y="68"/>
                </a:cxn>
                <a:cxn ang="0">
                  <a:pos x="48" y="64"/>
                </a:cxn>
                <a:cxn ang="0">
                  <a:pos x="24" y="120"/>
                </a:cxn>
                <a:cxn ang="0">
                  <a:pos x="18" y="118"/>
                </a:cxn>
                <a:cxn ang="0">
                  <a:pos x="160" y="240"/>
                </a:cxn>
                <a:cxn ang="0">
                  <a:pos x="160" y="160"/>
                </a:cxn>
                <a:cxn ang="0">
                  <a:pos x="168" y="240"/>
                </a:cxn>
                <a:cxn ang="0">
                  <a:pos x="168" y="156"/>
                </a:cxn>
                <a:cxn ang="0">
                  <a:pos x="160" y="152"/>
                </a:cxn>
                <a:cxn ang="0">
                  <a:pos x="96" y="152"/>
                </a:cxn>
                <a:cxn ang="0">
                  <a:pos x="92" y="160"/>
                </a:cxn>
                <a:cxn ang="0">
                  <a:pos x="40" y="136"/>
                </a:cxn>
                <a:cxn ang="0">
                  <a:pos x="240" y="112"/>
                </a:cxn>
                <a:cxn ang="0">
                  <a:pos x="238" y="118"/>
                </a:cxn>
                <a:cxn ang="0">
                  <a:pos x="218" y="120"/>
                </a:cxn>
                <a:cxn ang="0">
                  <a:pos x="208" y="64"/>
                </a:cxn>
                <a:cxn ang="0">
                  <a:pos x="238" y="100"/>
                </a:cxn>
                <a:cxn ang="0">
                  <a:pos x="240" y="112"/>
                </a:cxn>
              </a:cxnLst>
              <a:rect l="0" t="0" r="r" b="b"/>
              <a:pathLst>
                <a:path w="256" h="256">
                  <a:moveTo>
                    <a:pt x="252" y="90"/>
                  </a:moveTo>
                  <a:lnTo>
                    <a:pt x="228" y="58"/>
                  </a:lnTo>
                  <a:lnTo>
                    <a:pt x="228" y="58"/>
                  </a:lnTo>
                  <a:lnTo>
                    <a:pt x="224" y="54"/>
                  </a:lnTo>
                  <a:lnTo>
                    <a:pt x="224" y="16"/>
                  </a:lnTo>
                  <a:lnTo>
                    <a:pt x="224" y="16"/>
                  </a:lnTo>
                  <a:lnTo>
                    <a:pt x="222" y="10"/>
                  </a:lnTo>
                  <a:lnTo>
                    <a:pt x="220" y="4"/>
                  </a:lnTo>
                  <a:lnTo>
                    <a:pt x="214" y="2"/>
                  </a:lnTo>
                  <a:lnTo>
                    <a:pt x="208" y="0"/>
                  </a:lnTo>
                  <a:lnTo>
                    <a:pt x="48" y="0"/>
                  </a:lnTo>
                  <a:lnTo>
                    <a:pt x="48" y="0"/>
                  </a:lnTo>
                  <a:lnTo>
                    <a:pt x="42" y="2"/>
                  </a:lnTo>
                  <a:lnTo>
                    <a:pt x="36" y="4"/>
                  </a:lnTo>
                  <a:lnTo>
                    <a:pt x="34" y="10"/>
                  </a:lnTo>
                  <a:lnTo>
                    <a:pt x="32" y="16"/>
                  </a:lnTo>
                  <a:lnTo>
                    <a:pt x="32" y="54"/>
                  </a:lnTo>
                  <a:lnTo>
                    <a:pt x="32" y="54"/>
                  </a:lnTo>
                  <a:lnTo>
                    <a:pt x="28" y="58"/>
                  </a:lnTo>
                  <a:lnTo>
                    <a:pt x="4" y="90"/>
                  </a:lnTo>
                  <a:lnTo>
                    <a:pt x="4" y="90"/>
                  </a:lnTo>
                  <a:lnTo>
                    <a:pt x="2" y="96"/>
                  </a:lnTo>
                  <a:lnTo>
                    <a:pt x="0" y="104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2" y="122"/>
                  </a:lnTo>
                  <a:lnTo>
                    <a:pt x="8" y="128"/>
                  </a:lnTo>
                  <a:lnTo>
                    <a:pt x="14" y="134"/>
                  </a:lnTo>
                  <a:lnTo>
                    <a:pt x="24" y="136"/>
                  </a:lnTo>
                  <a:lnTo>
                    <a:pt x="24" y="240"/>
                  </a:lnTo>
                  <a:lnTo>
                    <a:pt x="24" y="240"/>
                  </a:lnTo>
                  <a:lnTo>
                    <a:pt x="26" y="246"/>
                  </a:lnTo>
                  <a:lnTo>
                    <a:pt x="28" y="252"/>
                  </a:lnTo>
                  <a:lnTo>
                    <a:pt x="34" y="254"/>
                  </a:lnTo>
                  <a:lnTo>
                    <a:pt x="40" y="256"/>
                  </a:lnTo>
                  <a:lnTo>
                    <a:pt x="216" y="256"/>
                  </a:lnTo>
                  <a:lnTo>
                    <a:pt x="216" y="256"/>
                  </a:lnTo>
                  <a:lnTo>
                    <a:pt x="222" y="254"/>
                  </a:lnTo>
                  <a:lnTo>
                    <a:pt x="228" y="252"/>
                  </a:lnTo>
                  <a:lnTo>
                    <a:pt x="230" y="246"/>
                  </a:lnTo>
                  <a:lnTo>
                    <a:pt x="232" y="240"/>
                  </a:lnTo>
                  <a:lnTo>
                    <a:pt x="232" y="136"/>
                  </a:lnTo>
                  <a:lnTo>
                    <a:pt x="232" y="136"/>
                  </a:lnTo>
                  <a:lnTo>
                    <a:pt x="242" y="134"/>
                  </a:lnTo>
                  <a:lnTo>
                    <a:pt x="248" y="128"/>
                  </a:lnTo>
                  <a:lnTo>
                    <a:pt x="254" y="122"/>
                  </a:lnTo>
                  <a:lnTo>
                    <a:pt x="256" y="112"/>
                  </a:lnTo>
                  <a:lnTo>
                    <a:pt x="256" y="104"/>
                  </a:lnTo>
                  <a:lnTo>
                    <a:pt x="256" y="104"/>
                  </a:lnTo>
                  <a:lnTo>
                    <a:pt x="254" y="96"/>
                  </a:lnTo>
                  <a:lnTo>
                    <a:pt x="252" y="90"/>
                  </a:lnTo>
                  <a:close/>
                  <a:moveTo>
                    <a:pt x="208" y="16"/>
                  </a:moveTo>
                  <a:lnTo>
                    <a:pt x="208" y="48"/>
                  </a:lnTo>
                  <a:lnTo>
                    <a:pt x="48" y="48"/>
                  </a:lnTo>
                  <a:lnTo>
                    <a:pt x="48" y="16"/>
                  </a:lnTo>
                  <a:lnTo>
                    <a:pt x="208" y="16"/>
                  </a:lnTo>
                  <a:close/>
                  <a:moveTo>
                    <a:pt x="82" y="120"/>
                  </a:moveTo>
                  <a:lnTo>
                    <a:pt x="48" y="120"/>
                  </a:lnTo>
                  <a:lnTo>
                    <a:pt x="80" y="64"/>
                  </a:lnTo>
                  <a:lnTo>
                    <a:pt x="98" y="64"/>
                  </a:lnTo>
                  <a:lnTo>
                    <a:pt x="82" y="120"/>
                  </a:lnTo>
                  <a:close/>
                  <a:moveTo>
                    <a:pt x="106" y="64"/>
                  </a:moveTo>
                  <a:lnTo>
                    <a:pt x="124" y="64"/>
                  </a:lnTo>
                  <a:lnTo>
                    <a:pt x="124" y="120"/>
                  </a:lnTo>
                  <a:lnTo>
                    <a:pt x="90" y="120"/>
                  </a:lnTo>
                  <a:lnTo>
                    <a:pt x="106" y="64"/>
                  </a:lnTo>
                  <a:close/>
                  <a:moveTo>
                    <a:pt x="132" y="64"/>
                  </a:moveTo>
                  <a:lnTo>
                    <a:pt x="150" y="64"/>
                  </a:lnTo>
                  <a:lnTo>
                    <a:pt x="166" y="120"/>
                  </a:lnTo>
                  <a:lnTo>
                    <a:pt x="132" y="120"/>
                  </a:lnTo>
                  <a:lnTo>
                    <a:pt x="132" y="64"/>
                  </a:lnTo>
                  <a:close/>
                  <a:moveTo>
                    <a:pt x="158" y="64"/>
                  </a:moveTo>
                  <a:lnTo>
                    <a:pt x="176" y="64"/>
                  </a:lnTo>
                  <a:lnTo>
                    <a:pt x="208" y="120"/>
                  </a:lnTo>
                  <a:lnTo>
                    <a:pt x="174" y="120"/>
                  </a:lnTo>
                  <a:lnTo>
                    <a:pt x="158" y="64"/>
                  </a:lnTo>
                  <a:close/>
                  <a:moveTo>
                    <a:pt x="16" y="112"/>
                  </a:moveTo>
                  <a:lnTo>
                    <a:pt x="16" y="104"/>
                  </a:lnTo>
                  <a:lnTo>
                    <a:pt x="16" y="104"/>
                  </a:lnTo>
                  <a:lnTo>
                    <a:pt x="18" y="100"/>
                  </a:lnTo>
                  <a:lnTo>
                    <a:pt x="42" y="68"/>
                  </a:lnTo>
                  <a:lnTo>
                    <a:pt x="42" y="68"/>
                  </a:lnTo>
                  <a:lnTo>
                    <a:pt x="44" y="64"/>
                  </a:lnTo>
                  <a:lnTo>
                    <a:pt x="48" y="64"/>
                  </a:lnTo>
                  <a:lnTo>
                    <a:pt x="70" y="64"/>
                  </a:lnTo>
                  <a:lnTo>
                    <a:pt x="38" y="120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20" y="120"/>
                  </a:lnTo>
                  <a:lnTo>
                    <a:pt x="18" y="118"/>
                  </a:lnTo>
                  <a:lnTo>
                    <a:pt x="16" y="116"/>
                  </a:lnTo>
                  <a:lnTo>
                    <a:pt x="16" y="112"/>
                  </a:lnTo>
                  <a:close/>
                  <a:moveTo>
                    <a:pt x="160" y="240"/>
                  </a:moveTo>
                  <a:lnTo>
                    <a:pt x="100" y="240"/>
                  </a:lnTo>
                  <a:lnTo>
                    <a:pt x="100" y="160"/>
                  </a:lnTo>
                  <a:lnTo>
                    <a:pt x="160" y="160"/>
                  </a:lnTo>
                  <a:lnTo>
                    <a:pt x="160" y="240"/>
                  </a:lnTo>
                  <a:close/>
                  <a:moveTo>
                    <a:pt x="216" y="240"/>
                  </a:moveTo>
                  <a:lnTo>
                    <a:pt x="168" y="240"/>
                  </a:lnTo>
                  <a:lnTo>
                    <a:pt x="168" y="160"/>
                  </a:lnTo>
                  <a:lnTo>
                    <a:pt x="168" y="160"/>
                  </a:lnTo>
                  <a:lnTo>
                    <a:pt x="168" y="156"/>
                  </a:lnTo>
                  <a:lnTo>
                    <a:pt x="166" y="154"/>
                  </a:lnTo>
                  <a:lnTo>
                    <a:pt x="164" y="152"/>
                  </a:lnTo>
                  <a:lnTo>
                    <a:pt x="160" y="152"/>
                  </a:lnTo>
                  <a:lnTo>
                    <a:pt x="100" y="152"/>
                  </a:lnTo>
                  <a:lnTo>
                    <a:pt x="100" y="152"/>
                  </a:lnTo>
                  <a:lnTo>
                    <a:pt x="96" y="152"/>
                  </a:lnTo>
                  <a:lnTo>
                    <a:pt x="94" y="154"/>
                  </a:lnTo>
                  <a:lnTo>
                    <a:pt x="92" y="156"/>
                  </a:lnTo>
                  <a:lnTo>
                    <a:pt x="92" y="160"/>
                  </a:lnTo>
                  <a:lnTo>
                    <a:pt x="92" y="240"/>
                  </a:lnTo>
                  <a:lnTo>
                    <a:pt x="40" y="240"/>
                  </a:lnTo>
                  <a:lnTo>
                    <a:pt x="40" y="136"/>
                  </a:lnTo>
                  <a:lnTo>
                    <a:pt x="216" y="136"/>
                  </a:lnTo>
                  <a:lnTo>
                    <a:pt x="216" y="240"/>
                  </a:lnTo>
                  <a:close/>
                  <a:moveTo>
                    <a:pt x="240" y="112"/>
                  </a:moveTo>
                  <a:lnTo>
                    <a:pt x="240" y="112"/>
                  </a:lnTo>
                  <a:lnTo>
                    <a:pt x="240" y="116"/>
                  </a:lnTo>
                  <a:lnTo>
                    <a:pt x="238" y="118"/>
                  </a:lnTo>
                  <a:lnTo>
                    <a:pt x="236" y="120"/>
                  </a:lnTo>
                  <a:lnTo>
                    <a:pt x="232" y="120"/>
                  </a:lnTo>
                  <a:lnTo>
                    <a:pt x="218" y="120"/>
                  </a:lnTo>
                  <a:lnTo>
                    <a:pt x="186" y="64"/>
                  </a:lnTo>
                  <a:lnTo>
                    <a:pt x="208" y="64"/>
                  </a:lnTo>
                  <a:lnTo>
                    <a:pt x="208" y="64"/>
                  </a:lnTo>
                  <a:lnTo>
                    <a:pt x="212" y="64"/>
                  </a:lnTo>
                  <a:lnTo>
                    <a:pt x="214" y="68"/>
                  </a:lnTo>
                  <a:lnTo>
                    <a:pt x="238" y="100"/>
                  </a:lnTo>
                  <a:lnTo>
                    <a:pt x="238" y="100"/>
                  </a:lnTo>
                  <a:lnTo>
                    <a:pt x="240" y="104"/>
                  </a:lnTo>
                  <a:lnTo>
                    <a:pt x="240" y="112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ar-SA"/>
            </a:p>
          </p:txBody>
        </p:sp>
        <p:sp>
          <p:nvSpPr>
            <p:cNvPr id="26" name="Rectangle 27"/>
            <p:cNvSpPr/>
            <p:nvPr/>
          </p:nvSpPr>
          <p:spPr>
            <a:xfrm>
              <a:off x="2087739" y="3755653"/>
              <a:ext cx="1887272" cy="4770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zh-CN" altLang="en-US" sz="800">
                  <a:solidFill>
                    <a:schemeClr val="tx2">
                      <a:lumMod val="75000"/>
                    </a:schemeClr>
                  </a:solidFill>
                </a:rPr>
                <a:t>此部分内容作为文字排版占位显示</a:t>
              </a:r>
            </a:p>
            <a:p>
              <a:pPr algn="ctr">
                <a:lnSpc>
                  <a:spcPts val="1500"/>
                </a:lnSpc>
              </a:pPr>
              <a:r>
                <a:rPr lang="zh-CN" altLang="en-US" sz="800">
                  <a:solidFill>
                    <a:schemeClr val="tx2">
                      <a:lumMod val="75000"/>
                    </a:schemeClr>
                  </a:solidFill>
                </a:rPr>
                <a:t>（建议使用主题字体）。</a:t>
              </a:r>
              <a:endParaRPr lang="en-US" sz="40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7" name="Rectangle 27"/>
            <p:cNvSpPr/>
            <p:nvPr/>
          </p:nvSpPr>
          <p:spPr>
            <a:xfrm>
              <a:off x="2087739" y="3497605"/>
              <a:ext cx="1887272" cy="2850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500"/>
                </a:lnSpc>
              </a:pPr>
              <a:r>
                <a:rPr lang="zh-CN" altLang="en-US" sz="1600"/>
                <a:t>标题文本预设</a:t>
              </a:r>
              <a:endParaRPr lang="en-US" sz="1600"/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384032" y="1649954"/>
            <a:ext cx="4435538" cy="4138653"/>
            <a:chOff x="6786970" y="1649954"/>
            <a:chExt cx="4435538" cy="4138653"/>
          </a:xfrm>
        </p:grpSpPr>
        <p:sp>
          <p:nvSpPr>
            <p:cNvPr id="41" name="Diamond 67"/>
            <p:cNvSpPr/>
            <p:nvPr/>
          </p:nvSpPr>
          <p:spPr>
            <a:xfrm>
              <a:off x="6786970" y="5164258"/>
              <a:ext cx="624349" cy="624349"/>
            </a:xfrm>
            <a:prstGeom prst="diamond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05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2" name="组合 41"/>
            <p:cNvGrpSpPr/>
            <p:nvPr/>
          </p:nvGrpSpPr>
          <p:grpSpPr>
            <a:xfrm>
              <a:off x="7259934" y="5194816"/>
              <a:ext cx="3962574" cy="563232"/>
              <a:chOff x="6444107" y="1469392"/>
              <a:chExt cx="4232109" cy="563232"/>
            </a:xfrm>
          </p:grpSpPr>
          <p:sp>
            <p:nvSpPr>
              <p:cNvPr id="59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5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60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43" name="Diamond 64"/>
            <p:cNvSpPr/>
            <p:nvPr/>
          </p:nvSpPr>
          <p:spPr>
            <a:xfrm>
              <a:off x="6792409" y="4285682"/>
              <a:ext cx="624349" cy="624349"/>
            </a:xfrm>
            <a:prstGeom prst="diamond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04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4" name="组合 43"/>
            <p:cNvGrpSpPr/>
            <p:nvPr/>
          </p:nvGrpSpPr>
          <p:grpSpPr>
            <a:xfrm>
              <a:off x="7259934" y="4316240"/>
              <a:ext cx="3962574" cy="563232"/>
              <a:chOff x="6444107" y="1469392"/>
              <a:chExt cx="4232109" cy="563232"/>
            </a:xfrm>
          </p:grpSpPr>
          <p:sp>
            <p:nvSpPr>
              <p:cNvPr id="57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4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58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45" name="Diamond 61"/>
            <p:cNvSpPr/>
            <p:nvPr/>
          </p:nvSpPr>
          <p:spPr>
            <a:xfrm>
              <a:off x="6792409" y="3407106"/>
              <a:ext cx="624349" cy="624349"/>
            </a:xfrm>
            <a:prstGeom prst="diamond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03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7259934" y="3437664"/>
              <a:ext cx="3962574" cy="563232"/>
              <a:chOff x="6444107" y="1469392"/>
              <a:chExt cx="4232109" cy="563232"/>
            </a:xfrm>
          </p:grpSpPr>
          <p:sp>
            <p:nvSpPr>
              <p:cNvPr id="55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3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56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47" name="Diamond 58"/>
            <p:cNvSpPr/>
            <p:nvPr/>
          </p:nvSpPr>
          <p:spPr>
            <a:xfrm>
              <a:off x="6792409" y="2528530"/>
              <a:ext cx="624349" cy="624349"/>
            </a:xfrm>
            <a:prstGeom prst="diamond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02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48" name="组合 47"/>
            <p:cNvGrpSpPr/>
            <p:nvPr/>
          </p:nvGrpSpPr>
          <p:grpSpPr>
            <a:xfrm>
              <a:off x="7259934" y="2559088"/>
              <a:ext cx="3962574" cy="563232"/>
              <a:chOff x="6444107" y="1469392"/>
              <a:chExt cx="4232109" cy="563232"/>
            </a:xfrm>
          </p:grpSpPr>
          <p:sp>
            <p:nvSpPr>
              <p:cNvPr id="53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2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54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  <p:sp>
          <p:nvSpPr>
            <p:cNvPr id="49" name="Diamond 55"/>
            <p:cNvSpPr/>
            <p:nvPr/>
          </p:nvSpPr>
          <p:spPr>
            <a:xfrm>
              <a:off x="6792411" y="1649954"/>
              <a:ext cx="624349" cy="624349"/>
            </a:xfrm>
            <a:prstGeom prst="diamond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</a:rPr>
                <a:t>01</a:t>
              </a:r>
              <a:endParaRPr lang="en-GB" dirty="0">
                <a:solidFill>
                  <a:schemeClr val="bg1"/>
                </a:solidFill>
                <a:latin typeface="Impact" panose="020B0806030902050204" pitchFamily="34" charset="0"/>
              </a:endParaRPr>
            </a:p>
          </p:txBody>
        </p:sp>
        <p:grpSp>
          <p:nvGrpSpPr>
            <p:cNvPr id="50" name="组合 49"/>
            <p:cNvGrpSpPr/>
            <p:nvPr/>
          </p:nvGrpSpPr>
          <p:grpSpPr>
            <a:xfrm>
              <a:off x="7259934" y="1680512"/>
              <a:ext cx="3962574" cy="563232"/>
              <a:chOff x="6444107" y="1469392"/>
              <a:chExt cx="4232109" cy="563232"/>
            </a:xfrm>
          </p:grpSpPr>
          <p:sp>
            <p:nvSpPr>
              <p:cNvPr id="51" name="TextBox 45"/>
              <p:cNvSpPr txBox="1"/>
              <p:nvPr/>
            </p:nvSpPr>
            <p:spPr>
              <a:xfrm>
                <a:off x="6444107" y="1469392"/>
                <a:ext cx="4232109" cy="242864"/>
              </a:xfrm>
              <a:prstGeom prst="rect">
                <a:avLst/>
              </a:prstGeom>
              <a:noFill/>
            </p:spPr>
            <p:txBody>
              <a:bodyPr wrap="square" lIns="360000" tIns="0" rIns="0" bIns="0" rtlCol="0" anchor="b" anchorCtr="0">
                <a:normAutofit lnSpcReduction="10000"/>
              </a:bodyPr>
              <a:lstStyle/>
              <a:p>
                <a:r>
                  <a:rPr lang="zh-CN" altLang="en-US" sz="1600" b="1" dirty="0">
                    <a:solidFill>
                      <a:schemeClr val="accent1">
                        <a:lumMod val="100000"/>
                      </a:schemeClr>
                    </a:solidFill>
                  </a:rPr>
                  <a:t>标题文本预设</a:t>
                </a:r>
              </a:p>
            </p:txBody>
          </p:sp>
          <p:sp>
            <p:nvSpPr>
              <p:cNvPr id="52" name="Title 20"/>
              <p:cNvSpPr txBox="1"/>
              <p:nvPr/>
            </p:nvSpPr>
            <p:spPr>
              <a:xfrm>
                <a:off x="6444107" y="1712256"/>
                <a:ext cx="4232109" cy="320368"/>
              </a:xfrm>
              <a:prstGeom prst="rect">
                <a:avLst/>
              </a:prstGeom>
            </p:spPr>
            <p:txBody>
              <a:bodyPr vert="horz" wrap="square" lIns="360000" tIns="0" rIns="0" bIns="0" rtlCol="0" anchor="ctr" anchorCtr="0">
                <a:normAutofit/>
              </a:bodyPr>
              <a:lstStyle>
                <a:lvl1pPr algn="ctr" defTabSz="457200" rtl="0" eaLnBrk="1" latinLnBrk="0" hangingPunct="1">
                  <a:spcBef>
                    <a:spcPct val="0"/>
                  </a:spcBef>
                  <a:buNone/>
                  <a:defRPr sz="2900" kern="1200">
                    <a:solidFill>
                      <a:schemeClr val="accent6"/>
                    </a:solidFill>
                    <a:latin typeface="Source Sans Pro ExtraLight"/>
                    <a:ea typeface="+mj-ea"/>
                    <a:cs typeface="Source Sans Pro ExtraLight"/>
                  </a:defRPr>
                </a:lvl1pPr>
              </a:lstStyle>
              <a:p>
                <a:pPr algn="l"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+mn-ea"/>
                    <a:ea typeface="+mn-ea"/>
                    <a:cs typeface="Lato Light"/>
                  </a:rPr>
                  <a:t>此部分内容作为文字排版占位显示 （建议使用主题字体）</a:t>
                </a: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31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sp>
        <p:nvSpPr>
          <p:cNvPr id="5" name="Freeform 19"/>
          <p:cNvSpPr/>
          <p:nvPr/>
        </p:nvSpPr>
        <p:spPr>
          <a:xfrm>
            <a:off x="2779668" y="1476611"/>
            <a:ext cx="6107506" cy="1265155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tlCol="0" anchor="ctr" anchorCtr="0"/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endParaRPr lang="en-US" altLang="zh-CN" sz="1200">
              <a:solidFill>
                <a:schemeClr val="dk1">
                  <a:lumMod val="10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6" name="Oval 23"/>
          <p:cNvSpPr/>
          <p:nvPr/>
        </p:nvSpPr>
        <p:spPr>
          <a:xfrm rot="900000">
            <a:off x="3559236" y="1679785"/>
            <a:ext cx="858807" cy="858807"/>
          </a:xfrm>
          <a:prstGeom prst="ellipse">
            <a:avLst/>
          </a:pr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7" name="TextBox 21"/>
          <p:cNvSpPr txBox="1"/>
          <p:nvPr/>
        </p:nvSpPr>
        <p:spPr>
          <a:xfrm rot="18165474">
            <a:off x="2229445" y="1804625"/>
            <a:ext cx="1527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8" name="Freeform 26"/>
          <p:cNvSpPr/>
          <p:nvPr/>
        </p:nvSpPr>
        <p:spPr>
          <a:xfrm>
            <a:off x="8068375" y="1479223"/>
            <a:ext cx="1637602" cy="1265155"/>
          </a:xfrm>
          <a:custGeom>
            <a:avLst/>
            <a:gdLst>
              <a:gd name="connsiteX0" fmla="*/ 1124409 w 2248818"/>
              <a:gd name="connsiteY0" fmla="*/ 0 h 1737360"/>
              <a:gd name="connsiteX1" fmla="*/ 2248818 w 2248818"/>
              <a:gd name="connsiteY1" fmla="*/ 1737360 h 1737360"/>
              <a:gd name="connsiteX2" fmla="*/ 0 w 2248818"/>
              <a:gd name="connsiteY2" fmla="*/ 1737360 h 1737360"/>
              <a:gd name="connsiteX3" fmla="*/ 1124409 w 2248818"/>
              <a:gd name="connsiteY3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8818" h="1737360">
                <a:moveTo>
                  <a:pt x="1124409" y="0"/>
                </a:moveTo>
                <a:lnTo>
                  <a:pt x="2248818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3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9" name="TextBox 27"/>
          <p:cNvSpPr txBox="1"/>
          <p:nvPr/>
        </p:nvSpPr>
        <p:spPr>
          <a:xfrm>
            <a:off x="8273277" y="2029040"/>
            <a:ext cx="1227799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15</a:t>
            </a:r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%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Freeform 5"/>
          <p:cNvSpPr/>
          <p:nvPr/>
        </p:nvSpPr>
        <p:spPr>
          <a:xfrm>
            <a:off x="1077427" y="4209296"/>
            <a:ext cx="6107506" cy="1265155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tlCol="0" anchor="ctr"/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endParaRPr lang="en-US" altLang="zh-CN" sz="1200">
              <a:solidFill>
                <a:schemeClr val="dk1">
                  <a:lumMod val="10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1875592" y="4387069"/>
            <a:ext cx="858807" cy="858807"/>
          </a:xfrm>
          <a:prstGeom prst="ellipse">
            <a:avLst/>
          </a:pr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2" name="TextBox 8"/>
          <p:cNvSpPr txBox="1"/>
          <p:nvPr/>
        </p:nvSpPr>
        <p:spPr>
          <a:xfrm rot="18165474">
            <a:off x="506654" y="4561112"/>
            <a:ext cx="152798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3" name="Freeform 29"/>
          <p:cNvSpPr/>
          <p:nvPr/>
        </p:nvSpPr>
        <p:spPr>
          <a:xfrm>
            <a:off x="6301490" y="4209296"/>
            <a:ext cx="5171373" cy="1265155"/>
          </a:xfrm>
          <a:custGeom>
            <a:avLst/>
            <a:gdLst>
              <a:gd name="connsiteX0" fmla="*/ 1124409 w 7101530"/>
              <a:gd name="connsiteY0" fmla="*/ 0 h 1737360"/>
              <a:gd name="connsiteX1" fmla="*/ 5977121 w 7101530"/>
              <a:gd name="connsiteY1" fmla="*/ 0 h 1737360"/>
              <a:gd name="connsiteX2" fmla="*/ 7101530 w 7101530"/>
              <a:gd name="connsiteY2" fmla="*/ 1737360 h 1737360"/>
              <a:gd name="connsiteX3" fmla="*/ 0 w 7101530"/>
              <a:gd name="connsiteY3" fmla="*/ 1737360 h 1737360"/>
              <a:gd name="connsiteX4" fmla="*/ 1124409 w 7101530"/>
              <a:gd name="connsiteY4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1530" h="1737360">
                <a:moveTo>
                  <a:pt x="1124409" y="0"/>
                </a:moveTo>
                <a:lnTo>
                  <a:pt x="5977121" y="0"/>
                </a:lnTo>
                <a:lnTo>
                  <a:pt x="7101530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4" name="TextBox 30"/>
          <p:cNvSpPr txBox="1"/>
          <p:nvPr/>
        </p:nvSpPr>
        <p:spPr>
          <a:xfrm>
            <a:off x="7980458" y="4352460"/>
            <a:ext cx="1813431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35</a:t>
            </a:r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%</a:t>
            </a:r>
            <a:endParaRPr lang="uk-UA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Freeform 12"/>
          <p:cNvSpPr/>
          <p:nvPr/>
        </p:nvSpPr>
        <p:spPr>
          <a:xfrm>
            <a:off x="1946997" y="2847034"/>
            <a:ext cx="6107506" cy="1265156"/>
          </a:xfrm>
          <a:custGeom>
            <a:avLst/>
            <a:gdLst>
              <a:gd name="connsiteX0" fmla="*/ 1118432 w 8387064"/>
              <a:gd name="connsiteY0" fmla="*/ 0 h 1737360"/>
              <a:gd name="connsiteX1" fmla="*/ 1508467 w 8387064"/>
              <a:gd name="connsiteY1" fmla="*/ 0 h 1737360"/>
              <a:gd name="connsiteX2" fmla="*/ 3139279 w 8387064"/>
              <a:gd name="connsiteY2" fmla="*/ 0 h 1737360"/>
              <a:gd name="connsiteX3" fmla="*/ 3529314 w 8387064"/>
              <a:gd name="connsiteY3" fmla="*/ 0 h 1737360"/>
              <a:gd name="connsiteX4" fmla="*/ 4857750 w 8387064"/>
              <a:gd name="connsiteY4" fmla="*/ 0 h 1737360"/>
              <a:gd name="connsiteX5" fmla="*/ 6366217 w 8387064"/>
              <a:gd name="connsiteY5" fmla="*/ 0 h 1737360"/>
              <a:gd name="connsiteX6" fmla="*/ 6878597 w 8387064"/>
              <a:gd name="connsiteY6" fmla="*/ 0 h 1737360"/>
              <a:gd name="connsiteX7" fmla="*/ 8387064 w 8387064"/>
              <a:gd name="connsiteY7" fmla="*/ 0 h 1737360"/>
              <a:gd name="connsiteX8" fmla="*/ 8387064 w 8387064"/>
              <a:gd name="connsiteY8" fmla="*/ 9236 h 1737360"/>
              <a:gd name="connsiteX9" fmla="*/ 7268632 w 8387064"/>
              <a:gd name="connsiteY9" fmla="*/ 1737360 h 1737360"/>
              <a:gd name="connsiteX10" fmla="*/ 6878597 w 8387064"/>
              <a:gd name="connsiteY10" fmla="*/ 1737360 h 1737360"/>
              <a:gd name="connsiteX11" fmla="*/ 5247785 w 8387064"/>
              <a:gd name="connsiteY11" fmla="*/ 1737360 h 1737360"/>
              <a:gd name="connsiteX12" fmla="*/ 4857750 w 8387064"/>
              <a:gd name="connsiteY12" fmla="*/ 1737360 h 1737360"/>
              <a:gd name="connsiteX13" fmla="*/ 3529314 w 8387064"/>
              <a:gd name="connsiteY13" fmla="*/ 1737360 h 1737360"/>
              <a:gd name="connsiteX14" fmla="*/ 2020847 w 8387064"/>
              <a:gd name="connsiteY14" fmla="*/ 1737360 h 1737360"/>
              <a:gd name="connsiteX15" fmla="*/ 1508467 w 8387064"/>
              <a:gd name="connsiteY15" fmla="*/ 1737360 h 1737360"/>
              <a:gd name="connsiteX16" fmla="*/ 0 w 8387064"/>
              <a:gd name="connsiteY16" fmla="*/ 1737360 h 1737360"/>
              <a:gd name="connsiteX17" fmla="*/ 0 w 8387064"/>
              <a:gd name="connsiteY17" fmla="*/ 1728124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8387064" h="1737360">
                <a:moveTo>
                  <a:pt x="1118432" y="0"/>
                </a:moveTo>
                <a:lnTo>
                  <a:pt x="1508467" y="0"/>
                </a:lnTo>
                <a:lnTo>
                  <a:pt x="3139279" y="0"/>
                </a:lnTo>
                <a:lnTo>
                  <a:pt x="3529314" y="0"/>
                </a:lnTo>
                <a:lnTo>
                  <a:pt x="4857750" y="0"/>
                </a:lnTo>
                <a:lnTo>
                  <a:pt x="6366217" y="0"/>
                </a:lnTo>
                <a:lnTo>
                  <a:pt x="6878597" y="0"/>
                </a:lnTo>
                <a:lnTo>
                  <a:pt x="8387064" y="0"/>
                </a:lnTo>
                <a:lnTo>
                  <a:pt x="8387064" y="9236"/>
                </a:lnTo>
                <a:lnTo>
                  <a:pt x="7268632" y="1737360"/>
                </a:lnTo>
                <a:lnTo>
                  <a:pt x="6878597" y="1737360"/>
                </a:lnTo>
                <a:lnTo>
                  <a:pt x="5247785" y="1737360"/>
                </a:lnTo>
                <a:lnTo>
                  <a:pt x="4857750" y="1737360"/>
                </a:lnTo>
                <a:lnTo>
                  <a:pt x="3529314" y="1737360"/>
                </a:lnTo>
                <a:lnTo>
                  <a:pt x="2020847" y="1737360"/>
                </a:lnTo>
                <a:lnTo>
                  <a:pt x="1508467" y="1737360"/>
                </a:lnTo>
                <a:lnTo>
                  <a:pt x="0" y="1737360"/>
                </a:lnTo>
                <a:lnTo>
                  <a:pt x="0" y="1728124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0" rtlCol="0" anchor="ctr"/>
          <a:lstStyle/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endParaRPr lang="en-US" altLang="zh-CN" sz="1200">
              <a:solidFill>
                <a:schemeClr val="dk1">
                  <a:lumMod val="10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200">
                <a:solidFill>
                  <a:schemeClr val="dk1">
                    <a:lumMod val="100000"/>
                  </a:schemeClr>
                </a:solidFill>
              </a:rPr>
              <a:t> （建议使用主题字体）</a:t>
            </a:r>
            <a:endParaRPr lang="zh-CN" altLang="en-US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6" name="Oval 16"/>
          <p:cNvSpPr/>
          <p:nvPr/>
        </p:nvSpPr>
        <p:spPr>
          <a:xfrm>
            <a:off x="2708230" y="3036922"/>
            <a:ext cx="858807" cy="858808"/>
          </a:xfrm>
          <a:prstGeom prst="ellipse">
            <a:avLst/>
          </a:pr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TextBox 14"/>
          <p:cNvSpPr txBox="1"/>
          <p:nvPr/>
        </p:nvSpPr>
        <p:spPr>
          <a:xfrm rot="18165474">
            <a:off x="1398838" y="3166887"/>
            <a:ext cx="15279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accent2"/>
                </a:solidFill>
              </a:rPr>
              <a:t>标题文本预设</a:t>
            </a:r>
          </a:p>
        </p:txBody>
      </p:sp>
      <p:sp>
        <p:nvSpPr>
          <p:cNvPr id="18" name="Freeform 34"/>
          <p:cNvSpPr/>
          <p:nvPr/>
        </p:nvSpPr>
        <p:spPr>
          <a:xfrm>
            <a:off x="7184932" y="2844260"/>
            <a:ext cx="3404488" cy="1265156"/>
          </a:xfrm>
          <a:custGeom>
            <a:avLst/>
            <a:gdLst>
              <a:gd name="connsiteX0" fmla="*/ 1124409 w 4675174"/>
              <a:gd name="connsiteY0" fmla="*/ 0 h 1737360"/>
              <a:gd name="connsiteX1" fmla="*/ 3550765 w 4675174"/>
              <a:gd name="connsiteY1" fmla="*/ 0 h 1737360"/>
              <a:gd name="connsiteX2" fmla="*/ 4675174 w 4675174"/>
              <a:gd name="connsiteY2" fmla="*/ 1737360 h 1737360"/>
              <a:gd name="connsiteX3" fmla="*/ 0 w 4675174"/>
              <a:gd name="connsiteY3" fmla="*/ 1737360 h 1737360"/>
              <a:gd name="connsiteX4" fmla="*/ 1124409 w 4675174"/>
              <a:gd name="connsiteY4" fmla="*/ 0 h 1737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5174" h="1737360">
                <a:moveTo>
                  <a:pt x="1124409" y="0"/>
                </a:moveTo>
                <a:lnTo>
                  <a:pt x="3550765" y="0"/>
                </a:lnTo>
                <a:lnTo>
                  <a:pt x="4675174" y="1737360"/>
                </a:lnTo>
                <a:lnTo>
                  <a:pt x="0" y="1737360"/>
                </a:lnTo>
                <a:lnTo>
                  <a:pt x="1124409" y="0"/>
                </a:lnTo>
                <a:close/>
              </a:path>
            </a:pathLst>
          </a:custGeom>
          <a:solidFill>
            <a:schemeClr val="accent2"/>
          </a:solidFill>
          <a:ln w="381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TextBox 36"/>
          <p:cNvSpPr txBox="1"/>
          <p:nvPr/>
        </p:nvSpPr>
        <p:spPr>
          <a:xfrm>
            <a:off x="8273277" y="3153673"/>
            <a:ext cx="1227799" cy="76944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25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bas Neue" panose="020B0606020202050201" pitchFamily="34" charset="0"/>
              </a:rPr>
              <a:t>%</a:t>
            </a:r>
            <a:endParaRPr lang="uk-UA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urban"/>
          <p:cNvSpPr>
            <a:spLocks noChangeAspect="1"/>
          </p:cNvSpPr>
          <p:nvPr/>
        </p:nvSpPr>
        <p:spPr bwMode="auto">
          <a:xfrm>
            <a:off x="3798113" y="1925631"/>
            <a:ext cx="381053" cy="365019"/>
          </a:xfrm>
          <a:custGeom>
            <a:avLst/>
            <a:gdLst>
              <a:gd name="connsiteX0" fmla="*/ 235138 w 508000"/>
              <a:gd name="connsiteY0" fmla="*/ 365911 h 486624"/>
              <a:gd name="connsiteX1" fmla="*/ 129514 w 508000"/>
              <a:gd name="connsiteY1" fmla="*/ 407406 h 486624"/>
              <a:gd name="connsiteX2" fmla="*/ 123227 w 508000"/>
              <a:gd name="connsiteY2" fmla="*/ 450159 h 486624"/>
              <a:gd name="connsiteX3" fmla="*/ 235138 w 508000"/>
              <a:gd name="connsiteY3" fmla="*/ 407406 h 486624"/>
              <a:gd name="connsiteX4" fmla="*/ 265317 w 508000"/>
              <a:gd name="connsiteY4" fmla="*/ 362139 h 486624"/>
              <a:gd name="connsiteX5" fmla="*/ 265317 w 508000"/>
              <a:gd name="connsiteY5" fmla="*/ 404891 h 486624"/>
              <a:gd name="connsiteX6" fmla="*/ 368426 w 508000"/>
              <a:gd name="connsiteY6" fmla="*/ 435070 h 486624"/>
              <a:gd name="connsiteX7" fmla="*/ 359624 w 508000"/>
              <a:gd name="connsiteY7" fmla="*/ 392317 h 486624"/>
              <a:gd name="connsiteX8" fmla="*/ 235138 w 508000"/>
              <a:gd name="connsiteY8" fmla="*/ 299268 h 486624"/>
              <a:gd name="connsiteX9" fmla="*/ 138316 w 508000"/>
              <a:gd name="connsiteY9" fmla="*/ 344535 h 486624"/>
              <a:gd name="connsiteX10" fmla="*/ 132029 w 508000"/>
              <a:gd name="connsiteY10" fmla="*/ 387287 h 486624"/>
              <a:gd name="connsiteX11" fmla="*/ 235138 w 508000"/>
              <a:gd name="connsiteY11" fmla="*/ 344535 h 486624"/>
              <a:gd name="connsiteX12" fmla="*/ 265317 w 508000"/>
              <a:gd name="connsiteY12" fmla="*/ 295495 h 486624"/>
              <a:gd name="connsiteX13" fmla="*/ 265317 w 508000"/>
              <a:gd name="connsiteY13" fmla="*/ 340763 h 486624"/>
              <a:gd name="connsiteX14" fmla="*/ 359624 w 508000"/>
              <a:gd name="connsiteY14" fmla="*/ 372198 h 486624"/>
              <a:gd name="connsiteX15" fmla="*/ 350822 w 508000"/>
              <a:gd name="connsiteY15" fmla="*/ 325673 h 486624"/>
              <a:gd name="connsiteX16" fmla="*/ 458961 w 508000"/>
              <a:gd name="connsiteY16" fmla="*/ 284178 h 486624"/>
              <a:gd name="connsiteX17" fmla="*/ 389802 w 508000"/>
              <a:gd name="connsiteY17" fmla="*/ 305554 h 486624"/>
              <a:gd name="connsiteX18" fmla="*/ 386030 w 508000"/>
              <a:gd name="connsiteY18" fmla="*/ 325673 h 486624"/>
              <a:gd name="connsiteX19" fmla="*/ 458961 w 508000"/>
              <a:gd name="connsiteY19" fmla="*/ 308069 h 486624"/>
              <a:gd name="connsiteX20" fmla="*/ 458961 w 508000"/>
              <a:gd name="connsiteY20" fmla="*/ 254000 h 486624"/>
              <a:gd name="connsiteX21" fmla="*/ 392317 w 508000"/>
              <a:gd name="connsiteY21" fmla="*/ 271604 h 486624"/>
              <a:gd name="connsiteX22" fmla="*/ 389802 w 508000"/>
              <a:gd name="connsiteY22" fmla="*/ 292980 h 486624"/>
              <a:gd name="connsiteX23" fmla="*/ 458961 w 508000"/>
              <a:gd name="connsiteY23" fmla="*/ 275376 h 486624"/>
              <a:gd name="connsiteX24" fmla="*/ 235138 w 508000"/>
              <a:gd name="connsiteY24" fmla="*/ 235139 h 486624"/>
              <a:gd name="connsiteX25" fmla="*/ 147118 w 508000"/>
              <a:gd name="connsiteY25" fmla="*/ 275376 h 486624"/>
              <a:gd name="connsiteX26" fmla="*/ 142089 w 508000"/>
              <a:gd name="connsiteY26" fmla="*/ 320644 h 486624"/>
              <a:gd name="connsiteX27" fmla="*/ 235138 w 508000"/>
              <a:gd name="connsiteY27" fmla="*/ 277891 h 486624"/>
              <a:gd name="connsiteX28" fmla="*/ 265317 w 508000"/>
              <a:gd name="connsiteY28" fmla="*/ 232624 h 486624"/>
              <a:gd name="connsiteX29" fmla="*/ 265317 w 508000"/>
              <a:gd name="connsiteY29" fmla="*/ 277891 h 486624"/>
              <a:gd name="connsiteX30" fmla="*/ 347050 w 508000"/>
              <a:gd name="connsiteY30" fmla="*/ 305555 h 486624"/>
              <a:gd name="connsiteX31" fmla="*/ 338248 w 508000"/>
              <a:gd name="connsiteY31" fmla="*/ 256515 h 486624"/>
              <a:gd name="connsiteX32" fmla="*/ 69158 w 508000"/>
              <a:gd name="connsiteY32" fmla="*/ 228852 h 486624"/>
              <a:gd name="connsiteX33" fmla="*/ 65386 w 508000"/>
              <a:gd name="connsiteY33" fmla="*/ 250228 h 486624"/>
              <a:gd name="connsiteX34" fmla="*/ 127000 w 508000"/>
              <a:gd name="connsiteY34" fmla="*/ 271604 h 486624"/>
              <a:gd name="connsiteX35" fmla="*/ 127000 w 508000"/>
              <a:gd name="connsiteY35" fmla="*/ 254000 h 486624"/>
              <a:gd name="connsiteX36" fmla="*/ 456446 w 508000"/>
              <a:gd name="connsiteY36" fmla="*/ 220049 h 486624"/>
              <a:gd name="connsiteX37" fmla="*/ 396089 w 508000"/>
              <a:gd name="connsiteY37" fmla="*/ 238911 h 486624"/>
              <a:gd name="connsiteX38" fmla="*/ 392317 w 508000"/>
              <a:gd name="connsiteY38" fmla="*/ 259030 h 486624"/>
              <a:gd name="connsiteX39" fmla="*/ 458961 w 508000"/>
              <a:gd name="connsiteY39" fmla="*/ 241426 h 486624"/>
              <a:gd name="connsiteX40" fmla="*/ 71673 w 508000"/>
              <a:gd name="connsiteY40" fmla="*/ 196159 h 486624"/>
              <a:gd name="connsiteX41" fmla="*/ 69158 w 508000"/>
              <a:gd name="connsiteY41" fmla="*/ 217535 h 486624"/>
              <a:gd name="connsiteX42" fmla="*/ 129515 w 508000"/>
              <a:gd name="connsiteY42" fmla="*/ 238911 h 486624"/>
              <a:gd name="connsiteX43" fmla="*/ 129515 w 508000"/>
              <a:gd name="connsiteY43" fmla="*/ 220050 h 486624"/>
              <a:gd name="connsiteX44" fmla="*/ 452673 w 508000"/>
              <a:gd name="connsiteY44" fmla="*/ 187356 h 486624"/>
              <a:gd name="connsiteX45" fmla="*/ 398604 w 508000"/>
              <a:gd name="connsiteY45" fmla="*/ 208733 h 486624"/>
              <a:gd name="connsiteX46" fmla="*/ 396089 w 508000"/>
              <a:gd name="connsiteY46" fmla="*/ 226337 h 486624"/>
              <a:gd name="connsiteX47" fmla="*/ 456446 w 508000"/>
              <a:gd name="connsiteY47" fmla="*/ 211247 h 486624"/>
              <a:gd name="connsiteX48" fmla="*/ 265317 w 508000"/>
              <a:gd name="connsiteY48" fmla="*/ 168495 h 486624"/>
              <a:gd name="connsiteX49" fmla="*/ 265317 w 508000"/>
              <a:gd name="connsiteY49" fmla="*/ 208733 h 486624"/>
              <a:gd name="connsiteX50" fmla="*/ 338248 w 508000"/>
              <a:gd name="connsiteY50" fmla="*/ 232624 h 486624"/>
              <a:gd name="connsiteX51" fmla="*/ 329446 w 508000"/>
              <a:gd name="connsiteY51" fmla="*/ 193644 h 486624"/>
              <a:gd name="connsiteX52" fmla="*/ 235138 w 508000"/>
              <a:gd name="connsiteY52" fmla="*/ 168495 h 486624"/>
              <a:gd name="connsiteX53" fmla="*/ 159692 w 508000"/>
              <a:gd name="connsiteY53" fmla="*/ 213763 h 486624"/>
              <a:gd name="connsiteX54" fmla="*/ 153405 w 508000"/>
              <a:gd name="connsiteY54" fmla="*/ 256515 h 486624"/>
              <a:gd name="connsiteX55" fmla="*/ 235138 w 508000"/>
              <a:gd name="connsiteY55" fmla="*/ 213763 h 486624"/>
              <a:gd name="connsiteX56" fmla="*/ 465248 w 508000"/>
              <a:gd name="connsiteY56" fmla="*/ 168495 h 486624"/>
              <a:gd name="connsiteX57" fmla="*/ 486624 w 508000"/>
              <a:gd name="connsiteY57" fmla="*/ 211248 h 486624"/>
              <a:gd name="connsiteX58" fmla="*/ 508000 w 508000"/>
              <a:gd name="connsiteY58" fmla="*/ 486624 h 486624"/>
              <a:gd name="connsiteX59" fmla="*/ 486624 w 508000"/>
              <a:gd name="connsiteY59" fmla="*/ 486624 h 486624"/>
              <a:gd name="connsiteX60" fmla="*/ 458961 w 508000"/>
              <a:gd name="connsiteY60" fmla="*/ 165980 h 486624"/>
              <a:gd name="connsiteX61" fmla="*/ 477822 w 508000"/>
              <a:gd name="connsiteY61" fmla="*/ 486624 h 486624"/>
              <a:gd name="connsiteX62" fmla="*/ 411178 w 508000"/>
              <a:gd name="connsiteY62" fmla="*/ 486624 h 486624"/>
              <a:gd name="connsiteX63" fmla="*/ 398604 w 508000"/>
              <a:gd name="connsiteY63" fmla="*/ 428782 h 486624"/>
              <a:gd name="connsiteX64" fmla="*/ 465248 w 508000"/>
              <a:gd name="connsiteY64" fmla="*/ 419980 h 486624"/>
              <a:gd name="connsiteX65" fmla="*/ 465248 w 508000"/>
              <a:gd name="connsiteY65" fmla="*/ 392317 h 486624"/>
              <a:gd name="connsiteX66" fmla="*/ 392317 w 508000"/>
              <a:gd name="connsiteY66" fmla="*/ 407406 h 486624"/>
              <a:gd name="connsiteX67" fmla="*/ 389802 w 508000"/>
              <a:gd name="connsiteY67" fmla="*/ 392317 h 486624"/>
              <a:gd name="connsiteX68" fmla="*/ 461475 w 508000"/>
              <a:gd name="connsiteY68" fmla="*/ 377228 h 486624"/>
              <a:gd name="connsiteX69" fmla="*/ 461475 w 508000"/>
              <a:gd name="connsiteY69" fmla="*/ 353337 h 486624"/>
              <a:gd name="connsiteX70" fmla="*/ 386030 w 508000"/>
              <a:gd name="connsiteY70" fmla="*/ 372198 h 486624"/>
              <a:gd name="connsiteX71" fmla="*/ 384142 w 508000"/>
              <a:gd name="connsiteY71" fmla="*/ 359452 h 486624"/>
              <a:gd name="connsiteX72" fmla="*/ 383515 w 508000"/>
              <a:gd name="connsiteY72" fmla="*/ 359624 h 486624"/>
              <a:gd name="connsiteX73" fmla="*/ 383804 w 508000"/>
              <a:gd name="connsiteY73" fmla="*/ 357171 h 486624"/>
              <a:gd name="connsiteX74" fmla="*/ 383804 w 508000"/>
              <a:gd name="connsiteY74" fmla="*/ 357172 h 486624"/>
              <a:gd name="connsiteX75" fmla="*/ 383804 w 508000"/>
              <a:gd name="connsiteY75" fmla="*/ 357171 h 486624"/>
              <a:gd name="connsiteX76" fmla="*/ 384142 w 508000"/>
              <a:gd name="connsiteY76" fmla="*/ 359452 h 486624"/>
              <a:gd name="connsiteX77" fmla="*/ 461475 w 508000"/>
              <a:gd name="connsiteY77" fmla="*/ 338248 h 486624"/>
              <a:gd name="connsiteX78" fmla="*/ 458961 w 508000"/>
              <a:gd name="connsiteY78" fmla="*/ 316871 h 486624"/>
              <a:gd name="connsiteX79" fmla="*/ 386030 w 508000"/>
              <a:gd name="connsiteY79" fmla="*/ 338248 h 486624"/>
              <a:gd name="connsiteX80" fmla="*/ 383804 w 508000"/>
              <a:gd name="connsiteY80" fmla="*/ 357171 h 486624"/>
              <a:gd name="connsiteX81" fmla="*/ 383804 w 508000"/>
              <a:gd name="connsiteY81" fmla="*/ 357169 h 486624"/>
              <a:gd name="connsiteX82" fmla="*/ 383804 w 508000"/>
              <a:gd name="connsiteY82" fmla="*/ 357171 h 486624"/>
              <a:gd name="connsiteX83" fmla="*/ 381000 w 508000"/>
              <a:gd name="connsiteY83" fmla="*/ 338248 h 486624"/>
              <a:gd name="connsiteX84" fmla="*/ 392317 w 508000"/>
              <a:gd name="connsiteY84" fmla="*/ 193643 h 486624"/>
              <a:gd name="connsiteX85" fmla="*/ 75446 w 508000"/>
              <a:gd name="connsiteY85" fmla="*/ 159693 h 486624"/>
              <a:gd name="connsiteX86" fmla="*/ 71673 w 508000"/>
              <a:gd name="connsiteY86" fmla="*/ 183584 h 486624"/>
              <a:gd name="connsiteX87" fmla="*/ 129515 w 508000"/>
              <a:gd name="connsiteY87" fmla="*/ 202446 h 486624"/>
              <a:gd name="connsiteX88" fmla="*/ 129515 w 508000"/>
              <a:gd name="connsiteY88" fmla="*/ 183584 h 486624"/>
              <a:gd name="connsiteX89" fmla="*/ 75446 w 508000"/>
              <a:gd name="connsiteY89" fmla="*/ 127000 h 486624"/>
              <a:gd name="connsiteX90" fmla="*/ 75446 w 508000"/>
              <a:gd name="connsiteY90" fmla="*/ 147119 h 486624"/>
              <a:gd name="connsiteX91" fmla="*/ 132030 w 508000"/>
              <a:gd name="connsiteY91" fmla="*/ 168495 h 486624"/>
              <a:gd name="connsiteX92" fmla="*/ 132030 w 508000"/>
              <a:gd name="connsiteY92" fmla="*/ 147119 h 486624"/>
              <a:gd name="connsiteX93" fmla="*/ 69158 w 508000"/>
              <a:gd name="connsiteY93" fmla="*/ 111911 h 486624"/>
              <a:gd name="connsiteX94" fmla="*/ 138317 w 508000"/>
              <a:gd name="connsiteY94" fmla="*/ 142089 h 486624"/>
              <a:gd name="connsiteX95" fmla="*/ 138317 w 508000"/>
              <a:gd name="connsiteY95" fmla="*/ 226337 h 486624"/>
              <a:gd name="connsiteX96" fmla="*/ 127000 w 508000"/>
              <a:gd name="connsiteY96" fmla="*/ 299268 h 486624"/>
              <a:gd name="connsiteX97" fmla="*/ 127000 w 508000"/>
              <a:gd name="connsiteY97" fmla="*/ 290466 h 486624"/>
              <a:gd name="connsiteX98" fmla="*/ 65386 w 508000"/>
              <a:gd name="connsiteY98" fmla="*/ 265317 h 486624"/>
              <a:gd name="connsiteX99" fmla="*/ 62871 w 508000"/>
              <a:gd name="connsiteY99" fmla="*/ 286693 h 486624"/>
              <a:gd name="connsiteX100" fmla="*/ 123228 w 508000"/>
              <a:gd name="connsiteY100" fmla="*/ 308070 h 486624"/>
              <a:gd name="connsiteX101" fmla="*/ 123228 w 508000"/>
              <a:gd name="connsiteY101" fmla="*/ 323159 h 486624"/>
              <a:gd name="connsiteX102" fmla="*/ 62871 w 508000"/>
              <a:gd name="connsiteY102" fmla="*/ 301782 h 486624"/>
              <a:gd name="connsiteX103" fmla="*/ 60356 w 508000"/>
              <a:gd name="connsiteY103" fmla="*/ 323159 h 486624"/>
              <a:gd name="connsiteX104" fmla="*/ 120713 w 508000"/>
              <a:gd name="connsiteY104" fmla="*/ 340763 h 486624"/>
              <a:gd name="connsiteX105" fmla="*/ 116941 w 508000"/>
              <a:gd name="connsiteY105" fmla="*/ 357109 h 486624"/>
              <a:gd name="connsiteX106" fmla="*/ 60356 w 508000"/>
              <a:gd name="connsiteY106" fmla="*/ 335733 h 486624"/>
              <a:gd name="connsiteX107" fmla="*/ 56584 w 508000"/>
              <a:gd name="connsiteY107" fmla="*/ 357109 h 486624"/>
              <a:gd name="connsiteX108" fmla="*/ 114426 w 508000"/>
              <a:gd name="connsiteY108" fmla="*/ 374713 h 486624"/>
              <a:gd name="connsiteX109" fmla="*/ 111911 w 508000"/>
              <a:gd name="connsiteY109" fmla="*/ 389802 h 486624"/>
              <a:gd name="connsiteX110" fmla="*/ 56584 w 508000"/>
              <a:gd name="connsiteY110" fmla="*/ 372198 h 486624"/>
              <a:gd name="connsiteX111" fmla="*/ 56584 w 508000"/>
              <a:gd name="connsiteY111" fmla="*/ 392317 h 486624"/>
              <a:gd name="connsiteX112" fmla="*/ 108139 w 508000"/>
              <a:gd name="connsiteY112" fmla="*/ 407406 h 486624"/>
              <a:gd name="connsiteX113" fmla="*/ 105624 w 508000"/>
              <a:gd name="connsiteY113" fmla="*/ 422495 h 486624"/>
              <a:gd name="connsiteX114" fmla="*/ 54069 w 508000"/>
              <a:gd name="connsiteY114" fmla="*/ 407406 h 486624"/>
              <a:gd name="connsiteX115" fmla="*/ 54069 w 508000"/>
              <a:gd name="connsiteY115" fmla="*/ 428782 h 486624"/>
              <a:gd name="connsiteX116" fmla="*/ 101852 w 508000"/>
              <a:gd name="connsiteY116" fmla="*/ 441357 h 486624"/>
              <a:gd name="connsiteX117" fmla="*/ 96822 w 508000"/>
              <a:gd name="connsiteY117" fmla="*/ 486624 h 486624"/>
              <a:gd name="connsiteX118" fmla="*/ 41495 w 508000"/>
              <a:gd name="connsiteY118" fmla="*/ 486624 h 486624"/>
              <a:gd name="connsiteX119" fmla="*/ 62871 w 508000"/>
              <a:gd name="connsiteY119" fmla="*/ 108139 h 486624"/>
              <a:gd name="connsiteX120" fmla="*/ 35208 w 508000"/>
              <a:gd name="connsiteY120" fmla="*/ 486624 h 486624"/>
              <a:gd name="connsiteX121" fmla="*/ 0 w 508000"/>
              <a:gd name="connsiteY121" fmla="*/ 486624 h 486624"/>
              <a:gd name="connsiteX122" fmla="*/ 26406 w 508000"/>
              <a:gd name="connsiteY122" fmla="*/ 165981 h 486624"/>
              <a:gd name="connsiteX123" fmla="*/ 265317 w 508000"/>
              <a:gd name="connsiteY123" fmla="*/ 101851 h 486624"/>
              <a:gd name="connsiteX124" fmla="*/ 265317 w 508000"/>
              <a:gd name="connsiteY124" fmla="*/ 144604 h 486624"/>
              <a:gd name="connsiteX125" fmla="*/ 329446 w 508000"/>
              <a:gd name="connsiteY125" fmla="*/ 168495 h 486624"/>
              <a:gd name="connsiteX126" fmla="*/ 323159 w 508000"/>
              <a:gd name="connsiteY126" fmla="*/ 129515 h 486624"/>
              <a:gd name="connsiteX127" fmla="*/ 235138 w 508000"/>
              <a:gd name="connsiteY127" fmla="*/ 101851 h 486624"/>
              <a:gd name="connsiteX128" fmla="*/ 168494 w 508000"/>
              <a:gd name="connsiteY128" fmla="*/ 147119 h 486624"/>
              <a:gd name="connsiteX129" fmla="*/ 162207 w 508000"/>
              <a:gd name="connsiteY129" fmla="*/ 193644 h 486624"/>
              <a:gd name="connsiteX130" fmla="*/ 235138 w 508000"/>
              <a:gd name="connsiteY130" fmla="*/ 147119 h 486624"/>
              <a:gd name="connsiteX131" fmla="*/ 265317 w 508000"/>
              <a:gd name="connsiteY131" fmla="*/ 38980 h 486624"/>
              <a:gd name="connsiteX132" fmla="*/ 265317 w 508000"/>
              <a:gd name="connsiteY132" fmla="*/ 77960 h 486624"/>
              <a:gd name="connsiteX133" fmla="*/ 323159 w 508000"/>
              <a:gd name="connsiteY133" fmla="*/ 111911 h 486624"/>
              <a:gd name="connsiteX134" fmla="*/ 314357 w 508000"/>
              <a:gd name="connsiteY134" fmla="*/ 71673 h 486624"/>
              <a:gd name="connsiteX135" fmla="*/ 235138 w 508000"/>
              <a:gd name="connsiteY135" fmla="*/ 38980 h 486624"/>
              <a:gd name="connsiteX136" fmla="*/ 181069 w 508000"/>
              <a:gd name="connsiteY136" fmla="*/ 84248 h 486624"/>
              <a:gd name="connsiteX137" fmla="*/ 172267 w 508000"/>
              <a:gd name="connsiteY137" fmla="*/ 127000 h 486624"/>
              <a:gd name="connsiteX138" fmla="*/ 235138 w 508000"/>
              <a:gd name="connsiteY138" fmla="*/ 84248 h 486624"/>
              <a:gd name="connsiteX139" fmla="*/ 256515 w 508000"/>
              <a:gd name="connsiteY139" fmla="*/ 0 h 486624"/>
              <a:gd name="connsiteX140" fmla="*/ 319386 w 508000"/>
              <a:gd name="connsiteY140" fmla="*/ 54069 h 486624"/>
              <a:gd name="connsiteX141" fmla="*/ 401119 w 508000"/>
              <a:gd name="connsiteY141" fmla="*/ 486624 h 486624"/>
              <a:gd name="connsiteX142" fmla="*/ 256515 w 508000"/>
              <a:gd name="connsiteY142" fmla="*/ 486624 h 486624"/>
              <a:gd name="connsiteX143" fmla="*/ 250227 w 508000"/>
              <a:gd name="connsiteY143" fmla="*/ 0 h 486624"/>
              <a:gd name="connsiteX144" fmla="*/ 250227 w 508000"/>
              <a:gd name="connsiteY144" fmla="*/ 486624 h 486624"/>
              <a:gd name="connsiteX145" fmla="*/ 101851 w 508000"/>
              <a:gd name="connsiteY145" fmla="*/ 486624 h 486624"/>
              <a:gd name="connsiteX146" fmla="*/ 172267 w 508000"/>
              <a:gd name="connsiteY146" fmla="*/ 71673 h 4866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</a:cxnLst>
            <a:rect l="l" t="t" r="r" b="b"/>
            <a:pathLst>
              <a:path w="508000" h="486624">
                <a:moveTo>
                  <a:pt x="235138" y="365911"/>
                </a:moveTo>
                <a:lnTo>
                  <a:pt x="129514" y="407406"/>
                </a:lnTo>
                <a:lnTo>
                  <a:pt x="123227" y="450159"/>
                </a:lnTo>
                <a:lnTo>
                  <a:pt x="235138" y="407406"/>
                </a:lnTo>
                <a:close/>
                <a:moveTo>
                  <a:pt x="265317" y="362139"/>
                </a:moveTo>
                <a:lnTo>
                  <a:pt x="265317" y="404891"/>
                </a:lnTo>
                <a:lnTo>
                  <a:pt x="368426" y="435070"/>
                </a:lnTo>
                <a:lnTo>
                  <a:pt x="359624" y="392317"/>
                </a:lnTo>
                <a:close/>
                <a:moveTo>
                  <a:pt x="235138" y="299268"/>
                </a:moveTo>
                <a:lnTo>
                  <a:pt x="138316" y="344535"/>
                </a:lnTo>
                <a:lnTo>
                  <a:pt x="132029" y="387287"/>
                </a:lnTo>
                <a:lnTo>
                  <a:pt x="235138" y="344535"/>
                </a:lnTo>
                <a:close/>
                <a:moveTo>
                  <a:pt x="265317" y="295495"/>
                </a:moveTo>
                <a:lnTo>
                  <a:pt x="265317" y="340763"/>
                </a:lnTo>
                <a:lnTo>
                  <a:pt x="359624" y="372198"/>
                </a:lnTo>
                <a:lnTo>
                  <a:pt x="350822" y="325673"/>
                </a:lnTo>
                <a:close/>
                <a:moveTo>
                  <a:pt x="458961" y="284178"/>
                </a:moveTo>
                <a:lnTo>
                  <a:pt x="389802" y="305554"/>
                </a:lnTo>
                <a:lnTo>
                  <a:pt x="386030" y="325673"/>
                </a:lnTo>
                <a:lnTo>
                  <a:pt x="458961" y="308069"/>
                </a:lnTo>
                <a:close/>
                <a:moveTo>
                  <a:pt x="458961" y="254000"/>
                </a:moveTo>
                <a:lnTo>
                  <a:pt x="392317" y="271604"/>
                </a:lnTo>
                <a:lnTo>
                  <a:pt x="389802" y="292980"/>
                </a:lnTo>
                <a:lnTo>
                  <a:pt x="458961" y="275376"/>
                </a:lnTo>
                <a:close/>
                <a:moveTo>
                  <a:pt x="235138" y="235139"/>
                </a:moveTo>
                <a:lnTo>
                  <a:pt x="147118" y="275376"/>
                </a:lnTo>
                <a:lnTo>
                  <a:pt x="142089" y="320644"/>
                </a:lnTo>
                <a:lnTo>
                  <a:pt x="235138" y="277891"/>
                </a:lnTo>
                <a:close/>
                <a:moveTo>
                  <a:pt x="265317" y="232624"/>
                </a:moveTo>
                <a:lnTo>
                  <a:pt x="265317" y="277891"/>
                </a:lnTo>
                <a:lnTo>
                  <a:pt x="347050" y="305555"/>
                </a:lnTo>
                <a:lnTo>
                  <a:pt x="338248" y="256515"/>
                </a:lnTo>
                <a:close/>
                <a:moveTo>
                  <a:pt x="69158" y="228852"/>
                </a:moveTo>
                <a:lnTo>
                  <a:pt x="65386" y="250228"/>
                </a:lnTo>
                <a:lnTo>
                  <a:pt x="127000" y="271604"/>
                </a:lnTo>
                <a:lnTo>
                  <a:pt x="127000" y="254000"/>
                </a:lnTo>
                <a:close/>
                <a:moveTo>
                  <a:pt x="456446" y="220049"/>
                </a:moveTo>
                <a:lnTo>
                  <a:pt x="396089" y="238911"/>
                </a:lnTo>
                <a:lnTo>
                  <a:pt x="392317" y="259030"/>
                </a:lnTo>
                <a:lnTo>
                  <a:pt x="458961" y="241426"/>
                </a:lnTo>
                <a:close/>
                <a:moveTo>
                  <a:pt x="71673" y="196159"/>
                </a:moveTo>
                <a:lnTo>
                  <a:pt x="69158" y="217535"/>
                </a:lnTo>
                <a:lnTo>
                  <a:pt x="129515" y="238911"/>
                </a:lnTo>
                <a:lnTo>
                  <a:pt x="129515" y="220050"/>
                </a:lnTo>
                <a:close/>
                <a:moveTo>
                  <a:pt x="452673" y="187356"/>
                </a:moveTo>
                <a:lnTo>
                  <a:pt x="398604" y="208733"/>
                </a:lnTo>
                <a:lnTo>
                  <a:pt x="396089" y="226337"/>
                </a:lnTo>
                <a:lnTo>
                  <a:pt x="456446" y="211247"/>
                </a:lnTo>
                <a:close/>
                <a:moveTo>
                  <a:pt x="265317" y="168495"/>
                </a:moveTo>
                <a:lnTo>
                  <a:pt x="265317" y="208733"/>
                </a:lnTo>
                <a:lnTo>
                  <a:pt x="338248" y="232624"/>
                </a:lnTo>
                <a:lnTo>
                  <a:pt x="329446" y="193644"/>
                </a:lnTo>
                <a:close/>
                <a:moveTo>
                  <a:pt x="235138" y="168495"/>
                </a:moveTo>
                <a:lnTo>
                  <a:pt x="159692" y="213763"/>
                </a:lnTo>
                <a:lnTo>
                  <a:pt x="153405" y="256515"/>
                </a:lnTo>
                <a:lnTo>
                  <a:pt x="235138" y="213763"/>
                </a:lnTo>
                <a:close/>
                <a:moveTo>
                  <a:pt x="465248" y="168495"/>
                </a:moveTo>
                <a:lnTo>
                  <a:pt x="486624" y="211248"/>
                </a:lnTo>
                <a:lnTo>
                  <a:pt x="508000" y="486624"/>
                </a:lnTo>
                <a:lnTo>
                  <a:pt x="486624" y="486624"/>
                </a:lnTo>
                <a:close/>
                <a:moveTo>
                  <a:pt x="458961" y="165980"/>
                </a:moveTo>
                <a:lnTo>
                  <a:pt x="477822" y="486624"/>
                </a:lnTo>
                <a:lnTo>
                  <a:pt x="411178" y="486624"/>
                </a:lnTo>
                <a:lnTo>
                  <a:pt x="398604" y="428782"/>
                </a:lnTo>
                <a:lnTo>
                  <a:pt x="465248" y="419980"/>
                </a:lnTo>
                <a:lnTo>
                  <a:pt x="465248" y="392317"/>
                </a:lnTo>
                <a:lnTo>
                  <a:pt x="392317" y="407406"/>
                </a:lnTo>
                <a:lnTo>
                  <a:pt x="389802" y="392317"/>
                </a:lnTo>
                <a:lnTo>
                  <a:pt x="461475" y="377228"/>
                </a:lnTo>
                <a:lnTo>
                  <a:pt x="461475" y="353337"/>
                </a:lnTo>
                <a:lnTo>
                  <a:pt x="386030" y="372198"/>
                </a:lnTo>
                <a:lnTo>
                  <a:pt x="384142" y="359452"/>
                </a:lnTo>
                <a:lnTo>
                  <a:pt x="383515" y="359624"/>
                </a:lnTo>
                <a:lnTo>
                  <a:pt x="383804" y="357171"/>
                </a:lnTo>
                <a:lnTo>
                  <a:pt x="383804" y="357172"/>
                </a:lnTo>
                <a:lnTo>
                  <a:pt x="383804" y="357171"/>
                </a:lnTo>
                <a:lnTo>
                  <a:pt x="384142" y="359452"/>
                </a:lnTo>
                <a:lnTo>
                  <a:pt x="461475" y="338248"/>
                </a:lnTo>
                <a:lnTo>
                  <a:pt x="458961" y="316871"/>
                </a:lnTo>
                <a:lnTo>
                  <a:pt x="386030" y="338248"/>
                </a:lnTo>
                <a:lnTo>
                  <a:pt x="383804" y="357171"/>
                </a:lnTo>
                <a:lnTo>
                  <a:pt x="383804" y="357169"/>
                </a:lnTo>
                <a:lnTo>
                  <a:pt x="383804" y="357171"/>
                </a:lnTo>
                <a:lnTo>
                  <a:pt x="381000" y="338248"/>
                </a:lnTo>
                <a:lnTo>
                  <a:pt x="392317" y="193643"/>
                </a:lnTo>
                <a:close/>
                <a:moveTo>
                  <a:pt x="75446" y="159693"/>
                </a:moveTo>
                <a:lnTo>
                  <a:pt x="71673" y="183584"/>
                </a:lnTo>
                <a:lnTo>
                  <a:pt x="129515" y="202446"/>
                </a:lnTo>
                <a:lnTo>
                  <a:pt x="129515" y="183584"/>
                </a:lnTo>
                <a:close/>
                <a:moveTo>
                  <a:pt x="75446" y="127000"/>
                </a:moveTo>
                <a:lnTo>
                  <a:pt x="75446" y="147119"/>
                </a:lnTo>
                <a:lnTo>
                  <a:pt x="132030" y="168495"/>
                </a:lnTo>
                <a:lnTo>
                  <a:pt x="132030" y="147119"/>
                </a:lnTo>
                <a:close/>
                <a:moveTo>
                  <a:pt x="69158" y="111911"/>
                </a:moveTo>
                <a:lnTo>
                  <a:pt x="138317" y="142089"/>
                </a:lnTo>
                <a:lnTo>
                  <a:pt x="138317" y="226337"/>
                </a:lnTo>
                <a:lnTo>
                  <a:pt x="127000" y="299268"/>
                </a:lnTo>
                <a:lnTo>
                  <a:pt x="127000" y="290466"/>
                </a:lnTo>
                <a:lnTo>
                  <a:pt x="65386" y="265317"/>
                </a:lnTo>
                <a:lnTo>
                  <a:pt x="62871" y="286693"/>
                </a:lnTo>
                <a:lnTo>
                  <a:pt x="123228" y="308070"/>
                </a:lnTo>
                <a:lnTo>
                  <a:pt x="123228" y="323159"/>
                </a:lnTo>
                <a:lnTo>
                  <a:pt x="62871" y="301782"/>
                </a:lnTo>
                <a:lnTo>
                  <a:pt x="60356" y="323159"/>
                </a:lnTo>
                <a:lnTo>
                  <a:pt x="120713" y="340763"/>
                </a:lnTo>
                <a:lnTo>
                  <a:pt x="116941" y="357109"/>
                </a:lnTo>
                <a:lnTo>
                  <a:pt x="60356" y="335733"/>
                </a:lnTo>
                <a:lnTo>
                  <a:pt x="56584" y="357109"/>
                </a:lnTo>
                <a:lnTo>
                  <a:pt x="114426" y="374713"/>
                </a:lnTo>
                <a:lnTo>
                  <a:pt x="111911" y="389802"/>
                </a:lnTo>
                <a:lnTo>
                  <a:pt x="56584" y="372198"/>
                </a:lnTo>
                <a:lnTo>
                  <a:pt x="56584" y="392317"/>
                </a:lnTo>
                <a:lnTo>
                  <a:pt x="108139" y="407406"/>
                </a:lnTo>
                <a:lnTo>
                  <a:pt x="105624" y="422495"/>
                </a:lnTo>
                <a:lnTo>
                  <a:pt x="54069" y="407406"/>
                </a:lnTo>
                <a:lnTo>
                  <a:pt x="54069" y="428782"/>
                </a:lnTo>
                <a:lnTo>
                  <a:pt x="101852" y="441357"/>
                </a:lnTo>
                <a:lnTo>
                  <a:pt x="96822" y="486624"/>
                </a:lnTo>
                <a:lnTo>
                  <a:pt x="41495" y="486624"/>
                </a:lnTo>
                <a:close/>
                <a:moveTo>
                  <a:pt x="62871" y="108139"/>
                </a:moveTo>
                <a:lnTo>
                  <a:pt x="35208" y="486624"/>
                </a:lnTo>
                <a:lnTo>
                  <a:pt x="0" y="486624"/>
                </a:lnTo>
                <a:lnTo>
                  <a:pt x="26406" y="165981"/>
                </a:lnTo>
                <a:close/>
                <a:moveTo>
                  <a:pt x="265317" y="101851"/>
                </a:moveTo>
                <a:lnTo>
                  <a:pt x="265317" y="144604"/>
                </a:lnTo>
                <a:lnTo>
                  <a:pt x="329446" y="168495"/>
                </a:lnTo>
                <a:lnTo>
                  <a:pt x="323159" y="129515"/>
                </a:lnTo>
                <a:close/>
                <a:moveTo>
                  <a:pt x="235138" y="101851"/>
                </a:moveTo>
                <a:lnTo>
                  <a:pt x="168494" y="147119"/>
                </a:lnTo>
                <a:lnTo>
                  <a:pt x="162207" y="193644"/>
                </a:lnTo>
                <a:lnTo>
                  <a:pt x="235138" y="147119"/>
                </a:lnTo>
                <a:close/>
                <a:moveTo>
                  <a:pt x="265317" y="38980"/>
                </a:moveTo>
                <a:lnTo>
                  <a:pt x="265317" y="77960"/>
                </a:lnTo>
                <a:lnTo>
                  <a:pt x="323159" y="111911"/>
                </a:lnTo>
                <a:lnTo>
                  <a:pt x="314357" y="71673"/>
                </a:lnTo>
                <a:close/>
                <a:moveTo>
                  <a:pt x="235138" y="38980"/>
                </a:moveTo>
                <a:lnTo>
                  <a:pt x="181069" y="84248"/>
                </a:lnTo>
                <a:lnTo>
                  <a:pt x="172267" y="127000"/>
                </a:lnTo>
                <a:lnTo>
                  <a:pt x="235138" y="84248"/>
                </a:lnTo>
                <a:close/>
                <a:moveTo>
                  <a:pt x="256515" y="0"/>
                </a:moveTo>
                <a:lnTo>
                  <a:pt x="319386" y="54069"/>
                </a:lnTo>
                <a:lnTo>
                  <a:pt x="401119" y="486624"/>
                </a:lnTo>
                <a:lnTo>
                  <a:pt x="256515" y="486624"/>
                </a:lnTo>
                <a:close/>
                <a:moveTo>
                  <a:pt x="250227" y="0"/>
                </a:moveTo>
                <a:lnTo>
                  <a:pt x="250227" y="486624"/>
                </a:lnTo>
                <a:lnTo>
                  <a:pt x="101851" y="486624"/>
                </a:lnTo>
                <a:lnTo>
                  <a:pt x="172267" y="716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1" name="university18"/>
          <p:cNvSpPr>
            <a:spLocks noChangeAspect="1"/>
          </p:cNvSpPr>
          <p:nvPr/>
        </p:nvSpPr>
        <p:spPr bwMode="auto">
          <a:xfrm>
            <a:off x="2141441" y="4647814"/>
            <a:ext cx="327109" cy="381053"/>
          </a:xfrm>
          <a:custGeom>
            <a:avLst/>
            <a:gdLst>
              <a:gd name="T0" fmla="*/ 107 w 118"/>
              <a:gd name="T1" fmla="*/ 127 h 138"/>
              <a:gd name="T2" fmla="*/ 101 w 118"/>
              <a:gd name="T3" fmla="*/ 53 h 138"/>
              <a:gd name="T4" fmla="*/ 64 w 118"/>
              <a:gd name="T5" fmla="*/ 30 h 138"/>
              <a:gd name="T6" fmla="*/ 82 w 118"/>
              <a:gd name="T7" fmla="*/ 26 h 138"/>
              <a:gd name="T8" fmla="*/ 88 w 118"/>
              <a:gd name="T9" fmla="*/ 9 h 138"/>
              <a:gd name="T10" fmla="*/ 64 w 118"/>
              <a:gd name="T11" fmla="*/ 4 h 138"/>
              <a:gd name="T12" fmla="*/ 53 w 118"/>
              <a:gd name="T13" fmla="*/ 5 h 138"/>
              <a:gd name="T14" fmla="*/ 27 w 118"/>
              <a:gd name="T15" fmla="*/ 53 h 138"/>
              <a:gd name="T16" fmla="*/ 11 w 118"/>
              <a:gd name="T17" fmla="*/ 59 h 138"/>
              <a:gd name="T18" fmla="*/ 5 w 118"/>
              <a:gd name="T19" fmla="*/ 127 h 138"/>
              <a:gd name="T20" fmla="*/ 5 w 118"/>
              <a:gd name="T21" fmla="*/ 138 h 138"/>
              <a:gd name="T22" fmla="*/ 118 w 118"/>
              <a:gd name="T23" fmla="*/ 133 h 138"/>
              <a:gd name="T24" fmla="*/ 50 w 118"/>
              <a:gd name="T25" fmla="*/ 64 h 138"/>
              <a:gd name="T26" fmla="*/ 68 w 118"/>
              <a:gd name="T27" fmla="*/ 76 h 138"/>
              <a:gd name="T28" fmla="*/ 50 w 118"/>
              <a:gd name="T29" fmla="*/ 64 h 138"/>
              <a:gd name="T30" fmla="*/ 68 w 118"/>
              <a:gd name="T31" fmla="*/ 111 h 138"/>
              <a:gd name="T32" fmla="*/ 50 w 118"/>
              <a:gd name="T33" fmla="*/ 123 h 138"/>
              <a:gd name="T34" fmla="*/ 78 w 118"/>
              <a:gd name="T35" fmla="*/ 111 h 138"/>
              <a:gd name="T36" fmla="*/ 96 w 118"/>
              <a:gd name="T37" fmla="*/ 123 h 138"/>
              <a:gd name="T38" fmla="*/ 78 w 118"/>
              <a:gd name="T39" fmla="*/ 111 h 138"/>
              <a:gd name="T40" fmla="*/ 78 w 118"/>
              <a:gd name="T41" fmla="*/ 100 h 138"/>
              <a:gd name="T42" fmla="*/ 96 w 118"/>
              <a:gd name="T43" fmla="*/ 87 h 138"/>
              <a:gd name="T44" fmla="*/ 68 w 118"/>
              <a:gd name="T45" fmla="*/ 87 h 138"/>
              <a:gd name="T46" fmla="*/ 50 w 118"/>
              <a:gd name="T47" fmla="*/ 100 h 138"/>
              <a:gd name="T48" fmla="*/ 68 w 118"/>
              <a:gd name="T49" fmla="*/ 87 h 138"/>
              <a:gd name="T50" fmla="*/ 22 w 118"/>
              <a:gd name="T51" fmla="*/ 100 h 138"/>
              <a:gd name="T52" fmla="*/ 40 w 118"/>
              <a:gd name="T53" fmla="*/ 87 h 138"/>
              <a:gd name="T54" fmla="*/ 22 w 118"/>
              <a:gd name="T55" fmla="*/ 111 h 138"/>
              <a:gd name="T56" fmla="*/ 40 w 118"/>
              <a:gd name="T57" fmla="*/ 123 h 138"/>
              <a:gd name="T58" fmla="*/ 22 w 118"/>
              <a:gd name="T59" fmla="*/ 111 h 138"/>
              <a:gd name="T60" fmla="*/ 78 w 118"/>
              <a:gd name="T61" fmla="*/ 76 h 138"/>
              <a:gd name="T62" fmla="*/ 96 w 118"/>
              <a:gd name="T63" fmla="*/ 64 h 138"/>
              <a:gd name="T64" fmla="*/ 22 w 118"/>
              <a:gd name="T65" fmla="*/ 64 h 138"/>
              <a:gd name="T66" fmla="*/ 40 w 118"/>
              <a:gd name="T67" fmla="*/ 76 h 138"/>
              <a:gd name="T68" fmla="*/ 22 w 118"/>
              <a:gd name="T69" fmla="*/ 64 h 138"/>
              <a:gd name="T70" fmla="*/ 22 w 118"/>
              <a:gd name="T71" fmla="*/ 64 h 1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8" h="138">
                <a:moveTo>
                  <a:pt x="112" y="127"/>
                </a:moveTo>
                <a:cubicBezTo>
                  <a:pt x="107" y="127"/>
                  <a:pt x="107" y="127"/>
                  <a:pt x="107" y="127"/>
                </a:cubicBezTo>
                <a:cubicBezTo>
                  <a:pt x="107" y="59"/>
                  <a:pt x="107" y="59"/>
                  <a:pt x="107" y="59"/>
                </a:cubicBezTo>
                <a:cubicBezTo>
                  <a:pt x="107" y="56"/>
                  <a:pt x="104" y="53"/>
                  <a:pt x="101" y="53"/>
                </a:cubicBezTo>
                <a:cubicBezTo>
                  <a:pt x="90" y="53"/>
                  <a:pt x="90" y="53"/>
                  <a:pt x="90" y="53"/>
                </a:cubicBezTo>
                <a:cubicBezTo>
                  <a:pt x="87" y="42"/>
                  <a:pt x="77" y="33"/>
                  <a:pt x="64" y="30"/>
                </a:cubicBezTo>
                <a:cubicBezTo>
                  <a:pt x="64" y="26"/>
                  <a:pt x="64" y="26"/>
                  <a:pt x="64" y="26"/>
                </a:cubicBezTo>
                <a:cubicBezTo>
                  <a:pt x="82" y="26"/>
                  <a:pt x="82" y="26"/>
                  <a:pt x="82" y="26"/>
                </a:cubicBezTo>
                <a:cubicBezTo>
                  <a:pt x="85" y="26"/>
                  <a:pt x="88" y="24"/>
                  <a:pt x="88" y="21"/>
                </a:cubicBezTo>
                <a:cubicBezTo>
                  <a:pt x="88" y="9"/>
                  <a:pt x="88" y="9"/>
                  <a:pt x="88" y="9"/>
                </a:cubicBezTo>
                <a:cubicBezTo>
                  <a:pt x="88" y="6"/>
                  <a:pt x="85" y="4"/>
                  <a:pt x="82" y="4"/>
                </a:cubicBezTo>
                <a:cubicBezTo>
                  <a:pt x="64" y="4"/>
                  <a:pt x="64" y="4"/>
                  <a:pt x="64" y="4"/>
                </a:cubicBezTo>
                <a:cubicBezTo>
                  <a:pt x="63" y="2"/>
                  <a:pt x="61" y="0"/>
                  <a:pt x="59" y="0"/>
                </a:cubicBezTo>
                <a:cubicBezTo>
                  <a:pt x="56" y="0"/>
                  <a:pt x="53" y="3"/>
                  <a:pt x="53" y="5"/>
                </a:cubicBezTo>
                <a:cubicBezTo>
                  <a:pt x="53" y="30"/>
                  <a:pt x="53" y="30"/>
                  <a:pt x="53" y="30"/>
                </a:cubicBezTo>
                <a:cubicBezTo>
                  <a:pt x="40" y="32"/>
                  <a:pt x="29" y="42"/>
                  <a:pt x="27" y="53"/>
                </a:cubicBezTo>
                <a:cubicBezTo>
                  <a:pt x="16" y="53"/>
                  <a:pt x="16" y="53"/>
                  <a:pt x="16" y="53"/>
                </a:cubicBezTo>
                <a:cubicBezTo>
                  <a:pt x="13" y="53"/>
                  <a:pt x="11" y="56"/>
                  <a:pt x="11" y="59"/>
                </a:cubicBezTo>
                <a:cubicBezTo>
                  <a:pt x="11" y="127"/>
                  <a:pt x="11" y="127"/>
                  <a:pt x="11" y="127"/>
                </a:cubicBezTo>
                <a:cubicBezTo>
                  <a:pt x="5" y="127"/>
                  <a:pt x="5" y="127"/>
                  <a:pt x="5" y="127"/>
                </a:cubicBezTo>
                <a:cubicBezTo>
                  <a:pt x="3" y="127"/>
                  <a:pt x="0" y="130"/>
                  <a:pt x="0" y="133"/>
                </a:cubicBezTo>
                <a:cubicBezTo>
                  <a:pt x="0" y="136"/>
                  <a:pt x="3" y="138"/>
                  <a:pt x="5" y="138"/>
                </a:cubicBezTo>
                <a:cubicBezTo>
                  <a:pt x="113" y="138"/>
                  <a:pt x="113" y="138"/>
                  <a:pt x="113" y="138"/>
                </a:cubicBezTo>
                <a:cubicBezTo>
                  <a:pt x="116" y="138"/>
                  <a:pt x="118" y="136"/>
                  <a:pt x="118" y="133"/>
                </a:cubicBezTo>
                <a:cubicBezTo>
                  <a:pt x="118" y="130"/>
                  <a:pt x="116" y="127"/>
                  <a:pt x="112" y="127"/>
                </a:cubicBezTo>
                <a:close/>
                <a:moveTo>
                  <a:pt x="50" y="64"/>
                </a:moveTo>
                <a:cubicBezTo>
                  <a:pt x="68" y="64"/>
                  <a:pt x="68" y="64"/>
                  <a:pt x="68" y="64"/>
                </a:cubicBezTo>
                <a:cubicBezTo>
                  <a:pt x="68" y="76"/>
                  <a:pt x="68" y="76"/>
                  <a:pt x="68" y="76"/>
                </a:cubicBezTo>
                <a:cubicBezTo>
                  <a:pt x="50" y="76"/>
                  <a:pt x="50" y="76"/>
                  <a:pt x="50" y="76"/>
                </a:cubicBezTo>
                <a:lnTo>
                  <a:pt x="50" y="64"/>
                </a:lnTo>
                <a:close/>
                <a:moveTo>
                  <a:pt x="50" y="111"/>
                </a:moveTo>
                <a:cubicBezTo>
                  <a:pt x="68" y="111"/>
                  <a:pt x="68" y="111"/>
                  <a:pt x="68" y="111"/>
                </a:cubicBezTo>
                <a:cubicBezTo>
                  <a:pt x="68" y="123"/>
                  <a:pt x="68" y="123"/>
                  <a:pt x="68" y="123"/>
                </a:cubicBezTo>
                <a:cubicBezTo>
                  <a:pt x="50" y="123"/>
                  <a:pt x="50" y="123"/>
                  <a:pt x="50" y="123"/>
                </a:cubicBezTo>
                <a:lnTo>
                  <a:pt x="50" y="111"/>
                </a:lnTo>
                <a:close/>
                <a:moveTo>
                  <a:pt x="78" y="111"/>
                </a:moveTo>
                <a:cubicBezTo>
                  <a:pt x="96" y="111"/>
                  <a:pt x="96" y="111"/>
                  <a:pt x="96" y="111"/>
                </a:cubicBezTo>
                <a:cubicBezTo>
                  <a:pt x="96" y="123"/>
                  <a:pt x="96" y="123"/>
                  <a:pt x="96" y="123"/>
                </a:cubicBezTo>
                <a:cubicBezTo>
                  <a:pt x="78" y="123"/>
                  <a:pt x="78" y="123"/>
                  <a:pt x="78" y="123"/>
                </a:cubicBezTo>
                <a:lnTo>
                  <a:pt x="78" y="111"/>
                </a:lnTo>
                <a:close/>
                <a:moveTo>
                  <a:pt x="96" y="100"/>
                </a:moveTo>
                <a:cubicBezTo>
                  <a:pt x="78" y="100"/>
                  <a:pt x="78" y="100"/>
                  <a:pt x="78" y="100"/>
                </a:cubicBezTo>
                <a:cubicBezTo>
                  <a:pt x="78" y="87"/>
                  <a:pt x="78" y="87"/>
                  <a:pt x="78" y="87"/>
                </a:cubicBezTo>
                <a:cubicBezTo>
                  <a:pt x="96" y="87"/>
                  <a:pt x="96" y="87"/>
                  <a:pt x="96" y="87"/>
                </a:cubicBezTo>
                <a:cubicBezTo>
                  <a:pt x="96" y="100"/>
                  <a:pt x="96" y="100"/>
                  <a:pt x="96" y="100"/>
                </a:cubicBezTo>
                <a:close/>
                <a:moveTo>
                  <a:pt x="68" y="87"/>
                </a:moveTo>
                <a:cubicBezTo>
                  <a:pt x="68" y="100"/>
                  <a:pt x="68" y="100"/>
                  <a:pt x="68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87"/>
                  <a:pt x="50" y="87"/>
                  <a:pt x="50" y="87"/>
                </a:cubicBezTo>
                <a:lnTo>
                  <a:pt x="68" y="87"/>
                </a:lnTo>
                <a:close/>
                <a:moveTo>
                  <a:pt x="40" y="100"/>
                </a:moveTo>
                <a:cubicBezTo>
                  <a:pt x="22" y="100"/>
                  <a:pt x="22" y="100"/>
                  <a:pt x="22" y="100"/>
                </a:cubicBezTo>
                <a:cubicBezTo>
                  <a:pt x="22" y="87"/>
                  <a:pt x="22" y="87"/>
                  <a:pt x="22" y="87"/>
                </a:cubicBezTo>
                <a:cubicBezTo>
                  <a:pt x="40" y="87"/>
                  <a:pt x="40" y="87"/>
                  <a:pt x="40" y="87"/>
                </a:cubicBezTo>
                <a:lnTo>
                  <a:pt x="40" y="100"/>
                </a:lnTo>
                <a:close/>
                <a:moveTo>
                  <a:pt x="22" y="111"/>
                </a:moveTo>
                <a:cubicBezTo>
                  <a:pt x="40" y="111"/>
                  <a:pt x="40" y="111"/>
                  <a:pt x="40" y="111"/>
                </a:cubicBezTo>
                <a:cubicBezTo>
                  <a:pt x="40" y="123"/>
                  <a:pt x="40" y="123"/>
                  <a:pt x="40" y="123"/>
                </a:cubicBezTo>
                <a:cubicBezTo>
                  <a:pt x="22" y="123"/>
                  <a:pt x="22" y="123"/>
                  <a:pt x="22" y="123"/>
                </a:cubicBezTo>
                <a:cubicBezTo>
                  <a:pt x="22" y="111"/>
                  <a:pt x="22" y="111"/>
                  <a:pt x="22" y="111"/>
                </a:cubicBezTo>
                <a:close/>
                <a:moveTo>
                  <a:pt x="96" y="76"/>
                </a:moveTo>
                <a:cubicBezTo>
                  <a:pt x="78" y="76"/>
                  <a:pt x="78" y="76"/>
                  <a:pt x="78" y="76"/>
                </a:cubicBezTo>
                <a:cubicBezTo>
                  <a:pt x="78" y="64"/>
                  <a:pt x="78" y="64"/>
                  <a:pt x="78" y="64"/>
                </a:cubicBezTo>
                <a:cubicBezTo>
                  <a:pt x="96" y="64"/>
                  <a:pt x="96" y="64"/>
                  <a:pt x="96" y="64"/>
                </a:cubicBezTo>
                <a:cubicBezTo>
                  <a:pt x="96" y="76"/>
                  <a:pt x="96" y="76"/>
                  <a:pt x="96" y="76"/>
                </a:cubicBezTo>
                <a:close/>
                <a:moveTo>
                  <a:pt x="22" y="64"/>
                </a:moveTo>
                <a:cubicBezTo>
                  <a:pt x="40" y="64"/>
                  <a:pt x="40" y="64"/>
                  <a:pt x="40" y="64"/>
                </a:cubicBezTo>
                <a:cubicBezTo>
                  <a:pt x="40" y="76"/>
                  <a:pt x="40" y="76"/>
                  <a:pt x="40" y="76"/>
                </a:cubicBezTo>
                <a:cubicBezTo>
                  <a:pt x="22" y="76"/>
                  <a:pt x="22" y="76"/>
                  <a:pt x="22" y="76"/>
                </a:cubicBezTo>
                <a:cubicBezTo>
                  <a:pt x="22" y="64"/>
                  <a:pt x="22" y="64"/>
                  <a:pt x="22" y="64"/>
                </a:cubicBezTo>
                <a:close/>
                <a:moveTo>
                  <a:pt x="22" y="64"/>
                </a:moveTo>
                <a:cubicBezTo>
                  <a:pt x="22" y="64"/>
                  <a:pt x="22" y="64"/>
                  <a:pt x="22" y="6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2" name="two119"/>
          <p:cNvSpPr>
            <a:spLocks noChangeAspect="1"/>
          </p:cNvSpPr>
          <p:nvPr/>
        </p:nvSpPr>
        <p:spPr bwMode="auto">
          <a:xfrm>
            <a:off x="3013149" y="3286311"/>
            <a:ext cx="248968" cy="381053"/>
          </a:xfrm>
          <a:custGeom>
            <a:avLst/>
            <a:gdLst>
              <a:gd name="connsiteX0" fmla="*/ 222642 w 331350"/>
              <a:gd name="connsiteY0" fmla="*/ 463053 h 507142"/>
              <a:gd name="connsiteX1" fmla="*/ 242502 w 331350"/>
              <a:gd name="connsiteY1" fmla="*/ 475596 h 507142"/>
              <a:gd name="connsiteX2" fmla="*/ 242502 w 331350"/>
              <a:gd name="connsiteY2" fmla="*/ 482913 h 507142"/>
              <a:gd name="connsiteX3" fmla="*/ 252955 w 331350"/>
              <a:gd name="connsiteY3" fmla="*/ 490230 h 507142"/>
              <a:gd name="connsiteX4" fmla="*/ 252955 w 331350"/>
              <a:gd name="connsiteY4" fmla="*/ 495456 h 507142"/>
              <a:gd name="connsiteX5" fmla="*/ 222642 w 331350"/>
              <a:gd name="connsiteY5" fmla="*/ 475596 h 507142"/>
              <a:gd name="connsiteX6" fmla="*/ 169382 w 331350"/>
              <a:gd name="connsiteY6" fmla="*/ 433035 h 507142"/>
              <a:gd name="connsiteX7" fmla="*/ 156742 w 331350"/>
              <a:gd name="connsiteY7" fmla="*/ 438033 h 507142"/>
              <a:gd name="connsiteX8" fmla="*/ 156742 w 331350"/>
              <a:gd name="connsiteY8" fmla="*/ 475515 h 507142"/>
              <a:gd name="connsiteX9" fmla="*/ 169382 w 331350"/>
              <a:gd name="connsiteY9" fmla="*/ 470518 h 507142"/>
              <a:gd name="connsiteX10" fmla="*/ 295811 w 331350"/>
              <a:gd name="connsiteY10" fmla="*/ 425424 h 507142"/>
              <a:gd name="connsiteX11" fmla="*/ 318807 w 331350"/>
              <a:gd name="connsiteY11" fmla="*/ 440058 h 507142"/>
              <a:gd name="connsiteX12" fmla="*/ 318807 w 331350"/>
              <a:gd name="connsiteY12" fmla="*/ 448420 h 507142"/>
              <a:gd name="connsiteX13" fmla="*/ 331350 w 331350"/>
              <a:gd name="connsiteY13" fmla="*/ 452601 h 507142"/>
              <a:gd name="connsiteX14" fmla="*/ 331350 w 331350"/>
              <a:gd name="connsiteY14" fmla="*/ 460963 h 507142"/>
              <a:gd name="connsiteX15" fmla="*/ 256091 w 331350"/>
              <a:gd name="connsiteY15" fmla="*/ 498593 h 507142"/>
              <a:gd name="connsiteX16" fmla="*/ 256091 w 331350"/>
              <a:gd name="connsiteY16" fmla="*/ 490231 h 507142"/>
              <a:gd name="connsiteX17" fmla="*/ 245638 w 331350"/>
              <a:gd name="connsiteY17" fmla="*/ 482914 h 507142"/>
              <a:gd name="connsiteX18" fmla="*/ 245638 w 331350"/>
              <a:gd name="connsiteY18" fmla="*/ 473507 h 507142"/>
              <a:gd name="connsiteX19" fmla="*/ 222642 w 331350"/>
              <a:gd name="connsiteY19" fmla="*/ 457828 h 507142"/>
              <a:gd name="connsiteX20" fmla="*/ 98596 w 331350"/>
              <a:gd name="connsiteY20" fmla="*/ 420541 h 507142"/>
              <a:gd name="connsiteX21" fmla="*/ 98596 w 331350"/>
              <a:gd name="connsiteY21" fmla="*/ 453026 h 507142"/>
              <a:gd name="connsiteX22" fmla="*/ 108708 w 331350"/>
              <a:gd name="connsiteY22" fmla="*/ 460522 h 507142"/>
              <a:gd name="connsiteX23" fmla="*/ 108708 w 331350"/>
              <a:gd name="connsiteY23" fmla="*/ 428037 h 507142"/>
              <a:gd name="connsiteX24" fmla="*/ 98596 w 331350"/>
              <a:gd name="connsiteY24" fmla="*/ 420541 h 507142"/>
              <a:gd name="connsiteX25" fmla="*/ 324033 w 331350"/>
              <a:gd name="connsiteY25" fmla="*/ 416016 h 507142"/>
              <a:gd name="connsiteX26" fmla="*/ 324033 w 331350"/>
              <a:gd name="connsiteY26" fmla="*/ 430650 h 507142"/>
              <a:gd name="connsiteX27" fmla="*/ 318807 w 331350"/>
              <a:gd name="connsiteY27" fmla="*/ 430650 h 507142"/>
              <a:gd name="connsiteX28" fmla="*/ 303128 w 331350"/>
              <a:gd name="connsiteY28" fmla="*/ 423333 h 507142"/>
              <a:gd name="connsiteX29" fmla="*/ 190239 w 331350"/>
              <a:gd name="connsiteY29" fmla="*/ 416016 h 507142"/>
              <a:gd name="connsiteX30" fmla="*/ 225778 w 331350"/>
              <a:gd name="connsiteY30" fmla="*/ 450510 h 507142"/>
              <a:gd name="connsiteX31" fmla="*/ 190239 w 331350"/>
              <a:gd name="connsiteY31" fmla="*/ 425424 h 507142"/>
              <a:gd name="connsiteX32" fmla="*/ 55618 w 331350"/>
              <a:gd name="connsiteY32" fmla="*/ 393053 h 507142"/>
              <a:gd name="connsiteX33" fmla="*/ 55618 w 331350"/>
              <a:gd name="connsiteY33" fmla="*/ 425538 h 507142"/>
              <a:gd name="connsiteX34" fmla="*/ 65730 w 331350"/>
              <a:gd name="connsiteY34" fmla="*/ 430536 h 507142"/>
              <a:gd name="connsiteX35" fmla="*/ 65730 w 331350"/>
              <a:gd name="connsiteY35" fmla="*/ 398051 h 507142"/>
              <a:gd name="connsiteX36" fmla="*/ 55618 w 331350"/>
              <a:gd name="connsiteY36" fmla="*/ 393053 h 507142"/>
              <a:gd name="connsiteX37" fmla="*/ 281177 w 331350"/>
              <a:gd name="connsiteY37" fmla="*/ 380477 h 507142"/>
              <a:gd name="connsiteX38" fmla="*/ 311490 w 331350"/>
              <a:gd name="connsiteY38" fmla="*/ 412880 h 507142"/>
              <a:gd name="connsiteX39" fmla="*/ 229959 w 331350"/>
              <a:gd name="connsiteY39" fmla="*/ 448419 h 507142"/>
              <a:gd name="connsiteX40" fmla="*/ 192329 w 331350"/>
              <a:gd name="connsiteY40" fmla="*/ 410790 h 507142"/>
              <a:gd name="connsiteX41" fmla="*/ 113934 w 331350"/>
              <a:gd name="connsiteY41" fmla="*/ 375251 h 507142"/>
              <a:gd name="connsiteX42" fmla="*/ 142156 w 331350"/>
              <a:gd name="connsiteY42" fmla="*/ 390930 h 507142"/>
              <a:gd name="connsiteX43" fmla="*/ 190239 w 331350"/>
              <a:gd name="connsiteY43" fmla="*/ 375251 h 507142"/>
              <a:gd name="connsiteX44" fmla="*/ 190239 w 331350"/>
              <a:gd name="connsiteY44" fmla="*/ 407654 h 507142"/>
              <a:gd name="connsiteX45" fmla="*/ 142156 w 331350"/>
              <a:gd name="connsiteY45" fmla="*/ 423333 h 507142"/>
              <a:gd name="connsiteX46" fmla="*/ 113934 w 331350"/>
              <a:gd name="connsiteY46" fmla="*/ 407654 h 507142"/>
              <a:gd name="connsiteX47" fmla="*/ 20225 w 331350"/>
              <a:gd name="connsiteY47" fmla="*/ 370564 h 507142"/>
              <a:gd name="connsiteX48" fmla="*/ 20225 w 331350"/>
              <a:gd name="connsiteY48" fmla="*/ 403049 h 507142"/>
              <a:gd name="connsiteX49" fmla="*/ 27809 w 331350"/>
              <a:gd name="connsiteY49" fmla="*/ 408046 h 507142"/>
              <a:gd name="connsiteX50" fmla="*/ 27809 w 331350"/>
              <a:gd name="connsiteY50" fmla="*/ 375562 h 507142"/>
              <a:gd name="connsiteX51" fmla="*/ 20225 w 331350"/>
              <a:gd name="connsiteY51" fmla="*/ 370564 h 507142"/>
              <a:gd name="connsiteX52" fmla="*/ 320897 w 331350"/>
              <a:gd name="connsiteY52" fmla="*/ 367934 h 507142"/>
              <a:gd name="connsiteX53" fmla="*/ 320897 w 331350"/>
              <a:gd name="connsiteY53" fmla="*/ 410790 h 507142"/>
              <a:gd name="connsiteX54" fmla="*/ 288494 w 331350"/>
              <a:gd name="connsiteY54" fmla="*/ 380477 h 507142"/>
              <a:gd name="connsiteX55" fmla="*/ 295811 w 331350"/>
              <a:gd name="connsiteY55" fmla="*/ 378387 h 507142"/>
              <a:gd name="connsiteX56" fmla="*/ 306263 w 331350"/>
              <a:gd name="connsiteY56" fmla="*/ 373161 h 507142"/>
              <a:gd name="connsiteX57" fmla="*/ 0 w 331350"/>
              <a:gd name="connsiteY57" fmla="*/ 348074 h 507142"/>
              <a:gd name="connsiteX58" fmla="*/ 141573 w 331350"/>
              <a:gd name="connsiteY58" fmla="*/ 430536 h 507142"/>
              <a:gd name="connsiteX59" fmla="*/ 184551 w 331350"/>
              <a:gd name="connsiteY59" fmla="*/ 415543 h 507142"/>
              <a:gd name="connsiteX60" fmla="*/ 184551 w 331350"/>
              <a:gd name="connsiteY60" fmla="*/ 430536 h 507142"/>
              <a:gd name="connsiteX61" fmla="*/ 217416 w 331350"/>
              <a:gd name="connsiteY61" fmla="*/ 453026 h 507142"/>
              <a:gd name="connsiteX62" fmla="*/ 217416 w 331350"/>
              <a:gd name="connsiteY62" fmla="*/ 483012 h 507142"/>
              <a:gd name="connsiteX63" fmla="*/ 154214 w 331350"/>
              <a:gd name="connsiteY63" fmla="*/ 505501 h 507142"/>
              <a:gd name="connsiteX64" fmla="*/ 128933 w 331350"/>
              <a:gd name="connsiteY64" fmla="*/ 503003 h 507142"/>
              <a:gd name="connsiteX65" fmla="*/ 0 w 331350"/>
              <a:gd name="connsiteY65" fmla="*/ 425538 h 507142"/>
              <a:gd name="connsiteX66" fmla="*/ 0 w 331350"/>
              <a:gd name="connsiteY66" fmla="*/ 348074 h 507142"/>
              <a:gd name="connsiteX67" fmla="*/ 295811 w 331350"/>
              <a:gd name="connsiteY67" fmla="*/ 337621 h 507142"/>
              <a:gd name="connsiteX68" fmla="*/ 295811 w 331350"/>
              <a:gd name="connsiteY68" fmla="*/ 370025 h 507142"/>
              <a:gd name="connsiteX69" fmla="*/ 199646 w 331350"/>
              <a:gd name="connsiteY69" fmla="*/ 403473 h 507142"/>
              <a:gd name="connsiteX70" fmla="*/ 199646 w 331350"/>
              <a:gd name="connsiteY70" fmla="*/ 370025 h 507142"/>
              <a:gd name="connsiteX71" fmla="*/ 113934 w 331350"/>
              <a:gd name="connsiteY71" fmla="*/ 332395 h 507142"/>
              <a:gd name="connsiteX72" fmla="*/ 142156 w 331350"/>
              <a:gd name="connsiteY72" fmla="*/ 348074 h 507142"/>
              <a:gd name="connsiteX73" fmla="*/ 190239 w 331350"/>
              <a:gd name="connsiteY73" fmla="*/ 332395 h 507142"/>
              <a:gd name="connsiteX74" fmla="*/ 190239 w 331350"/>
              <a:gd name="connsiteY74" fmla="*/ 365843 h 507142"/>
              <a:gd name="connsiteX75" fmla="*/ 142156 w 331350"/>
              <a:gd name="connsiteY75" fmla="*/ 380477 h 507142"/>
              <a:gd name="connsiteX76" fmla="*/ 113934 w 331350"/>
              <a:gd name="connsiteY76" fmla="*/ 365843 h 507142"/>
              <a:gd name="connsiteX77" fmla="*/ 45992 w 331350"/>
              <a:gd name="connsiteY77" fmla="*/ 332395 h 507142"/>
              <a:gd name="connsiteX78" fmla="*/ 106618 w 331350"/>
              <a:gd name="connsiteY78" fmla="*/ 370025 h 507142"/>
              <a:gd name="connsiteX79" fmla="*/ 106618 w 331350"/>
              <a:gd name="connsiteY79" fmla="*/ 403473 h 507142"/>
              <a:gd name="connsiteX80" fmla="*/ 45992 w 331350"/>
              <a:gd name="connsiteY80" fmla="*/ 365843 h 507142"/>
              <a:gd name="connsiteX81" fmla="*/ 320897 w 331350"/>
              <a:gd name="connsiteY81" fmla="*/ 330305 h 507142"/>
              <a:gd name="connsiteX82" fmla="*/ 320897 w 331350"/>
              <a:gd name="connsiteY82" fmla="*/ 362708 h 507142"/>
              <a:gd name="connsiteX83" fmla="*/ 308354 w 331350"/>
              <a:gd name="connsiteY83" fmla="*/ 367935 h 507142"/>
              <a:gd name="connsiteX84" fmla="*/ 308354 w 331350"/>
              <a:gd name="connsiteY84" fmla="*/ 335531 h 507142"/>
              <a:gd name="connsiteX85" fmla="*/ 0 w 331350"/>
              <a:gd name="connsiteY85" fmla="*/ 305218 h 507142"/>
              <a:gd name="connsiteX86" fmla="*/ 35539 w 331350"/>
              <a:gd name="connsiteY86" fmla="*/ 328213 h 507142"/>
              <a:gd name="connsiteX87" fmla="*/ 35539 w 331350"/>
              <a:gd name="connsiteY87" fmla="*/ 357481 h 507142"/>
              <a:gd name="connsiteX88" fmla="*/ 0 w 331350"/>
              <a:gd name="connsiteY88" fmla="*/ 337621 h 507142"/>
              <a:gd name="connsiteX89" fmla="*/ 295811 w 331350"/>
              <a:gd name="connsiteY89" fmla="*/ 294765 h 507142"/>
              <a:gd name="connsiteX90" fmla="*/ 295811 w 331350"/>
              <a:gd name="connsiteY90" fmla="*/ 328213 h 507142"/>
              <a:gd name="connsiteX91" fmla="*/ 199646 w 331350"/>
              <a:gd name="connsiteY91" fmla="*/ 360617 h 507142"/>
              <a:gd name="connsiteX92" fmla="*/ 199646 w 331350"/>
              <a:gd name="connsiteY92" fmla="*/ 328213 h 507142"/>
              <a:gd name="connsiteX93" fmla="*/ 45992 w 331350"/>
              <a:gd name="connsiteY93" fmla="*/ 290584 h 507142"/>
              <a:gd name="connsiteX94" fmla="*/ 106618 w 331350"/>
              <a:gd name="connsiteY94" fmla="*/ 328213 h 507142"/>
              <a:gd name="connsiteX95" fmla="*/ 106618 w 331350"/>
              <a:gd name="connsiteY95" fmla="*/ 357481 h 507142"/>
              <a:gd name="connsiteX96" fmla="*/ 45992 w 331350"/>
              <a:gd name="connsiteY96" fmla="*/ 322987 h 507142"/>
              <a:gd name="connsiteX97" fmla="*/ 320897 w 331350"/>
              <a:gd name="connsiteY97" fmla="*/ 287449 h 507142"/>
              <a:gd name="connsiteX98" fmla="*/ 320897 w 331350"/>
              <a:gd name="connsiteY98" fmla="*/ 319852 h 507142"/>
              <a:gd name="connsiteX99" fmla="*/ 308354 w 331350"/>
              <a:gd name="connsiteY99" fmla="*/ 325079 h 507142"/>
              <a:gd name="connsiteX100" fmla="*/ 308354 w 331350"/>
              <a:gd name="connsiteY100" fmla="*/ 292675 h 507142"/>
              <a:gd name="connsiteX101" fmla="*/ 113934 w 331350"/>
              <a:gd name="connsiteY101" fmla="*/ 287449 h 507142"/>
              <a:gd name="connsiteX102" fmla="*/ 142156 w 331350"/>
              <a:gd name="connsiteY102" fmla="*/ 303128 h 507142"/>
              <a:gd name="connsiteX103" fmla="*/ 190239 w 331350"/>
              <a:gd name="connsiteY103" fmla="*/ 287449 h 507142"/>
              <a:gd name="connsiteX104" fmla="*/ 190239 w 331350"/>
              <a:gd name="connsiteY104" fmla="*/ 319852 h 507142"/>
              <a:gd name="connsiteX105" fmla="*/ 142156 w 331350"/>
              <a:gd name="connsiteY105" fmla="*/ 335531 h 507142"/>
              <a:gd name="connsiteX106" fmla="*/ 113934 w 331350"/>
              <a:gd name="connsiteY106" fmla="*/ 319852 h 507142"/>
              <a:gd name="connsiteX107" fmla="*/ 0 w 331350"/>
              <a:gd name="connsiteY107" fmla="*/ 262362 h 507142"/>
              <a:gd name="connsiteX108" fmla="*/ 35539 w 331350"/>
              <a:gd name="connsiteY108" fmla="*/ 282222 h 507142"/>
              <a:gd name="connsiteX109" fmla="*/ 35539 w 331350"/>
              <a:gd name="connsiteY109" fmla="*/ 315671 h 507142"/>
              <a:gd name="connsiteX110" fmla="*/ 0 w 331350"/>
              <a:gd name="connsiteY110" fmla="*/ 294765 h 507142"/>
              <a:gd name="connsiteX111" fmla="*/ 295811 w 331350"/>
              <a:gd name="connsiteY111" fmla="*/ 249819 h 507142"/>
              <a:gd name="connsiteX112" fmla="*/ 295811 w 331350"/>
              <a:gd name="connsiteY112" fmla="*/ 282222 h 507142"/>
              <a:gd name="connsiteX113" fmla="*/ 199646 w 331350"/>
              <a:gd name="connsiteY113" fmla="*/ 315671 h 507142"/>
              <a:gd name="connsiteX114" fmla="*/ 199646 w 331350"/>
              <a:gd name="connsiteY114" fmla="*/ 285358 h 507142"/>
              <a:gd name="connsiteX115" fmla="*/ 45992 w 331350"/>
              <a:gd name="connsiteY115" fmla="*/ 245638 h 507142"/>
              <a:gd name="connsiteX116" fmla="*/ 106618 w 331350"/>
              <a:gd name="connsiteY116" fmla="*/ 282222 h 507142"/>
              <a:gd name="connsiteX117" fmla="*/ 106618 w 331350"/>
              <a:gd name="connsiteY117" fmla="*/ 315671 h 507142"/>
              <a:gd name="connsiteX118" fmla="*/ 45992 w 331350"/>
              <a:gd name="connsiteY118" fmla="*/ 278041 h 507142"/>
              <a:gd name="connsiteX119" fmla="*/ 320897 w 331350"/>
              <a:gd name="connsiteY119" fmla="*/ 242502 h 507142"/>
              <a:gd name="connsiteX120" fmla="*/ 320897 w 331350"/>
              <a:gd name="connsiteY120" fmla="*/ 274905 h 507142"/>
              <a:gd name="connsiteX121" fmla="*/ 308354 w 331350"/>
              <a:gd name="connsiteY121" fmla="*/ 280132 h 507142"/>
              <a:gd name="connsiteX122" fmla="*/ 308354 w 331350"/>
              <a:gd name="connsiteY122" fmla="*/ 247728 h 507142"/>
              <a:gd name="connsiteX123" fmla="*/ 190239 w 331350"/>
              <a:gd name="connsiteY123" fmla="*/ 242502 h 507142"/>
              <a:gd name="connsiteX124" fmla="*/ 190239 w 331350"/>
              <a:gd name="connsiteY124" fmla="*/ 274905 h 507142"/>
              <a:gd name="connsiteX125" fmla="*/ 142156 w 331350"/>
              <a:gd name="connsiteY125" fmla="*/ 292675 h 507142"/>
              <a:gd name="connsiteX126" fmla="*/ 113934 w 331350"/>
              <a:gd name="connsiteY126" fmla="*/ 278041 h 507142"/>
              <a:gd name="connsiteX127" fmla="*/ 113934 w 331350"/>
              <a:gd name="connsiteY127" fmla="*/ 245638 h 507142"/>
              <a:gd name="connsiteX128" fmla="*/ 142156 w 331350"/>
              <a:gd name="connsiteY128" fmla="*/ 260271 h 507142"/>
              <a:gd name="connsiteX129" fmla="*/ 0 w 331350"/>
              <a:gd name="connsiteY129" fmla="*/ 217416 h 507142"/>
              <a:gd name="connsiteX130" fmla="*/ 35539 w 331350"/>
              <a:gd name="connsiteY130" fmla="*/ 240412 h 507142"/>
              <a:gd name="connsiteX131" fmla="*/ 35539 w 331350"/>
              <a:gd name="connsiteY131" fmla="*/ 272815 h 507142"/>
              <a:gd name="connsiteX132" fmla="*/ 0 w 331350"/>
              <a:gd name="connsiteY132" fmla="*/ 249819 h 507142"/>
              <a:gd name="connsiteX133" fmla="*/ 295811 w 331350"/>
              <a:gd name="connsiteY133" fmla="*/ 208008 h 507142"/>
              <a:gd name="connsiteX134" fmla="*/ 295811 w 331350"/>
              <a:gd name="connsiteY134" fmla="*/ 240411 h 507142"/>
              <a:gd name="connsiteX135" fmla="*/ 199646 w 331350"/>
              <a:gd name="connsiteY135" fmla="*/ 272815 h 507142"/>
              <a:gd name="connsiteX136" fmla="*/ 199646 w 331350"/>
              <a:gd name="connsiteY136" fmla="*/ 240411 h 507142"/>
              <a:gd name="connsiteX137" fmla="*/ 45992 w 331350"/>
              <a:gd name="connsiteY137" fmla="*/ 202782 h 507142"/>
              <a:gd name="connsiteX138" fmla="*/ 106618 w 331350"/>
              <a:gd name="connsiteY138" fmla="*/ 237276 h 507142"/>
              <a:gd name="connsiteX139" fmla="*/ 106618 w 331350"/>
              <a:gd name="connsiteY139" fmla="*/ 269679 h 507142"/>
              <a:gd name="connsiteX140" fmla="*/ 45992 w 331350"/>
              <a:gd name="connsiteY140" fmla="*/ 233094 h 507142"/>
              <a:gd name="connsiteX141" fmla="*/ 113934 w 331350"/>
              <a:gd name="connsiteY141" fmla="*/ 199646 h 507142"/>
              <a:gd name="connsiteX142" fmla="*/ 142156 w 331350"/>
              <a:gd name="connsiteY142" fmla="*/ 215325 h 507142"/>
              <a:gd name="connsiteX143" fmla="*/ 190239 w 331350"/>
              <a:gd name="connsiteY143" fmla="*/ 199646 h 507142"/>
              <a:gd name="connsiteX144" fmla="*/ 190239 w 331350"/>
              <a:gd name="connsiteY144" fmla="*/ 233094 h 507142"/>
              <a:gd name="connsiteX145" fmla="*/ 142156 w 331350"/>
              <a:gd name="connsiteY145" fmla="*/ 247728 h 507142"/>
              <a:gd name="connsiteX146" fmla="*/ 113934 w 331350"/>
              <a:gd name="connsiteY146" fmla="*/ 233094 h 507142"/>
              <a:gd name="connsiteX147" fmla="*/ 320897 w 331350"/>
              <a:gd name="connsiteY147" fmla="*/ 197556 h 507142"/>
              <a:gd name="connsiteX148" fmla="*/ 320897 w 331350"/>
              <a:gd name="connsiteY148" fmla="*/ 229959 h 507142"/>
              <a:gd name="connsiteX149" fmla="*/ 308354 w 331350"/>
              <a:gd name="connsiteY149" fmla="*/ 235186 h 507142"/>
              <a:gd name="connsiteX150" fmla="*/ 308354 w 331350"/>
              <a:gd name="connsiteY150" fmla="*/ 202782 h 507142"/>
              <a:gd name="connsiteX151" fmla="*/ 0 w 331350"/>
              <a:gd name="connsiteY151" fmla="*/ 174560 h 507142"/>
              <a:gd name="connsiteX152" fmla="*/ 35539 w 331350"/>
              <a:gd name="connsiteY152" fmla="*/ 195465 h 507142"/>
              <a:gd name="connsiteX153" fmla="*/ 35539 w 331350"/>
              <a:gd name="connsiteY153" fmla="*/ 227869 h 507142"/>
              <a:gd name="connsiteX154" fmla="*/ 0 w 331350"/>
              <a:gd name="connsiteY154" fmla="*/ 208009 h 507142"/>
              <a:gd name="connsiteX155" fmla="*/ 295811 w 331350"/>
              <a:gd name="connsiteY155" fmla="*/ 162016 h 507142"/>
              <a:gd name="connsiteX156" fmla="*/ 295811 w 331350"/>
              <a:gd name="connsiteY156" fmla="*/ 195464 h 507142"/>
              <a:gd name="connsiteX157" fmla="*/ 199646 w 331350"/>
              <a:gd name="connsiteY157" fmla="*/ 227868 h 507142"/>
              <a:gd name="connsiteX158" fmla="*/ 199646 w 331350"/>
              <a:gd name="connsiteY158" fmla="*/ 195464 h 507142"/>
              <a:gd name="connsiteX159" fmla="*/ 45992 w 331350"/>
              <a:gd name="connsiteY159" fmla="*/ 157835 h 507142"/>
              <a:gd name="connsiteX160" fmla="*/ 106618 w 331350"/>
              <a:gd name="connsiteY160" fmla="*/ 192329 h 507142"/>
              <a:gd name="connsiteX161" fmla="*/ 106618 w 331350"/>
              <a:gd name="connsiteY161" fmla="*/ 224732 h 507142"/>
              <a:gd name="connsiteX162" fmla="*/ 45992 w 331350"/>
              <a:gd name="connsiteY162" fmla="*/ 190238 h 507142"/>
              <a:gd name="connsiteX163" fmla="*/ 320897 w 331350"/>
              <a:gd name="connsiteY163" fmla="*/ 154700 h 507142"/>
              <a:gd name="connsiteX164" fmla="*/ 320897 w 331350"/>
              <a:gd name="connsiteY164" fmla="*/ 187103 h 507142"/>
              <a:gd name="connsiteX165" fmla="*/ 308354 w 331350"/>
              <a:gd name="connsiteY165" fmla="*/ 192330 h 507142"/>
              <a:gd name="connsiteX166" fmla="*/ 308354 w 331350"/>
              <a:gd name="connsiteY166" fmla="*/ 159926 h 507142"/>
              <a:gd name="connsiteX167" fmla="*/ 113934 w 331350"/>
              <a:gd name="connsiteY167" fmla="*/ 149473 h 507142"/>
              <a:gd name="connsiteX168" fmla="*/ 142156 w 331350"/>
              <a:gd name="connsiteY168" fmla="*/ 167242 h 507142"/>
              <a:gd name="connsiteX169" fmla="*/ 190239 w 331350"/>
              <a:gd name="connsiteY169" fmla="*/ 149473 h 507142"/>
              <a:gd name="connsiteX170" fmla="*/ 190239 w 331350"/>
              <a:gd name="connsiteY170" fmla="*/ 182921 h 507142"/>
              <a:gd name="connsiteX171" fmla="*/ 142156 w 331350"/>
              <a:gd name="connsiteY171" fmla="*/ 199646 h 507142"/>
              <a:gd name="connsiteX172" fmla="*/ 113934 w 331350"/>
              <a:gd name="connsiteY172" fmla="*/ 182921 h 507142"/>
              <a:gd name="connsiteX173" fmla="*/ 0 w 331350"/>
              <a:gd name="connsiteY173" fmla="*/ 129613 h 507142"/>
              <a:gd name="connsiteX174" fmla="*/ 35539 w 331350"/>
              <a:gd name="connsiteY174" fmla="*/ 149473 h 507142"/>
              <a:gd name="connsiteX175" fmla="*/ 35539 w 331350"/>
              <a:gd name="connsiteY175" fmla="*/ 182922 h 507142"/>
              <a:gd name="connsiteX176" fmla="*/ 0 w 331350"/>
              <a:gd name="connsiteY176" fmla="*/ 162016 h 507142"/>
              <a:gd name="connsiteX177" fmla="*/ 295811 w 331350"/>
              <a:gd name="connsiteY177" fmla="*/ 114979 h 507142"/>
              <a:gd name="connsiteX178" fmla="*/ 295811 w 331350"/>
              <a:gd name="connsiteY178" fmla="*/ 145292 h 507142"/>
              <a:gd name="connsiteX179" fmla="*/ 199646 w 331350"/>
              <a:gd name="connsiteY179" fmla="*/ 179786 h 507142"/>
              <a:gd name="connsiteX180" fmla="*/ 199646 w 331350"/>
              <a:gd name="connsiteY180" fmla="*/ 147382 h 507142"/>
              <a:gd name="connsiteX181" fmla="*/ 45992 w 331350"/>
              <a:gd name="connsiteY181" fmla="*/ 107663 h 507142"/>
              <a:gd name="connsiteX182" fmla="*/ 106618 w 331350"/>
              <a:gd name="connsiteY182" fmla="*/ 145292 h 507142"/>
              <a:gd name="connsiteX183" fmla="*/ 106618 w 331350"/>
              <a:gd name="connsiteY183" fmla="*/ 177696 h 507142"/>
              <a:gd name="connsiteX184" fmla="*/ 45992 w 331350"/>
              <a:gd name="connsiteY184" fmla="*/ 140066 h 507142"/>
              <a:gd name="connsiteX185" fmla="*/ 320897 w 331350"/>
              <a:gd name="connsiteY185" fmla="*/ 104527 h 507142"/>
              <a:gd name="connsiteX186" fmla="*/ 320897 w 331350"/>
              <a:gd name="connsiteY186" fmla="*/ 136930 h 507142"/>
              <a:gd name="connsiteX187" fmla="*/ 308354 w 331350"/>
              <a:gd name="connsiteY187" fmla="*/ 142157 h 507142"/>
              <a:gd name="connsiteX188" fmla="*/ 308354 w 331350"/>
              <a:gd name="connsiteY188" fmla="*/ 109753 h 507142"/>
              <a:gd name="connsiteX189" fmla="*/ 0 w 331350"/>
              <a:gd name="connsiteY189" fmla="*/ 82576 h 507142"/>
              <a:gd name="connsiteX190" fmla="*/ 35539 w 331350"/>
              <a:gd name="connsiteY190" fmla="*/ 102436 h 507142"/>
              <a:gd name="connsiteX191" fmla="*/ 35539 w 331350"/>
              <a:gd name="connsiteY191" fmla="*/ 134839 h 507142"/>
              <a:gd name="connsiteX192" fmla="*/ 0 w 331350"/>
              <a:gd name="connsiteY192" fmla="*/ 114979 h 507142"/>
              <a:gd name="connsiteX193" fmla="*/ 164239 w 331350"/>
              <a:gd name="connsiteY193" fmla="*/ 12456 h 507142"/>
              <a:gd name="connsiteX194" fmla="*/ 30321 w 331350"/>
              <a:gd name="connsiteY194" fmla="*/ 44842 h 507142"/>
              <a:gd name="connsiteX195" fmla="*/ 27794 w 331350"/>
              <a:gd name="connsiteY195" fmla="*/ 47333 h 507142"/>
              <a:gd name="connsiteX196" fmla="*/ 30321 w 331350"/>
              <a:gd name="connsiteY196" fmla="*/ 49824 h 507142"/>
              <a:gd name="connsiteX197" fmla="*/ 133918 w 331350"/>
              <a:gd name="connsiteY197" fmla="*/ 104631 h 507142"/>
              <a:gd name="connsiteX198" fmla="*/ 149078 w 331350"/>
              <a:gd name="connsiteY198" fmla="*/ 104631 h 507142"/>
              <a:gd name="connsiteX199" fmla="*/ 282996 w 331350"/>
              <a:gd name="connsiteY199" fmla="*/ 62280 h 507142"/>
              <a:gd name="connsiteX200" fmla="*/ 285523 w 331350"/>
              <a:gd name="connsiteY200" fmla="*/ 59789 h 507142"/>
              <a:gd name="connsiteX201" fmla="*/ 282996 w 331350"/>
              <a:gd name="connsiteY201" fmla="*/ 57298 h 507142"/>
              <a:gd name="connsiteX202" fmla="*/ 179399 w 331350"/>
              <a:gd name="connsiteY202" fmla="*/ 12456 h 507142"/>
              <a:gd name="connsiteX203" fmla="*/ 164239 w 331350"/>
              <a:gd name="connsiteY203" fmla="*/ 12456 h 507142"/>
              <a:gd name="connsiteX204" fmla="*/ 166765 w 331350"/>
              <a:gd name="connsiteY204" fmla="*/ 0 h 507142"/>
              <a:gd name="connsiteX205" fmla="*/ 181926 w 331350"/>
              <a:gd name="connsiteY205" fmla="*/ 2491 h 507142"/>
              <a:gd name="connsiteX206" fmla="*/ 308263 w 331350"/>
              <a:gd name="connsiteY206" fmla="*/ 52315 h 507142"/>
              <a:gd name="connsiteX207" fmla="*/ 320897 w 331350"/>
              <a:gd name="connsiteY207" fmla="*/ 72245 h 507142"/>
              <a:gd name="connsiteX208" fmla="*/ 320897 w 331350"/>
              <a:gd name="connsiteY208" fmla="*/ 89684 h 507142"/>
              <a:gd name="connsiteX209" fmla="*/ 141498 w 331350"/>
              <a:gd name="connsiteY209" fmla="*/ 149473 h 507142"/>
              <a:gd name="connsiteX210" fmla="*/ 0 w 331350"/>
              <a:gd name="connsiteY210" fmla="*/ 69754 h 507142"/>
              <a:gd name="connsiteX211" fmla="*/ 0 w 331350"/>
              <a:gd name="connsiteY211" fmla="*/ 54807 h 507142"/>
              <a:gd name="connsiteX212" fmla="*/ 15160 w 331350"/>
              <a:gd name="connsiteY212" fmla="*/ 37368 h 507142"/>
              <a:gd name="connsiteX213" fmla="*/ 166765 w 331350"/>
              <a:gd name="connsiteY213" fmla="*/ 0 h 507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</a:cxnLst>
            <a:rect l="l" t="t" r="r" b="b"/>
            <a:pathLst>
              <a:path w="331350" h="507142">
                <a:moveTo>
                  <a:pt x="222642" y="463053"/>
                </a:moveTo>
                <a:lnTo>
                  <a:pt x="242502" y="475596"/>
                </a:lnTo>
                <a:lnTo>
                  <a:pt x="242502" y="482913"/>
                </a:lnTo>
                <a:lnTo>
                  <a:pt x="252955" y="490230"/>
                </a:lnTo>
                <a:lnTo>
                  <a:pt x="252955" y="495456"/>
                </a:lnTo>
                <a:lnTo>
                  <a:pt x="222642" y="475596"/>
                </a:lnTo>
                <a:close/>
                <a:moveTo>
                  <a:pt x="169382" y="433035"/>
                </a:moveTo>
                <a:cubicBezTo>
                  <a:pt x="169382" y="433035"/>
                  <a:pt x="169382" y="433035"/>
                  <a:pt x="156742" y="438033"/>
                </a:cubicBezTo>
                <a:cubicBezTo>
                  <a:pt x="156742" y="438033"/>
                  <a:pt x="156742" y="438033"/>
                  <a:pt x="156742" y="475515"/>
                </a:cubicBezTo>
                <a:cubicBezTo>
                  <a:pt x="156742" y="475515"/>
                  <a:pt x="156742" y="475515"/>
                  <a:pt x="169382" y="470518"/>
                </a:cubicBezTo>
                <a:close/>
                <a:moveTo>
                  <a:pt x="295811" y="425424"/>
                </a:moveTo>
                <a:lnTo>
                  <a:pt x="318807" y="440058"/>
                </a:lnTo>
                <a:lnTo>
                  <a:pt x="318807" y="448420"/>
                </a:lnTo>
                <a:lnTo>
                  <a:pt x="331350" y="452601"/>
                </a:lnTo>
                <a:lnTo>
                  <a:pt x="331350" y="460963"/>
                </a:lnTo>
                <a:lnTo>
                  <a:pt x="256091" y="498593"/>
                </a:lnTo>
                <a:lnTo>
                  <a:pt x="256091" y="490231"/>
                </a:lnTo>
                <a:lnTo>
                  <a:pt x="245638" y="482914"/>
                </a:lnTo>
                <a:lnTo>
                  <a:pt x="245638" y="473507"/>
                </a:lnTo>
                <a:lnTo>
                  <a:pt x="222642" y="457828"/>
                </a:lnTo>
                <a:close/>
                <a:moveTo>
                  <a:pt x="98596" y="420541"/>
                </a:moveTo>
                <a:cubicBezTo>
                  <a:pt x="98596" y="420541"/>
                  <a:pt x="98596" y="420541"/>
                  <a:pt x="98596" y="453026"/>
                </a:cubicBezTo>
                <a:cubicBezTo>
                  <a:pt x="98596" y="453026"/>
                  <a:pt x="98596" y="453026"/>
                  <a:pt x="108708" y="460522"/>
                </a:cubicBezTo>
                <a:lnTo>
                  <a:pt x="108708" y="428037"/>
                </a:lnTo>
                <a:cubicBezTo>
                  <a:pt x="108708" y="428037"/>
                  <a:pt x="108708" y="428037"/>
                  <a:pt x="98596" y="420541"/>
                </a:cubicBezTo>
                <a:close/>
                <a:moveTo>
                  <a:pt x="324033" y="416016"/>
                </a:moveTo>
                <a:lnTo>
                  <a:pt x="324033" y="430650"/>
                </a:lnTo>
                <a:lnTo>
                  <a:pt x="318807" y="430650"/>
                </a:lnTo>
                <a:lnTo>
                  <a:pt x="303128" y="423333"/>
                </a:lnTo>
                <a:close/>
                <a:moveTo>
                  <a:pt x="190239" y="416016"/>
                </a:moveTo>
                <a:lnTo>
                  <a:pt x="225778" y="450510"/>
                </a:lnTo>
                <a:lnTo>
                  <a:pt x="190239" y="425424"/>
                </a:lnTo>
                <a:close/>
                <a:moveTo>
                  <a:pt x="55618" y="393053"/>
                </a:moveTo>
                <a:cubicBezTo>
                  <a:pt x="55618" y="393053"/>
                  <a:pt x="55618" y="393053"/>
                  <a:pt x="55618" y="425538"/>
                </a:cubicBezTo>
                <a:cubicBezTo>
                  <a:pt x="55618" y="425538"/>
                  <a:pt x="55618" y="425538"/>
                  <a:pt x="65730" y="430536"/>
                </a:cubicBezTo>
                <a:lnTo>
                  <a:pt x="65730" y="398051"/>
                </a:lnTo>
                <a:cubicBezTo>
                  <a:pt x="65730" y="398051"/>
                  <a:pt x="65730" y="398051"/>
                  <a:pt x="55618" y="393053"/>
                </a:cubicBezTo>
                <a:close/>
                <a:moveTo>
                  <a:pt x="281177" y="380477"/>
                </a:moveTo>
                <a:lnTo>
                  <a:pt x="311490" y="412880"/>
                </a:lnTo>
                <a:lnTo>
                  <a:pt x="229959" y="448419"/>
                </a:lnTo>
                <a:lnTo>
                  <a:pt x="192329" y="410790"/>
                </a:lnTo>
                <a:close/>
                <a:moveTo>
                  <a:pt x="113934" y="375251"/>
                </a:moveTo>
                <a:lnTo>
                  <a:pt x="142156" y="390930"/>
                </a:lnTo>
                <a:lnTo>
                  <a:pt x="190239" y="375251"/>
                </a:lnTo>
                <a:lnTo>
                  <a:pt x="190239" y="407654"/>
                </a:lnTo>
                <a:lnTo>
                  <a:pt x="142156" y="423333"/>
                </a:lnTo>
                <a:lnTo>
                  <a:pt x="113934" y="407654"/>
                </a:lnTo>
                <a:close/>
                <a:moveTo>
                  <a:pt x="20225" y="370564"/>
                </a:moveTo>
                <a:cubicBezTo>
                  <a:pt x="20225" y="370564"/>
                  <a:pt x="20225" y="370564"/>
                  <a:pt x="20225" y="403049"/>
                </a:cubicBezTo>
                <a:cubicBezTo>
                  <a:pt x="20225" y="403049"/>
                  <a:pt x="20225" y="403049"/>
                  <a:pt x="27809" y="408046"/>
                </a:cubicBezTo>
                <a:lnTo>
                  <a:pt x="27809" y="375562"/>
                </a:lnTo>
                <a:cubicBezTo>
                  <a:pt x="27809" y="375562"/>
                  <a:pt x="27809" y="375562"/>
                  <a:pt x="20225" y="370564"/>
                </a:cubicBezTo>
                <a:close/>
                <a:moveTo>
                  <a:pt x="320897" y="367934"/>
                </a:moveTo>
                <a:lnTo>
                  <a:pt x="320897" y="410790"/>
                </a:lnTo>
                <a:lnTo>
                  <a:pt x="288494" y="380477"/>
                </a:lnTo>
                <a:lnTo>
                  <a:pt x="295811" y="378387"/>
                </a:lnTo>
                <a:lnTo>
                  <a:pt x="306263" y="373161"/>
                </a:lnTo>
                <a:close/>
                <a:moveTo>
                  <a:pt x="0" y="348074"/>
                </a:moveTo>
                <a:cubicBezTo>
                  <a:pt x="0" y="348074"/>
                  <a:pt x="0" y="348074"/>
                  <a:pt x="141573" y="430536"/>
                </a:cubicBezTo>
                <a:cubicBezTo>
                  <a:pt x="141573" y="430536"/>
                  <a:pt x="141573" y="430536"/>
                  <a:pt x="184551" y="415543"/>
                </a:cubicBezTo>
                <a:lnTo>
                  <a:pt x="184551" y="430536"/>
                </a:lnTo>
                <a:cubicBezTo>
                  <a:pt x="184551" y="430536"/>
                  <a:pt x="184551" y="430536"/>
                  <a:pt x="217416" y="453026"/>
                </a:cubicBezTo>
                <a:cubicBezTo>
                  <a:pt x="217416" y="453026"/>
                  <a:pt x="217416" y="453026"/>
                  <a:pt x="217416" y="483012"/>
                </a:cubicBezTo>
                <a:cubicBezTo>
                  <a:pt x="217416" y="483012"/>
                  <a:pt x="217416" y="483012"/>
                  <a:pt x="154214" y="505501"/>
                </a:cubicBezTo>
                <a:cubicBezTo>
                  <a:pt x="146629" y="508000"/>
                  <a:pt x="136517" y="508000"/>
                  <a:pt x="128933" y="503003"/>
                </a:cubicBezTo>
                <a:cubicBezTo>
                  <a:pt x="128933" y="503003"/>
                  <a:pt x="2528" y="428037"/>
                  <a:pt x="0" y="425538"/>
                </a:cubicBezTo>
                <a:cubicBezTo>
                  <a:pt x="0" y="425538"/>
                  <a:pt x="0" y="425538"/>
                  <a:pt x="0" y="348074"/>
                </a:cubicBezTo>
                <a:close/>
                <a:moveTo>
                  <a:pt x="295811" y="337621"/>
                </a:moveTo>
                <a:lnTo>
                  <a:pt x="295811" y="370025"/>
                </a:lnTo>
                <a:lnTo>
                  <a:pt x="199646" y="403473"/>
                </a:lnTo>
                <a:lnTo>
                  <a:pt x="199646" y="370025"/>
                </a:lnTo>
                <a:close/>
                <a:moveTo>
                  <a:pt x="113934" y="332395"/>
                </a:moveTo>
                <a:lnTo>
                  <a:pt x="142156" y="348074"/>
                </a:lnTo>
                <a:lnTo>
                  <a:pt x="190239" y="332395"/>
                </a:lnTo>
                <a:lnTo>
                  <a:pt x="190239" y="365843"/>
                </a:lnTo>
                <a:lnTo>
                  <a:pt x="142156" y="380477"/>
                </a:lnTo>
                <a:lnTo>
                  <a:pt x="113934" y="365843"/>
                </a:lnTo>
                <a:close/>
                <a:moveTo>
                  <a:pt x="45992" y="332395"/>
                </a:moveTo>
                <a:lnTo>
                  <a:pt x="106618" y="370025"/>
                </a:lnTo>
                <a:lnTo>
                  <a:pt x="106618" y="403473"/>
                </a:lnTo>
                <a:lnTo>
                  <a:pt x="45992" y="365843"/>
                </a:lnTo>
                <a:close/>
                <a:moveTo>
                  <a:pt x="320897" y="330305"/>
                </a:moveTo>
                <a:lnTo>
                  <a:pt x="320897" y="362708"/>
                </a:lnTo>
                <a:lnTo>
                  <a:pt x="308354" y="367935"/>
                </a:lnTo>
                <a:lnTo>
                  <a:pt x="308354" y="335531"/>
                </a:lnTo>
                <a:close/>
                <a:moveTo>
                  <a:pt x="0" y="305218"/>
                </a:moveTo>
                <a:lnTo>
                  <a:pt x="35539" y="328213"/>
                </a:lnTo>
                <a:lnTo>
                  <a:pt x="35539" y="357481"/>
                </a:lnTo>
                <a:lnTo>
                  <a:pt x="0" y="337621"/>
                </a:lnTo>
                <a:close/>
                <a:moveTo>
                  <a:pt x="295811" y="294765"/>
                </a:moveTo>
                <a:lnTo>
                  <a:pt x="295811" y="328213"/>
                </a:lnTo>
                <a:lnTo>
                  <a:pt x="199646" y="360617"/>
                </a:lnTo>
                <a:lnTo>
                  <a:pt x="199646" y="328213"/>
                </a:lnTo>
                <a:close/>
                <a:moveTo>
                  <a:pt x="45992" y="290584"/>
                </a:moveTo>
                <a:lnTo>
                  <a:pt x="106618" y="328213"/>
                </a:lnTo>
                <a:lnTo>
                  <a:pt x="106618" y="357481"/>
                </a:lnTo>
                <a:lnTo>
                  <a:pt x="45992" y="322987"/>
                </a:lnTo>
                <a:close/>
                <a:moveTo>
                  <a:pt x="320897" y="287449"/>
                </a:moveTo>
                <a:lnTo>
                  <a:pt x="320897" y="319852"/>
                </a:lnTo>
                <a:lnTo>
                  <a:pt x="308354" y="325079"/>
                </a:lnTo>
                <a:lnTo>
                  <a:pt x="308354" y="292675"/>
                </a:lnTo>
                <a:close/>
                <a:moveTo>
                  <a:pt x="113934" y="287449"/>
                </a:moveTo>
                <a:lnTo>
                  <a:pt x="142156" y="303128"/>
                </a:lnTo>
                <a:lnTo>
                  <a:pt x="190239" y="287449"/>
                </a:lnTo>
                <a:lnTo>
                  <a:pt x="190239" y="319852"/>
                </a:lnTo>
                <a:lnTo>
                  <a:pt x="142156" y="335531"/>
                </a:lnTo>
                <a:lnTo>
                  <a:pt x="113934" y="319852"/>
                </a:lnTo>
                <a:close/>
                <a:moveTo>
                  <a:pt x="0" y="262362"/>
                </a:moveTo>
                <a:lnTo>
                  <a:pt x="35539" y="282222"/>
                </a:lnTo>
                <a:lnTo>
                  <a:pt x="35539" y="315671"/>
                </a:lnTo>
                <a:lnTo>
                  <a:pt x="0" y="294765"/>
                </a:lnTo>
                <a:close/>
                <a:moveTo>
                  <a:pt x="295811" y="249819"/>
                </a:moveTo>
                <a:lnTo>
                  <a:pt x="295811" y="282222"/>
                </a:lnTo>
                <a:lnTo>
                  <a:pt x="199646" y="315671"/>
                </a:lnTo>
                <a:lnTo>
                  <a:pt x="199646" y="285358"/>
                </a:lnTo>
                <a:close/>
                <a:moveTo>
                  <a:pt x="45992" y="245638"/>
                </a:moveTo>
                <a:lnTo>
                  <a:pt x="106618" y="282222"/>
                </a:lnTo>
                <a:lnTo>
                  <a:pt x="106618" y="315671"/>
                </a:lnTo>
                <a:lnTo>
                  <a:pt x="45992" y="278041"/>
                </a:lnTo>
                <a:close/>
                <a:moveTo>
                  <a:pt x="320897" y="242502"/>
                </a:moveTo>
                <a:lnTo>
                  <a:pt x="320897" y="274905"/>
                </a:lnTo>
                <a:lnTo>
                  <a:pt x="308354" y="280132"/>
                </a:lnTo>
                <a:lnTo>
                  <a:pt x="308354" y="247728"/>
                </a:lnTo>
                <a:close/>
                <a:moveTo>
                  <a:pt x="190239" y="242502"/>
                </a:moveTo>
                <a:lnTo>
                  <a:pt x="190239" y="274905"/>
                </a:lnTo>
                <a:lnTo>
                  <a:pt x="142156" y="292675"/>
                </a:lnTo>
                <a:lnTo>
                  <a:pt x="113934" y="278041"/>
                </a:lnTo>
                <a:lnTo>
                  <a:pt x="113934" y="245638"/>
                </a:lnTo>
                <a:lnTo>
                  <a:pt x="142156" y="260271"/>
                </a:lnTo>
                <a:close/>
                <a:moveTo>
                  <a:pt x="0" y="217416"/>
                </a:moveTo>
                <a:lnTo>
                  <a:pt x="35539" y="240412"/>
                </a:lnTo>
                <a:lnTo>
                  <a:pt x="35539" y="272815"/>
                </a:lnTo>
                <a:lnTo>
                  <a:pt x="0" y="249819"/>
                </a:lnTo>
                <a:close/>
                <a:moveTo>
                  <a:pt x="295811" y="208008"/>
                </a:moveTo>
                <a:lnTo>
                  <a:pt x="295811" y="240411"/>
                </a:lnTo>
                <a:lnTo>
                  <a:pt x="199646" y="272815"/>
                </a:lnTo>
                <a:lnTo>
                  <a:pt x="199646" y="240411"/>
                </a:lnTo>
                <a:close/>
                <a:moveTo>
                  <a:pt x="45992" y="202782"/>
                </a:moveTo>
                <a:lnTo>
                  <a:pt x="106618" y="237276"/>
                </a:lnTo>
                <a:lnTo>
                  <a:pt x="106618" y="269679"/>
                </a:lnTo>
                <a:lnTo>
                  <a:pt x="45992" y="233094"/>
                </a:lnTo>
                <a:close/>
                <a:moveTo>
                  <a:pt x="113934" y="199646"/>
                </a:moveTo>
                <a:lnTo>
                  <a:pt x="142156" y="215325"/>
                </a:lnTo>
                <a:lnTo>
                  <a:pt x="190239" y="199646"/>
                </a:lnTo>
                <a:lnTo>
                  <a:pt x="190239" y="233094"/>
                </a:lnTo>
                <a:lnTo>
                  <a:pt x="142156" y="247728"/>
                </a:lnTo>
                <a:lnTo>
                  <a:pt x="113934" y="233094"/>
                </a:lnTo>
                <a:close/>
                <a:moveTo>
                  <a:pt x="320897" y="197556"/>
                </a:moveTo>
                <a:lnTo>
                  <a:pt x="320897" y="229959"/>
                </a:lnTo>
                <a:lnTo>
                  <a:pt x="308354" y="235186"/>
                </a:lnTo>
                <a:lnTo>
                  <a:pt x="308354" y="202782"/>
                </a:lnTo>
                <a:close/>
                <a:moveTo>
                  <a:pt x="0" y="174560"/>
                </a:moveTo>
                <a:lnTo>
                  <a:pt x="35539" y="195465"/>
                </a:lnTo>
                <a:lnTo>
                  <a:pt x="35539" y="227869"/>
                </a:lnTo>
                <a:lnTo>
                  <a:pt x="0" y="208009"/>
                </a:lnTo>
                <a:close/>
                <a:moveTo>
                  <a:pt x="295811" y="162016"/>
                </a:moveTo>
                <a:lnTo>
                  <a:pt x="295811" y="195464"/>
                </a:lnTo>
                <a:lnTo>
                  <a:pt x="199646" y="227868"/>
                </a:lnTo>
                <a:lnTo>
                  <a:pt x="199646" y="195464"/>
                </a:lnTo>
                <a:close/>
                <a:moveTo>
                  <a:pt x="45992" y="157835"/>
                </a:moveTo>
                <a:lnTo>
                  <a:pt x="106618" y="192329"/>
                </a:lnTo>
                <a:lnTo>
                  <a:pt x="106618" y="224732"/>
                </a:lnTo>
                <a:lnTo>
                  <a:pt x="45992" y="190238"/>
                </a:lnTo>
                <a:close/>
                <a:moveTo>
                  <a:pt x="320897" y="154700"/>
                </a:moveTo>
                <a:lnTo>
                  <a:pt x="320897" y="187103"/>
                </a:lnTo>
                <a:lnTo>
                  <a:pt x="308354" y="192330"/>
                </a:lnTo>
                <a:lnTo>
                  <a:pt x="308354" y="159926"/>
                </a:lnTo>
                <a:close/>
                <a:moveTo>
                  <a:pt x="113934" y="149473"/>
                </a:moveTo>
                <a:lnTo>
                  <a:pt x="142156" y="167242"/>
                </a:lnTo>
                <a:lnTo>
                  <a:pt x="190239" y="149473"/>
                </a:lnTo>
                <a:lnTo>
                  <a:pt x="190239" y="182921"/>
                </a:lnTo>
                <a:lnTo>
                  <a:pt x="142156" y="199646"/>
                </a:lnTo>
                <a:lnTo>
                  <a:pt x="113934" y="182921"/>
                </a:lnTo>
                <a:close/>
                <a:moveTo>
                  <a:pt x="0" y="129613"/>
                </a:moveTo>
                <a:lnTo>
                  <a:pt x="35539" y="149473"/>
                </a:lnTo>
                <a:lnTo>
                  <a:pt x="35539" y="182922"/>
                </a:lnTo>
                <a:lnTo>
                  <a:pt x="0" y="162016"/>
                </a:lnTo>
                <a:close/>
                <a:moveTo>
                  <a:pt x="295811" y="114979"/>
                </a:moveTo>
                <a:lnTo>
                  <a:pt x="295811" y="145292"/>
                </a:lnTo>
                <a:lnTo>
                  <a:pt x="199646" y="179786"/>
                </a:lnTo>
                <a:lnTo>
                  <a:pt x="199646" y="147382"/>
                </a:lnTo>
                <a:close/>
                <a:moveTo>
                  <a:pt x="45992" y="107663"/>
                </a:moveTo>
                <a:lnTo>
                  <a:pt x="106618" y="145292"/>
                </a:lnTo>
                <a:lnTo>
                  <a:pt x="106618" y="177696"/>
                </a:lnTo>
                <a:lnTo>
                  <a:pt x="45992" y="140066"/>
                </a:lnTo>
                <a:close/>
                <a:moveTo>
                  <a:pt x="320897" y="104527"/>
                </a:moveTo>
                <a:lnTo>
                  <a:pt x="320897" y="136930"/>
                </a:lnTo>
                <a:lnTo>
                  <a:pt x="308354" y="142157"/>
                </a:lnTo>
                <a:lnTo>
                  <a:pt x="308354" y="109753"/>
                </a:lnTo>
                <a:close/>
                <a:moveTo>
                  <a:pt x="0" y="82576"/>
                </a:moveTo>
                <a:lnTo>
                  <a:pt x="35539" y="102436"/>
                </a:lnTo>
                <a:lnTo>
                  <a:pt x="35539" y="134839"/>
                </a:lnTo>
                <a:lnTo>
                  <a:pt x="0" y="114979"/>
                </a:lnTo>
                <a:close/>
                <a:moveTo>
                  <a:pt x="164239" y="12456"/>
                </a:moveTo>
                <a:cubicBezTo>
                  <a:pt x="164239" y="12456"/>
                  <a:pt x="164239" y="12456"/>
                  <a:pt x="30321" y="44842"/>
                </a:cubicBezTo>
                <a:cubicBezTo>
                  <a:pt x="30321" y="44842"/>
                  <a:pt x="27794" y="47333"/>
                  <a:pt x="27794" y="47333"/>
                </a:cubicBezTo>
                <a:cubicBezTo>
                  <a:pt x="27794" y="49824"/>
                  <a:pt x="27794" y="49824"/>
                  <a:pt x="30321" y="49824"/>
                </a:cubicBezTo>
                <a:cubicBezTo>
                  <a:pt x="30321" y="49824"/>
                  <a:pt x="30321" y="49824"/>
                  <a:pt x="133918" y="104631"/>
                </a:cubicBezTo>
                <a:cubicBezTo>
                  <a:pt x="138971" y="107122"/>
                  <a:pt x="144025" y="107122"/>
                  <a:pt x="149078" y="104631"/>
                </a:cubicBezTo>
                <a:cubicBezTo>
                  <a:pt x="149078" y="104631"/>
                  <a:pt x="149078" y="104631"/>
                  <a:pt x="282996" y="62280"/>
                </a:cubicBezTo>
                <a:cubicBezTo>
                  <a:pt x="285523" y="59789"/>
                  <a:pt x="285523" y="59789"/>
                  <a:pt x="285523" y="59789"/>
                </a:cubicBezTo>
                <a:cubicBezTo>
                  <a:pt x="285523" y="57298"/>
                  <a:pt x="285523" y="57298"/>
                  <a:pt x="282996" y="57298"/>
                </a:cubicBezTo>
                <a:cubicBezTo>
                  <a:pt x="282996" y="57298"/>
                  <a:pt x="282996" y="57298"/>
                  <a:pt x="179399" y="12456"/>
                </a:cubicBezTo>
                <a:cubicBezTo>
                  <a:pt x="174346" y="9965"/>
                  <a:pt x="169292" y="9965"/>
                  <a:pt x="164239" y="12456"/>
                </a:cubicBezTo>
                <a:close/>
                <a:moveTo>
                  <a:pt x="166765" y="0"/>
                </a:moveTo>
                <a:cubicBezTo>
                  <a:pt x="171819" y="0"/>
                  <a:pt x="176872" y="0"/>
                  <a:pt x="181926" y="2491"/>
                </a:cubicBezTo>
                <a:cubicBezTo>
                  <a:pt x="181926" y="2491"/>
                  <a:pt x="181926" y="2491"/>
                  <a:pt x="308263" y="52315"/>
                </a:cubicBezTo>
                <a:cubicBezTo>
                  <a:pt x="315843" y="54807"/>
                  <a:pt x="320897" y="62280"/>
                  <a:pt x="320897" y="72245"/>
                </a:cubicBezTo>
                <a:cubicBezTo>
                  <a:pt x="320897" y="72245"/>
                  <a:pt x="320897" y="72245"/>
                  <a:pt x="320897" y="89684"/>
                </a:cubicBezTo>
                <a:lnTo>
                  <a:pt x="141498" y="149473"/>
                </a:lnTo>
                <a:cubicBezTo>
                  <a:pt x="141498" y="149473"/>
                  <a:pt x="141498" y="149473"/>
                  <a:pt x="0" y="69754"/>
                </a:cubicBezTo>
                <a:cubicBezTo>
                  <a:pt x="0" y="69754"/>
                  <a:pt x="0" y="69754"/>
                  <a:pt x="0" y="54807"/>
                </a:cubicBezTo>
                <a:cubicBezTo>
                  <a:pt x="0" y="47333"/>
                  <a:pt x="7580" y="39859"/>
                  <a:pt x="15160" y="37368"/>
                </a:cubicBezTo>
                <a:cubicBezTo>
                  <a:pt x="15160" y="37368"/>
                  <a:pt x="15160" y="37368"/>
                  <a:pt x="16676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32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sp>
        <p:nvSpPr>
          <p:cNvPr id="5" name="Rectangle 4"/>
          <p:cNvSpPr/>
          <p:nvPr/>
        </p:nvSpPr>
        <p:spPr>
          <a:xfrm>
            <a:off x="695625" y="1295400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 anchorCtr="1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en-US" altLang="zh-CN" sz="12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6" name="Right Triangle 6"/>
          <p:cNvSpPr/>
          <p:nvPr/>
        </p:nvSpPr>
        <p:spPr>
          <a:xfrm rot="5400000">
            <a:off x="738981" y="1252046"/>
            <a:ext cx="1118900" cy="1205610"/>
          </a:xfrm>
          <a:prstGeom prst="rtTriangle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7" name="Right Triangle 7"/>
          <p:cNvSpPr/>
          <p:nvPr/>
        </p:nvSpPr>
        <p:spPr>
          <a:xfrm rot="16200000">
            <a:off x="4733709" y="2330724"/>
            <a:ext cx="1206880" cy="1300409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8" name="TextBox 14"/>
          <p:cNvSpPr txBox="1"/>
          <p:nvPr/>
        </p:nvSpPr>
        <p:spPr>
          <a:xfrm rot="18900000">
            <a:off x="805474" y="1475588"/>
            <a:ext cx="559971" cy="39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+mn-ea"/>
              </a:rPr>
              <a:t>01</a:t>
            </a:r>
            <a:endParaRPr lang="uk-UA" b="1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695326" y="1800243"/>
            <a:ext cx="5291730" cy="40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accent1"/>
                </a:solidFill>
              </a:rPr>
              <a:t>标题文本预设</a:t>
            </a:r>
          </a:p>
        </p:txBody>
      </p:sp>
      <p:sp>
        <p:nvSpPr>
          <p:cNvPr id="10" name="Rectangle 29"/>
          <p:cNvSpPr/>
          <p:nvPr/>
        </p:nvSpPr>
        <p:spPr>
          <a:xfrm>
            <a:off x="6175813" y="1295400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 anchorCtr="1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en-US" altLang="zh-CN" sz="12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1" name="Right Triangle 30"/>
          <p:cNvSpPr/>
          <p:nvPr/>
        </p:nvSpPr>
        <p:spPr>
          <a:xfrm rot="10800000">
            <a:off x="10261633" y="1295401"/>
            <a:ext cx="1205610" cy="1118900"/>
          </a:xfrm>
          <a:prstGeom prst="rtTriangle">
            <a:avLst/>
          </a:prstGeom>
          <a:solidFill>
            <a:schemeClr val="accent2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2" name="Right Triangle 31"/>
          <p:cNvSpPr/>
          <p:nvPr/>
        </p:nvSpPr>
        <p:spPr>
          <a:xfrm>
            <a:off x="6175513" y="2377489"/>
            <a:ext cx="1300409" cy="12068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TextBox 32"/>
          <p:cNvSpPr txBox="1"/>
          <p:nvPr/>
        </p:nvSpPr>
        <p:spPr>
          <a:xfrm rot="2700000">
            <a:off x="10807569" y="1460215"/>
            <a:ext cx="519696" cy="42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02</a:t>
            </a:r>
            <a:endParaRPr lang="uk-UA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4" name="Rectangle 53"/>
          <p:cNvSpPr/>
          <p:nvPr/>
        </p:nvSpPr>
        <p:spPr>
          <a:xfrm>
            <a:off x="695625" y="3766034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 anchorCtr="1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en-US" altLang="zh-CN" sz="12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15" name="Right Triangle 54"/>
          <p:cNvSpPr/>
          <p:nvPr/>
        </p:nvSpPr>
        <p:spPr>
          <a:xfrm>
            <a:off x="695626" y="4938998"/>
            <a:ext cx="1205610" cy="1118900"/>
          </a:xfrm>
          <a:prstGeom prst="rtTriangle">
            <a:avLst/>
          </a:prstGeom>
          <a:solidFill>
            <a:schemeClr val="accent3"/>
          </a:solidFill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6" name="Right Triangle 55"/>
          <p:cNvSpPr/>
          <p:nvPr/>
        </p:nvSpPr>
        <p:spPr>
          <a:xfrm rot="10800000">
            <a:off x="4686945" y="3763141"/>
            <a:ext cx="1300409" cy="1206880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TextBox 56"/>
          <p:cNvSpPr txBox="1"/>
          <p:nvPr/>
        </p:nvSpPr>
        <p:spPr>
          <a:xfrm rot="2720180">
            <a:off x="825612" y="5434867"/>
            <a:ext cx="519696" cy="427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03</a:t>
            </a:r>
            <a:endParaRPr lang="uk-UA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18" name="TextBox 58"/>
          <p:cNvSpPr txBox="1"/>
          <p:nvPr/>
        </p:nvSpPr>
        <p:spPr>
          <a:xfrm>
            <a:off x="695626" y="4270878"/>
            <a:ext cx="5291728" cy="40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accent3"/>
                </a:solidFill>
              </a:rPr>
              <a:t>标题文本预设</a:t>
            </a:r>
          </a:p>
        </p:txBody>
      </p:sp>
      <p:sp>
        <p:nvSpPr>
          <p:cNvPr id="19" name="Rectangle 61"/>
          <p:cNvSpPr/>
          <p:nvPr/>
        </p:nvSpPr>
        <p:spPr>
          <a:xfrm>
            <a:off x="6175812" y="3766037"/>
            <a:ext cx="5291729" cy="2291862"/>
          </a:xfrm>
          <a:prstGeom prst="rect">
            <a:avLst/>
          </a:prstGeom>
          <a:noFill/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1080000" rtlCol="0" anchor="t" anchorCtr="1"/>
          <a:lstStyle/>
          <a:p>
            <a:pPr algn="ctr">
              <a:lnSpc>
                <a:spcPct val="150000"/>
              </a:lnSpc>
            </a:pP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此部分内容作为文字排版占位显示</a:t>
            </a:r>
            <a:br>
              <a:rPr lang="en-US" altLang="zh-CN" sz="1200" dirty="0">
                <a:solidFill>
                  <a:schemeClr val="dk1">
                    <a:lumMod val="100000"/>
                  </a:schemeClr>
                </a:solidFill>
              </a:rPr>
            </a:br>
            <a:r>
              <a:rPr lang="zh-CN" altLang="en-US" sz="1200" dirty="0">
                <a:solidFill>
                  <a:schemeClr val="dk1">
                    <a:lumMod val="100000"/>
                  </a:schemeClr>
                </a:solidFill>
              </a:rPr>
              <a:t>（建议使用主题字）</a:t>
            </a:r>
            <a:endParaRPr lang="en-US" altLang="zh-CN" sz="1200" dirty="0">
              <a:solidFill>
                <a:schemeClr val="dk1">
                  <a:lumMod val="100000"/>
                </a:schemeClr>
              </a:solidFill>
            </a:endParaRPr>
          </a:p>
        </p:txBody>
      </p:sp>
      <p:sp>
        <p:nvSpPr>
          <p:cNvPr id="20" name="Right Triangle 62"/>
          <p:cNvSpPr/>
          <p:nvPr/>
        </p:nvSpPr>
        <p:spPr>
          <a:xfrm rot="16200000">
            <a:off x="10304988" y="4895645"/>
            <a:ext cx="1118900" cy="1205610"/>
          </a:xfrm>
          <a:prstGeom prst="rtTriangle">
            <a:avLst/>
          </a:prstGeom>
          <a:solidFill>
            <a:schemeClr val="accent4"/>
          </a:solidFill>
          <a:ln w="381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Right Triangle 63"/>
          <p:cNvSpPr/>
          <p:nvPr/>
        </p:nvSpPr>
        <p:spPr>
          <a:xfrm rot="5400000">
            <a:off x="6223071" y="3718652"/>
            <a:ext cx="1206880" cy="1300409"/>
          </a:xfrm>
          <a:prstGeom prst="rtTriangle">
            <a:avLst/>
          </a:prstGeom>
          <a:solidFill>
            <a:schemeClr val="tx1">
              <a:lumMod val="60000"/>
              <a:lumOff val="40000"/>
            </a:schemeClr>
          </a:solidFill>
          <a:ln w="38100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2" name="TextBox 64"/>
          <p:cNvSpPr txBox="1"/>
          <p:nvPr/>
        </p:nvSpPr>
        <p:spPr>
          <a:xfrm rot="19095347">
            <a:off x="10794430" y="5494055"/>
            <a:ext cx="559971" cy="396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solidFill>
                  <a:schemeClr val="bg1"/>
                </a:solidFill>
                <a:latin typeface="+mn-ea"/>
              </a:rPr>
              <a:t>04</a:t>
            </a:r>
            <a:endParaRPr lang="uk-UA" b="1">
              <a:solidFill>
                <a:schemeClr val="bg1"/>
              </a:solidFill>
              <a:latin typeface="+mn-ea"/>
            </a:endParaRPr>
          </a:p>
        </p:txBody>
      </p:sp>
      <p:sp>
        <p:nvSpPr>
          <p:cNvPr id="23" name="pet11"/>
          <p:cNvSpPr>
            <a:spLocks noChangeAspect="1"/>
          </p:cNvSpPr>
          <p:nvPr/>
        </p:nvSpPr>
        <p:spPr bwMode="auto">
          <a:xfrm>
            <a:off x="6417723" y="3892696"/>
            <a:ext cx="386433" cy="373130"/>
          </a:xfrm>
          <a:custGeom>
            <a:avLst/>
            <a:gdLst>
              <a:gd name="T0" fmla="*/ 818 w 1611"/>
              <a:gd name="T1" fmla="*/ 977 h 1676"/>
              <a:gd name="T2" fmla="*/ 692 w 1611"/>
              <a:gd name="T3" fmla="*/ 826 h 1676"/>
              <a:gd name="T4" fmla="*/ 411 w 1611"/>
              <a:gd name="T5" fmla="*/ 453 h 1676"/>
              <a:gd name="T6" fmla="*/ 906 w 1611"/>
              <a:gd name="T7" fmla="*/ 306 h 1676"/>
              <a:gd name="T8" fmla="*/ 1249 w 1611"/>
              <a:gd name="T9" fmla="*/ 897 h 1676"/>
              <a:gd name="T10" fmla="*/ 818 w 1611"/>
              <a:gd name="T11" fmla="*/ 950 h 1676"/>
              <a:gd name="T12" fmla="*/ 406 w 1611"/>
              <a:gd name="T13" fmla="*/ 900 h 1676"/>
              <a:gd name="T14" fmla="*/ 519 w 1611"/>
              <a:gd name="T15" fmla="*/ 880 h 1676"/>
              <a:gd name="T16" fmla="*/ 679 w 1611"/>
              <a:gd name="T17" fmla="*/ 678 h 1676"/>
              <a:gd name="T18" fmla="*/ 873 w 1611"/>
              <a:gd name="T19" fmla="*/ 314 h 1676"/>
              <a:gd name="T20" fmla="*/ 944 w 1611"/>
              <a:gd name="T21" fmla="*/ 826 h 1676"/>
              <a:gd name="T22" fmla="*/ 944 w 1611"/>
              <a:gd name="T23" fmla="*/ 826 h 1676"/>
              <a:gd name="T24" fmla="*/ 807 w 1611"/>
              <a:gd name="T25" fmla="*/ 0 h 1676"/>
              <a:gd name="T26" fmla="*/ 218 w 1611"/>
              <a:gd name="T27" fmla="*/ 726 h 1676"/>
              <a:gd name="T28" fmla="*/ 98 w 1611"/>
              <a:gd name="T29" fmla="*/ 1185 h 1676"/>
              <a:gd name="T30" fmla="*/ 57 w 1611"/>
              <a:gd name="T31" fmla="*/ 1233 h 1676"/>
              <a:gd name="T32" fmla="*/ 57 w 1611"/>
              <a:gd name="T33" fmla="*/ 1233 h 1676"/>
              <a:gd name="T34" fmla="*/ 130 w 1611"/>
              <a:gd name="T35" fmla="*/ 1230 h 1676"/>
              <a:gd name="T36" fmla="*/ 171 w 1611"/>
              <a:gd name="T37" fmla="*/ 1279 h 1676"/>
              <a:gd name="T38" fmla="*/ 159 w 1611"/>
              <a:gd name="T39" fmla="*/ 1280 h 1676"/>
              <a:gd name="T40" fmla="*/ 49 w 1611"/>
              <a:gd name="T41" fmla="*/ 1320 h 1676"/>
              <a:gd name="T42" fmla="*/ 178 w 1611"/>
              <a:gd name="T43" fmla="*/ 1320 h 1676"/>
              <a:gd name="T44" fmla="*/ 352 w 1611"/>
              <a:gd name="T45" fmla="*/ 1409 h 1676"/>
              <a:gd name="T46" fmla="*/ 310 w 1611"/>
              <a:gd name="T47" fmla="*/ 1457 h 1676"/>
              <a:gd name="T48" fmla="*/ 466 w 1611"/>
              <a:gd name="T49" fmla="*/ 1454 h 1676"/>
              <a:gd name="T50" fmla="*/ 466 w 1611"/>
              <a:gd name="T51" fmla="*/ 1454 h 1676"/>
              <a:gd name="T52" fmla="*/ 507 w 1611"/>
              <a:gd name="T53" fmla="*/ 1503 h 1676"/>
              <a:gd name="T54" fmla="*/ 409 w 1611"/>
              <a:gd name="T55" fmla="*/ 1480 h 1676"/>
              <a:gd name="T56" fmla="*/ 371 w 1611"/>
              <a:gd name="T57" fmla="*/ 1592 h 1676"/>
              <a:gd name="T58" fmla="*/ 453 w 1611"/>
              <a:gd name="T59" fmla="*/ 1533 h 1676"/>
              <a:gd name="T60" fmla="*/ 1554 w 1611"/>
              <a:gd name="T61" fmla="*/ 1164 h 1676"/>
              <a:gd name="T62" fmla="*/ 1561 w 1611"/>
              <a:gd name="T63" fmla="*/ 1279 h 1676"/>
              <a:gd name="T64" fmla="*/ 1441 w 1611"/>
              <a:gd name="T65" fmla="*/ 1209 h 1676"/>
              <a:gd name="T66" fmla="*/ 1446 w 1611"/>
              <a:gd name="T67" fmla="*/ 1233 h 1676"/>
              <a:gd name="T68" fmla="*/ 1446 w 1611"/>
              <a:gd name="T69" fmla="*/ 1233 h 1676"/>
              <a:gd name="T70" fmla="*/ 1452 w 1611"/>
              <a:gd name="T71" fmla="*/ 1280 h 1676"/>
              <a:gd name="T72" fmla="*/ 1498 w 1611"/>
              <a:gd name="T73" fmla="*/ 1337 h 1676"/>
              <a:gd name="T74" fmla="*/ 1265 w 1611"/>
              <a:gd name="T75" fmla="*/ 1454 h 1676"/>
              <a:gd name="T76" fmla="*/ 1265 w 1611"/>
              <a:gd name="T77" fmla="*/ 1454 h 1676"/>
              <a:gd name="T78" fmla="*/ 1307 w 1611"/>
              <a:gd name="T79" fmla="*/ 1503 h 1676"/>
              <a:gd name="T80" fmla="*/ 1152 w 1611"/>
              <a:gd name="T81" fmla="*/ 1409 h 1676"/>
              <a:gd name="T82" fmla="*/ 1110 w 1611"/>
              <a:gd name="T83" fmla="*/ 1457 h 1676"/>
              <a:gd name="T84" fmla="*/ 1247 w 1611"/>
              <a:gd name="T85" fmla="*/ 1533 h 1676"/>
              <a:gd name="T86" fmla="*/ 1158 w 1611"/>
              <a:gd name="T87" fmla="*/ 1533 h 1676"/>
              <a:gd name="T88" fmla="*/ 1240 w 1611"/>
              <a:gd name="T89" fmla="*/ 1592 h 1676"/>
              <a:gd name="T90" fmla="*/ 818 w 1611"/>
              <a:gd name="T91" fmla="*/ 1514 h 1676"/>
              <a:gd name="T92" fmla="*/ 776 w 1611"/>
              <a:gd name="T93" fmla="*/ 1562 h 1676"/>
              <a:gd name="T94" fmla="*/ 776 w 1611"/>
              <a:gd name="T95" fmla="*/ 1562 h 1676"/>
              <a:gd name="T96" fmla="*/ 849 w 1611"/>
              <a:gd name="T97" fmla="*/ 1559 h 1676"/>
              <a:gd name="T98" fmla="*/ 891 w 1611"/>
              <a:gd name="T99" fmla="*/ 1608 h 1676"/>
              <a:gd name="T100" fmla="*/ 879 w 1611"/>
              <a:gd name="T101" fmla="*/ 1609 h 1676"/>
              <a:gd name="T102" fmla="*/ 768 w 1611"/>
              <a:gd name="T103" fmla="*/ 1649 h 1676"/>
              <a:gd name="T104" fmla="*/ 897 w 1611"/>
              <a:gd name="T105" fmla="*/ 1649 h 16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1" h="1676">
                <a:moveTo>
                  <a:pt x="926" y="1052"/>
                </a:moveTo>
                <a:cubicBezTo>
                  <a:pt x="926" y="1089"/>
                  <a:pt x="877" y="1120"/>
                  <a:pt x="818" y="1120"/>
                </a:cubicBezTo>
                <a:cubicBezTo>
                  <a:pt x="758" y="1120"/>
                  <a:pt x="710" y="1089"/>
                  <a:pt x="710" y="1052"/>
                </a:cubicBezTo>
                <a:cubicBezTo>
                  <a:pt x="710" y="1014"/>
                  <a:pt x="733" y="977"/>
                  <a:pt x="818" y="977"/>
                </a:cubicBezTo>
                <a:cubicBezTo>
                  <a:pt x="905" y="977"/>
                  <a:pt x="926" y="1014"/>
                  <a:pt x="926" y="1052"/>
                </a:cubicBezTo>
                <a:close/>
                <a:moveTo>
                  <a:pt x="749" y="826"/>
                </a:moveTo>
                <a:cubicBezTo>
                  <a:pt x="749" y="804"/>
                  <a:pt x="736" y="786"/>
                  <a:pt x="721" y="786"/>
                </a:cubicBezTo>
                <a:cubicBezTo>
                  <a:pt x="705" y="786"/>
                  <a:pt x="692" y="804"/>
                  <a:pt x="692" y="826"/>
                </a:cubicBezTo>
                <a:cubicBezTo>
                  <a:pt x="692" y="848"/>
                  <a:pt x="705" y="866"/>
                  <a:pt x="721" y="866"/>
                </a:cubicBezTo>
                <a:cubicBezTo>
                  <a:pt x="736" y="866"/>
                  <a:pt x="749" y="848"/>
                  <a:pt x="749" y="826"/>
                </a:cubicBezTo>
                <a:close/>
                <a:moveTo>
                  <a:pt x="708" y="306"/>
                </a:moveTo>
                <a:cubicBezTo>
                  <a:pt x="708" y="306"/>
                  <a:pt x="558" y="279"/>
                  <a:pt x="411" y="453"/>
                </a:cubicBezTo>
                <a:cubicBezTo>
                  <a:pt x="264" y="628"/>
                  <a:pt x="126" y="835"/>
                  <a:pt x="411" y="849"/>
                </a:cubicBezTo>
                <a:cubicBezTo>
                  <a:pt x="696" y="863"/>
                  <a:pt x="708" y="306"/>
                  <a:pt x="708" y="306"/>
                </a:cubicBezTo>
                <a:close/>
                <a:moveTo>
                  <a:pt x="1203" y="453"/>
                </a:moveTo>
                <a:cubicBezTo>
                  <a:pt x="1055" y="279"/>
                  <a:pt x="906" y="306"/>
                  <a:pt x="906" y="306"/>
                </a:cubicBezTo>
                <a:cubicBezTo>
                  <a:pt x="906" y="306"/>
                  <a:pt x="917" y="863"/>
                  <a:pt x="1203" y="849"/>
                </a:cubicBezTo>
                <a:cubicBezTo>
                  <a:pt x="1488" y="835"/>
                  <a:pt x="1350" y="628"/>
                  <a:pt x="1203" y="453"/>
                </a:cubicBezTo>
                <a:close/>
                <a:moveTo>
                  <a:pt x="1207" y="901"/>
                </a:moveTo>
                <a:cubicBezTo>
                  <a:pt x="1222" y="900"/>
                  <a:pt x="1236" y="899"/>
                  <a:pt x="1249" y="897"/>
                </a:cubicBezTo>
                <a:cubicBezTo>
                  <a:pt x="1237" y="1013"/>
                  <a:pt x="1138" y="1103"/>
                  <a:pt x="1019" y="1103"/>
                </a:cubicBezTo>
                <a:cubicBezTo>
                  <a:pt x="994" y="1103"/>
                  <a:pt x="970" y="1099"/>
                  <a:pt x="948" y="1092"/>
                </a:cubicBezTo>
                <a:cubicBezTo>
                  <a:pt x="954" y="1081"/>
                  <a:pt x="958" y="1069"/>
                  <a:pt x="958" y="1056"/>
                </a:cubicBezTo>
                <a:cubicBezTo>
                  <a:pt x="958" y="1017"/>
                  <a:pt x="939" y="950"/>
                  <a:pt x="818" y="950"/>
                </a:cubicBezTo>
                <a:cubicBezTo>
                  <a:pt x="693" y="950"/>
                  <a:pt x="679" y="1024"/>
                  <a:pt x="679" y="1056"/>
                </a:cubicBezTo>
                <a:cubicBezTo>
                  <a:pt x="679" y="1071"/>
                  <a:pt x="683" y="1084"/>
                  <a:pt x="691" y="1097"/>
                </a:cubicBezTo>
                <a:cubicBezTo>
                  <a:pt x="674" y="1101"/>
                  <a:pt x="655" y="1103"/>
                  <a:pt x="637" y="1103"/>
                </a:cubicBezTo>
                <a:cubicBezTo>
                  <a:pt x="518" y="1103"/>
                  <a:pt x="421" y="1015"/>
                  <a:pt x="406" y="900"/>
                </a:cubicBezTo>
                <a:cubicBezTo>
                  <a:pt x="408" y="900"/>
                  <a:pt x="410" y="901"/>
                  <a:pt x="412" y="901"/>
                </a:cubicBezTo>
                <a:cubicBezTo>
                  <a:pt x="416" y="901"/>
                  <a:pt x="420" y="901"/>
                  <a:pt x="424" y="901"/>
                </a:cubicBezTo>
                <a:cubicBezTo>
                  <a:pt x="424" y="901"/>
                  <a:pt x="424" y="901"/>
                  <a:pt x="424" y="901"/>
                </a:cubicBezTo>
                <a:cubicBezTo>
                  <a:pt x="459" y="901"/>
                  <a:pt x="491" y="893"/>
                  <a:pt x="519" y="880"/>
                </a:cubicBezTo>
                <a:cubicBezTo>
                  <a:pt x="524" y="914"/>
                  <a:pt x="540" y="943"/>
                  <a:pt x="568" y="959"/>
                </a:cubicBezTo>
                <a:cubicBezTo>
                  <a:pt x="625" y="995"/>
                  <a:pt x="708" y="964"/>
                  <a:pt x="754" y="890"/>
                </a:cubicBezTo>
                <a:cubicBezTo>
                  <a:pt x="800" y="817"/>
                  <a:pt x="790" y="728"/>
                  <a:pt x="733" y="693"/>
                </a:cubicBezTo>
                <a:cubicBezTo>
                  <a:pt x="717" y="683"/>
                  <a:pt x="698" y="678"/>
                  <a:pt x="679" y="678"/>
                </a:cubicBezTo>
                <a:cubicBezTo>
                  <a:pt x="740" y="521"/>
                  <a:pt x="744" y="337"/>
                  <a:pt x="745" y="324"/>
                </a:cubicBezTo>
                <a:cubicBezTo>
                  <a:pt x="745" y="312"/>
                  <a:pt x="745" y="312"/>
                  <a:pt x="745" y="312"/>
                </a:cubicBezTo>
                <a:cubicBezTo>
                  <a:pt x="765" y="307"/>
                  <a:pt x="786" y="305"/>
                  <a:pt x="807" y="305"/>
                </a:cubicBezTo>
                <a:cubicBezTo>
                  <a:pt x="829" y="305"/>
                  <a:pt x="851" y="308"/>
                  <a:pt x="873" y="314"/>
                </a:cubicBezTo>
                <a:cubicBezTo>
                  <a:pt x="874" y="324"/>
                  <a:pt x="874" y="324"/>
                  <a:pt x="874" y="324"/>
                </a:cubicBezTo>
                <a:cubicBezTo>
                  <a:pt x="874" y="348"/>
                  <a:pt x="889" y="901"/>
                  <a:pt x="1195" y="901"/>
                </a:cubicBezTo>
                <a:cubicBezTo>
                  <a:pt x="1199" y="901"/>
                  <a:pt x="1203" y="901"/>
                  <a:pt x="1207" y="901"/>
                </a:cubicBezTo>
                <a:close/>
                <a:moveTo>
                  <a:pt x="944" y="826"/>
                </a:moveTo>
                <a:cubicBezTo>
                  <a:pt x="944" y="804"/>
                  <a:pt x="931" y="786"/>
                  <a:pt x="915" y="786"/>
                </a:cubicBezTo>
                <a:cubicBezTo>
                  <a:pt x="899" y="786"/>
                  <a:pt x="886" y="804"/>
                  <a:pt x="886" y="826"/>
                </a:cubicBezTo>
                <a:cubicBezTo>
                  <a:pt x="886" y="848"/>
                  <a:pt x="899" y="866"/>
                  <a:pt x="915" y="866"/>
                </a:cubicBezTo>
                <a:cubicBezTo>
                  <a:pt x="931" y="866"/>
                  <a:pt x="944" y="848"/>
                  <a:pt x="944" y="826"/>
                </a:cubicBezTo>
                <a:close/>
                <a:moveTo>
                  <a:pt x="1532" y="726"/>
                </a:moveTo>
                <a:cubicBezTo>
                  <a:pt x="1532" y="1126"/>
                  <a:pt x="1207" y="1451"/>
                  <a:pt x="807" y="1451"/>
                </a:cubicBezTo>
                <a:cubicBezTo>
                  <a:pt x="407" y="1451"/>
                  <a:pt x="82" y="1126"/>
                  <a:pt x="82" y="726"/>
                </a:cubicBezTo>
                <a:cubicBezTo>
                  <a:pt x="82" y="326"/>
                  <a:pt x="407" y="0"/>
                  <a:pt x="807" y="0"/>
                </a:cubicBezTo>
                <a:cubicBezTo>
                  <a:pt x="1207" y="0"/>
                  <a:pt x="1532" y="326"/>
                  <a:pt x="1532" y="726"/>
                </a:cubicBezTo>
                <a:close/>
                <a:moveTo>
                  <a:pt x="1395" y="726"/>
                </a:moveTo>
                <a:cubicBezTo>
                  <a:pt x="1395" y="401"/>
                  <a:pt x="1131" y="137"/>
                  <a:pt x="807" y="137"/>
                </a:cubicBezTo>
                <a:cubicBezTo>
                  <a:pt x="482" y="137"/>
                  <a:pt x="218" y="401"/>
                  <a:pt x="218" y="726"/>
                </a:cubicBezTo>
                <a:cubicBezTo>
                  <a:pt x="218" y="1050"/>
                  <a:pt x="482" y="1314"/>
                  <a:pt x="807" y="1314"/>
                </a:cubicBezTo>
                <a:cubicBezTo>
                  <a:pt x="1131" y="1314"/>
                  <a:pt x="1395" y="1050"/>
                  <a:pt x="1395" y="726"/>
                </a:cubicBezTo>
                <a:close/>
                <a:moveTo>
                  <a:pt x="92" y="1230"/>
                </a:moveTo>
                <a:cubicBezTo>
                  <a:pt x="105" y="1223"/>
                  <a:pt x="108" y="1203"/>
                  <a:pt x="98" y="1185"/>
                </a:cubicBezTo>
                <a:cubicBezTo>
                  <a:pt x="89" y="1166"/>
                  <a:pt x="70" y="1157"/>
                  <a:pt x="57" y="1164"/>
                </a:cubicBezTo>
                <a:cubicBezTo>
                  <a:pt x="44" y="1170"/>
                  <a:pt x="41" y="1191"/>
                  <a:pt x="51" y="1209"/>
                </a:cubicBezTo>
                <a:cubicBezTo>
                  <a:pt x="61" y="1227"/>
                  <a:pt x="79" y="1237"/>
                  <a:pt x="92" y="1230"/>
                </a:cubicBezTo>
                <a:close/>
                <a:moveTo>
                  <a:pt x="57" y="1233"/>
                </a:moveTo>
                <a:cubicBezTo>
                  <a:pt x="47" y="1215"/>
                  <a:pt x="29" y="1205"/>
                  <a:pt x="16" y="1212"/>
                </a:cubicBezTo>
                <a:cubicBezTo>
                  <a:pt x="3" y="1219"/>
                  <a:pt x="0" y="1239"/>
                  <a:pt x="10" y="1258"/>
                </a:cubicBezTo>
                <a:cubicBezTo>
                  <a:pt x="19" y="1276"/>
                  <a:pt x="38" y="1285"/>
                  <a:pt x="51" y="1279"/>
                </a:cubicBezTo>
                <a:cubicBezTo>
                  <a:pt x="64" y="1272"/>
                  <a:pt x="66" y="1251"/>
                  <a:pt x="57" y="1233"/>
                </a:cubicBezTo>
                <a:close/>
                <a:moveTo>
                  <a:pt x="171" y="1209"/>
                </a:moveTo>
                <a:cubicBezTo>
                  <a:pt x="180" y="1191"/>
                  <a:pt x="178" y="1170"/>
                  <a:pt x="165" y="1163"/>
                </a:cubicBezTo>
                <a:cubicBezTo>
                  <a:pt x="152" y="1157"/>
                  <a:pt x="133" y="1166"/>
                  <a:pt x="124" y="1185"/>
                </a:cubicBezTo>
                <a:cubicBezTo>
                  <a:pt x="114" y="1203"/>
                  <a:pt x="117" y="1223"/>
                  <a:pt x="130" y="1230"/>
                </a:cubicBezTo>
                <a:cubicBezTo>
                  <a:pt x="143" y="1237"/>
                  <a:pt x="161" y="1227"/>
                  <a:pt x="171" y="1209"/>
                </a:cubicBezTo>
                <a:close/>
                <a:moveTo>
                  <a:pt x="206" y="1212"/>
                </a:moveTo>
                <a:cubicBezTo>
                  <a:pt x="193" y="1205"/>
                  <a:pt x="175" y="1215"/>
                  <a:pt x="165" y="1233"/>
                </a:cubicBezTo>
                <a:cubicBezTo>
                  <a:pt x="156" y="1251"/>
                  <a:pt x="158" y="1272"/>
                  <a:pt x="171" y="1279"/>
                </a:cubicBezTo>
                <a:cubicBezTo>
                  <a:pt x="184" y="1285"/>
                  <a:pt x="203" y="1276"/>
                  <a:pt x="212" y="1258"/>
                </a:cubicBezTo>
                <a:cubicBezTo>
                  <a:pt x="222" y="1239"/>
                  <a:pt x="219" y="1219"/>
                  <a:pt x="206" y="1212"/>
                </a:cubicBezTo>
                <a:close/>
                <a:moveTo>
                  <a:pt x="159" y="1288"/>
                </a:moveTo>
                <a:cubicBezTo>
                  <a:pt x="159" y="1285"/>
                  <a:pt x="159" y="1283"/>
                  <a:pt x="159" y="1280"/>
                </a:cubicBezTo>
                <a:cubicBezTo>
                  <a:pt x="159" y="1258"/>
                  <a:pt x="136" y="1235"/>
                  <a:pt x="114" y="1235"/>
                </a:cubicBezTo>
                <a:cubicBezTo>
                  <a:pt x="92" y="1235"/>
                  <a:pt x="69" y="1258"/>
                  <a:pt x="69" y="1280"/>
                </a:cubicBezTo>
                <a:cubicBezTo>
                  <a:pt x="69" y="1283"/>
                  <a:pt x="69" y="1285"/>
                  <a:pt x="69" y="1288"/>
                </a:cubicBezTo>
                <a:cubicBezTo>
                  <a:pt x="55" y="1288"/>
                  <a:pt x="49" y="1305"/>
                  <a:pt x="49" y="1320"/>
                </a:cubicBezTo>
                <a:cubicBezTo>
                  <a:pt x="49" y="1335"/>
                  <a:pt x="61" y="1347"/>
                  <a:pt x="76" y="1347"/>
                </a:cubicBezTo>
                <a:cubicBezTo>
                  <a:pt x="90" y="1347"/>
                  <a:pt x="110" y="1338"/>
                  <a:pt x="113" y="1337"/>
                </a:cubicBezTo>
                <a:cubicBezTo>
                  <a:pt x="129" y="1345"/>
                  <a:pt x="137" y="1347"/>
                  <a:pt x="151" y="1347"/>
                </a:cubicBezTo>
                <a:cubicBezTo>
                  <a:pt x="166" y="1347"/>
                  <a:pt x="178" y="1335"/>
                  <a:pt x="178" y="1320"/>
                </a:cubicBezTo>
                <a:cubicBezTo>
                  <a:pt x="178" y="1306"/>
                  <a:pt x="172" y="1289"/>
                  <a:pt x="159" y="1288"/>
                </a:cubicBezTo>
                <a:close/>
                <a:moveTo>
                  <a:pt x="387" y="1475"/>
                </a:moveTo>
                <a:cubicBezTo>
                  <a:pt x="400" y="1469"/>
                  <a:pt x="402" y="1448"/>
                  <a:pt x="393" y="1430"/>
                </a:cubicBezTo>
                <a:cubicBezTo>
                  <a:pt x="383" y="1411"/>
                  <a:pt x="365" y="1402"/>
                  <a:pt x="352" y="1409"/>
                </a:cubicBezTo>
                <a:cubicBezTo>
                  <a:pt x="339" y="1416"/>
                  <a:pt x="336" y="1436"/>
                  <a:pt x="346" y="1454"/>
                </a:cubicBezTo>
                <a:cubicBezTo>
                  <a:pt x="355" y="1473"/>
                  <a:pt x="374" y="1482"/>
                  <a:pt x="387" y="1475"/>
                </a:cubicBezTo>
                <a:close/>
                <a:moveTo>
                  <a:pt x="351" y="1478"/>
                </a:moveTo>
                <a:cubicBezTo>
                  <a:pt x="342" y="1460"/>
                  <a:pt x="323" y="1451"/>
                  <a:pt x="310" y="1457"/>
                </a:cubicBezTo>
                <a:cubicBezTo>
                  <a:pt x="297" y="1464"/>
                  <a:pt x="295" y="1485"/>
                  <a:pt x="304" y="1503"/>
                </a:cubicBezTo>
                <a:cubicBezTo>
                  <a:pt x="314" y="1521"/>
                  <a:pt x="332" y="1531"/>
                  <a:pt x="345" y="1524"/>
                </a:cubicBezTo>
                <a:cubicBezTo>
                  <a:pt x="358" y="1517"/>
                  <a:pt x="361" y="1497"/>
                  <a:pt x="351" y="1478"/>
                </a:cubicBezTo>
                <a:close/>
                <a:moveTo>
                  <a:pt x="466" y="1454"/>
                </a:moveTo>
                <a:cubicBezTo>
                  <a:pt x="475" y="1436"/>
                  <a:pt x="472" y="1416"/>
                  <a:pt x="459" y="1409"/>
                </a:cubicBezTo>
                <a:cubicBezTo>
                  <a:pt x="446" y="1402"/>
                  <a:pt x="428" y="1411"/>
                  <a:pt x="418" y="1430"/>
                </a:cubicBezTo>
                <a:cubicBezTo>
                  <a:pt x="409" y="1448"/>
                  <a:pt x="412" y="1469"/>
                  <a:pt x="425" y="1475"/>
                </a:cubicBezTo>
                <a:cubicBezTo>
                  <a:pt x="438" y="1482"/>
                  <a:pt x="456" y="1473"/>
                  <a:pt x="466" y="1454"/>
                </a:cubicBezTo>
                <a:close/>
                <a:moveTo>
                  <a:pt x="501" y="1457"/>
                </a:moveTo>
                <a:cubicBezTo>
                  <a:pt x="488" y="1451"/>
                  <a:pt x="469" y="1460"/>
                  <a:pt x="460" y="1478"/>
                </a:cubicBezTo>
                <a:cubicBezTo>
                  <a:pt x="450" y="1497"/>
                  <a:pt x="453" y="1517"/>
                  <a:pt x="466" y="1524"/>
                </a:cubicBezTo>
                <a:cubicBezTo>
                  <a:pt x="479" y="1531"/>
                  <a:pt x="497" y="1521"/>
                  <a:pt x="507" y="1503"/>
                </a:cubicBezTo>
                <a:cubicBezTo>
                  <a:pt x="516" y="1485"/>
                  <a:pt x="514" y="1464"/>
                  <a:pt x="501" y="1457"/>
                </a:cubicBezTo>
                <a:close/>
                <a:moveTo>
                  <a:pt x="453" y="1533"/>
                </a:moveTo>
                <a:cubicBezTo>
                  <a:pt x="454" y="1531"/>
                  <a:pt x="454" y="1528"/>
                  <a:pt x="454" y="1526"/>
                </a:cubicBezTo>
                <a:cubicBezTo>
                  <a:pt x="454" y="1504"/>
                  <a:pt x="431" y="1480"/>
                  <a:pt x="409" y="1480"/>
                </a:cubicBezTo>
                <a:cubicBezTo>
                  <a:pt x="387" y="1480"/>
                  <a:pt x="363" y="1504"/>
                  <a:pt x="363" y="1526"/>
                </a:cubicBezTo>
                <a:cubicBezTo>
                  <a:pt x="363" y="1528"/>
                  <a:pt x="364" y="1531"/>
                  <a:pt x="364" y="1533"/>
                </a:cubicBezTo>
                <a:cubicBezTo>
                  <a:pt x="350" y="1534"/>
                  <a:pt x="343" y="1551"/>
                  <a:pt x="343" y="1565"/>
                </a:cubicBezTo>
                <a:cubicBezTo>
                  <a:pt x="343" y="1580"/>
                  <a:pt x="356" y="1592"/>
                  <a:pt x="371" y="1592"/>
                </a:cubicBezTo>
                <a:cubicBezTo>
                  <a:pt x="384" y="1592"/>
                  <a:pt x="405" y="1583"/>
                  <a:pt x="408" y="1582"/>
                </a:cubicBezTo>
                <a:cubicBezTo>
                  <a:pt x="424" y="1591"/>
                  <a:pt x="432" y="1592"/>
                  <a:pt x="445" y="1592"/>
                </a:cubicBezTo>
                <a:cubicBezTo>
                  <a:pt x="460" y="1592"/>
                  <a:pt x="472" y="1580"/>
                  <a:pt x="472" y="1565"/>
                </a:cubicBezTo>
                <a:cubicBezTo>
                  <a:pt x="472" y="1551"/>
                  <a:pt x="467" y="1535"/>
                  <a:pt x="453" y="1533"/>
                </a:cubicBezTo>
                <a:close/>
                <a:moveTo>
                  <a:pt x="1513" y="1185"/>
                </a:moveTo>
                <a:cubicBezTo>
                  <a:pt x="1504" y="1203"/>
                  <a:pt x="1506" y="1223"/>
                  <a:pt x="1519" y="1230"/>
                </a:cubicBezTo>
                <a:cubicBezTo>
                  <a:pt x="1532" y="1237"/>
                  <a:pt x="1551" y="1228"/>
                  <a:pt x="1560" y="1209"/>
                </a:cubicBezTo>
                <a:cubicBezTo>
                  <a:pt x="1570" y="1191"/>
                  <a:pt x="1567" y="1170"/>
                  <a:pt x="1554" y="1164"/>
                </a:cubicBezTo>
                <a:cubicBezTo>
                  <a:pt x="1541" y="1157"/>
                  <a:pt x="1523" y="1166"/>
                  <a:pt x="1513" y="1185"/>
                </a:cubicBezTo>
                <a:close/>
                <a:moveTo>
                  <a:pt x="1595" y="1212"/>
                </a:moveTo>
                <a:cubicBezTo>
                  <a:pt x="1582" y="1205"/>
                  <a:pt x="1564" y="1215"/>
                  <a:pt x="1555" y="1233"/>
                </a:cubicBezTo>
                <a:cubicBezTo>
                  <a:pt x="1545" y="1251"/>
                  <a:pt x="1548" y="1272"/>
                  <a:pt x="1561" y="1279"/>
                </a:cubicBezTo>
                <a:cubicBezTo>
                  <a:pt x="1574" y="1285"/>
                  <a:pt x="1592" y="1276"/>
                  <a:pt x="1602" y="1258"/>
                </a:cubicBezTo>
                <a:cubicBezTo>
                  <a:pt x="1611" y="1239"/>
                  <a:pt x="1608" y="1219"/>
                  <a:pt x="1595" y="1212"/>
                </a:cubicBezTo>
                <a:close/>
                <a:moveTo>
                  <a:pt x="1447" y="1163"/>
                </a:moveTo>
                <a:cubicBezTo>
                  <a:pt x="1434" y="1170"/>
                  <a:pt x="1431" y="1191"/>
                  <a:pt x="1441" y="1209"/>
                </a:cubicBezTo>
                <a:cubicBezTo>
                  <a:pt x="1450" y="1227"/>
                  <a:pt x="1468" y="1237"/>
                  <a:pt x="1481" y="1230"/>
                </a:cubicBezTo>
                <a:cubicBezTo>
                  <a:pt x="1494" y="1223"/>
                  <a:pt x="1497" y="1203"/>
                  <a:pt x="1488" y="1184"/>
                </a:cubicBezTo>
                <a:cubicBezTo>
                  <a:pt x="1478" y="1166"/>
                  <a:pt x="1460" y="1157"/>
                  <a:pt x="1447" y="1163"/>
                </a:cubicBezTo>
                <a:close/>
                <a:moveTo>
                  <a:pt x="1446" y="1233"/>
                </a:moveTo>
                <a:cubicBezTo>
                  <a:pt x="1437" y="1215"/>
                  <a:pt x="1418" y="1205"/>
                  <a:pt x="1405" y="1212"/>
                </a:cubicBezTo>
                <a:cubicBezTo>
                  <a:pt x="1392" y="1219"/>
                  <a:pt x="1390" y="1239"/>
                  <a:pt x="1399" y="1258"/>
                </a:cubicBezTo>
                <a:cubicBezTo>
                  <a:pt x="1409" y="1276"/>
                  <a:pt x="1427" y="1285"/>
                  <a:pt x="1440" y="1279"/>
                </a:cubicBezTo>
                <a:cubicBezTo>
                  <a:pt x="1453" y="1272"/>
                  <a:pt x="1456" y="1251"/>
                  <a:pt x="1446" y="1233"/>
                </a:cubicBezTo>
                <a:close/>
                <a:moveTo>
                  <a:pt x="1542" y="1288"/>
                </a:moveTo>
                <a:cubicBezTo>
                  <a:pt x="1542" y="1285"/>
                  <a:pt x="1543" y="1283"/>
                  <a:pt x="1543" y="1280"/>
                </a:cubicBezTo>
                <a:cubicBezTo>
                  <a:pt x="1543" y="1258"/>
                  <a:pt x="1519" y="1235"/>
                  <a:pt x="1497" y="1235"/>
                </a:cubicBezTo>
                <a:cubicBezTo>
                  <a:pt x="1475" y="1235"/>
                  <a:pt x="1452" y="1258"/>
                  <a:pt x="1452" y="1280"/>
                </a:cubicBezTo>
                <a:cubicBezTo>
                  <a:pt x="1452" y="1283"/>
                  <a:pt x="1452" y="1285"/>
                  <a:pt x="1453" y="1288"/>
                </a:cubicBezTo>
                <a:cubicBezTo>
                  <a:pt x="1439" y="1289"/>
                  <a:pt x="1434" y="1306"/>
                  <a:pt x="1434" y="1320"/>
                </a:cubicBezTo>
                <a:cubicBezTo>
                  <a:pt x="1434" y="1335"/>
                  <a:pt x="1446" y="1347"/>
                  <a:pt x="1461" y="1347"/>
                </a:cubicBezTo>
                <a:cubicBezTo>
                  <a:pt x="1474" y="1347"/>
                  <a:pt x="1482" y="1345"/>
                  <a:pt x="1498" y="1337"/>
                </a:cubicBezTo>
                <a:cubicBezTo>
                  <a:pt x="1501" y="1338"/>
                  <a:pt x="1522" y="1347"/>
                  <a:pt x="1535" y="1347"/>
                </a:cubicBezTo>
                <a:cubicBezTo>
                  <a:pt x="1550" y="1347"/>
                  <a:pt x="1563" y="1335"/>
                  <a:pt x="1563" y="1320"/>
                </a:cubicBezTo>
                <a:cubicBezTo>
                  <a:pt x="1563" y="1305"/>
                  <a:pt x="1556" y="1288"/>
                  <a:pt x="1542" y="1288"/>
                </a:cubicBezTo>
                <a:close/>
                <a:moveTo>
                  <a:pt x="1265" y="1454"/>
                </a:moveTo>
                <a:cubicBezTo>
                  <a:pt x="1275" y="1436"/>
                  <a:pt x="1272" y="1416"/>
                  <a:pt x="1259" y="1409"/>
                </a:cubicBezTo>
                <a:cubicBezTo>
                  <a:pt x="1246" y="1402"/>
                  <a:pt x="1228" y="1411"/>
                  <a:pt x="1218" y="1430"/>
                </a:cubicBezTo>
                <a:cubicBezTo>
                  <a:pt x="1209" y="1448"/>
                  <a:pt x="1211" y="1469"/>
                  <a:pt x="1224" y="1475"/>
                </a:cubicBezTo>
                <a:cubicBezTo>
                  <a:pt x="1237" y="1482"/>
                  <a:pt x="1256" y="1473"/>
                  <a:pt x="1265" y="1454"/>
                </a:cubicBezTo>
                <a:close/>
                <a:moveTo>
                  <a:pt x="1301" y="1457"/>
                </a:moveTo>
                <a:cubicBezTo>
                  <a:pt x="1288" y="1451"/>
                  <a:pt x="1269" y="1460"/>
                  <a:pt x="1260" y="1478"/>
                </a:cubicBezTo>
                <a:cubicBezTo>
                  <a:pt x="1250" y="1497"/>
                  <a:pt x="1253" y="1517"/>
                  <a:pt x="1266" y="1524"/>
                </a:cubicBezTo>
                <a:cubicBezTo>
                  <a:pt x="1279" y="1531"/>
                  <a:pt x="1297" y="1521"/>
                  <a:pt x="1307" y="1503"/>
                </a:cubicBezTo>
                <a:cubicBezTo>
                  <a:pt x="1316" y="1485"/>
                  <a:pt x="1314" y="1464"/>
                  <a:pt x="1301" y="1457"/>
                </a:cubicBezTo>
                <a:close/>
                <a:moveTo>
                  <a:pt x="1187" y="1475"/>
                </a:moveTo>
                <a:cubicBezTo>
                  <a:pt x="1200" y="1469"/>
                  <a:pt x="1202" y="1448"/>
                  <a:pt x="1193" y="1430"/>
                </a:cubicBezTo>
                <a:cubicBezTo>
                  <a:pt x="1183" y="1411"/>
                  <a:pt x="1165" y="1402"/>
                  <a:pt x="1152" y="1409"/>
                </a:cubicBezTo>
                <a:cubicBezTo>
                  <a:pt x="1139" y="1416"/>
                  <a:pt x="1136" y="1436"/>
                  <a:pt x="1146" y="1454"/>
                </a:cubicBezTo>
                <a:cubicBezTo>
                  <a:pt x="1155" y="1473"/>
                  <a:pt x="1174" y="1482"/>
                  <a:pt x="1187" y="1475"/>
                </a:cubicBezTo>
                <a:close/>
                <a:moveTo>
                  <a:pt x="1151" y="1478"/>
                </a:moveTo>
                <a:cubicBezTo>
                  <a:pt x="1142" y="1460"/>
                  <a:pt x="1123" y="1451"/>
                  <a:pt x="1110" y="1457"/>
                </a:cubicBezTo>
                <a:cubicBezTo>
                  <a:pt x="1097" y="1464"/>
                  <a:pt x="1095" y="1485"/>
                  <a:pt x="1104" y="1503"/>
                </a:cubicBezTo>
                <a:cubicBezTo>
                  <a:pt x="1114" y="1521"/>
                  <a:pt x="1132" y="1531"/>
                  <a:pt x="1145" y="1524"/>
                </a:cubicBezTo>
                <a:cubicBezTo>
                  <a:pt x="1158" y="1517"/>
                  <a:pt x="1161" y="1497"/>
                  <a:pt x="1151" y="1478"/>
                </a:cubicBezTo>
                <a:close/>
                <a:moveTo>
                  <a:pt x="1247" y="1533"/>
                </a:moveTo>
                <a:cubicBezTo>
                  <a:pt x="1248" y="1531"/>
                  <a:pt x="1248" y="1528"/>
                  <a:pt x="1248" y="1526"/>
                </a:cubicBezTo>
                <a:cubicBezTo>
                  <a:pt x="1248" y="1504"/>
                  <a:pt x="1225" y="1480"/>
                  <a:pt x="1202" y="1480"/>
                </a:cubicBezTo>
                <a:cubicBezTo>
                  <a:pt x="1180" y="1480"/>
                  <a:pt x="1157" y="1504"/>
                  <a:pt x="1157" y="1526"/>
                </a:cubicBezTo>
                <a:cubicBezTo>
                  <a:pt x="1157" y="1528"/>
                  <a:pt x="1157" y="1531"/>
                  <a:pt x="1158" y="1533"/>
                </a:cubicBezTo>
                <a:cubicBezTo>
                  <a:pt x="1144" y="1535"/>
                  <a:pt x="1139" y="1551"/>
                  <a:pt x="1139" y="1565"/>
                </a:cubicBezTo>
                <a:cubicBezTo>
                  <a:pt x="1139" y="1580"/>
                  <a:pt x="1151" y="1592"/>
                  <a:pt x="1166" y="1592"/>
                </a:cubicBezTo>
                <a:cubicBezTo>
                  <a:pt x="1179" y="1592"/>
                  <a:pt x="1187" y="1591"/>
                  <a:pt x="1203" y="1582"/>
                </a:cubicBezTo>
                <a:cubicBezTo>
                  <a:pt x="1206" y="1583"/>
                  <a:pt x="1227" y="1592"/>
                  <a:pt x="1240" y="1592"/>
                </a:cubicBezTo>
                <a:cubicBezTo>
                  <a:pt x="1255" y="1592"/>
                  <a:pt x="1268" y="1580"/>
                  <a:pt x="1268" y="1565"/>
                </a:cubicBezTo>
                <a:cubicBezTo>
                  <a:pt x="1268" y="1551"/>
                  <a:pt x="1261" y="1534"/>
                  <a:pt x="1247" y="1533"/>
                </a:cubicBezTo>
                <a:close/>
                <a:moveTo>
                  <a:pt x="812" y="1559"/>
                </a:moveTo>
                <a:cubicBezTo>
                  <a:pt x="825" y="1552"/>
                  <a:pt x="827" y="1532"/>
                  <a:pt x="818" y="1514"/>
                </a:cubicBezTo>
                <a:cubicBezTo>
                  <a:pt x="808" y="1495"/>
                  <a:pt x="790" y="1486"/>
                  <a:pt x="777" y="1493"/>
                </a:cubicBezTo>
                <a:cubicBezTo>
                  <a:pt x="764" y="1499"/>
                  <a:pt x="761" y="1520"/>
                  <a:pt x="771" y="1538"/>
                </a:cubicBezTo>
                <a:cubicBezTo>
                  <a:pt x="780" y="1557"/>
                  <a:pt x="799" y="1566"/>
                  <a:pt x="812" y="1559"/>
                </a:cubicBezTo>
                <a:close/>
                <a:moveTo>
                  <a:pt x="776" y="1562"/>
                </a:moveTo>
                <a:cubicBezTo>
                  <a:pt x="767" y="1544"/>
                  <a:pt x="748" y="1534"/>
                  <a:pt x="735" y="1541"/>
                </a:cubicBezTo>
                <a:cubicBezTo>
                  <a:pt x="722" y="1548"/>
                  <a:pt x="720" y="1568"/>
                  <a:pt x="729" y="1587"/>
                </a:cubicBezTo>
                <a:cubicBezTo>
                  <a:pt x="739" y="1605"/>
                  <a:pt x="757" y="1615"/>
                  <a:pt x="770" y="1608"/>
                </a:cubicBezTo>
                <a:cubicBezTo>
                  <a:pt x="783" y="1601"/>
                  <a:pt x="786" y="1581"/>
                  <a:pt x="776" y="1562"/>
                </a:cubicBezTo>
                <a:close/>
                <a:moveTo>
                  <a:pt x="890" y="1538"/>
                </a:moveTo>
                <a:cubicBezTo>
                  <a:pt x="900" y="1520"/>
                  <a:pt x="897" y="1499"/>
                  <a:pt x="884" y="1493"/>
                </a:cubicBezTo>
                <a:cubicBezTo>
                  <a:pt x="871" y="1486"/>
                  <a:pt x="853" y="1495"/>
                  <a:pt x="843" y="1514"/>
                </a:cubicBezTo>
                <a:cubicBezTo>
                  <a:pt x="834" y="1532"/>
                  <a:pt x="836" y="1552"/>
                  <a:pt x="849" y="1559"/>
                </a:cubicBezTo>
                <a:cubicBezTo>
                  <a:pt x="862" y="1566"/>
                  <a:pt x="881" y="1557"/>
                  <a:pt x="890" y="1538"/>
                </a:cubicBezTo>
                <a:close/>
                <a:moveTo>
                  <a:pt x="926" y="1541"/>
                </a:moveTo>
                <a:cubicBezTo>
                  <a:pt x="913" y="1534"/>
                  <a:pt x="894" y="1544"/>
                  <a:pt x="885" y="1562"/>
                </a:cubicBezTo>
                <a:cubicBezTo>
                  <a:pt x="875" y="1581"/>
                  <a:pt x="878" y="1601"/>
                  <a:pt x="891" y="1608"/>
                </a:cubicBezTo>
                <a:cubicBezTo>
                  <a:pt x="904" y="1615"/>
                  <a:pt x="922" y="1605"/>
                  <a:pt x="932" y="1587"/>
                </a:cubicBezTo>
                <a:cubicBezTo>
                  <a:pt x="941" y="1568"/>
                  <a:pt x="938" y="1548"/>
                  <a:pt x="926" y="1541"/>
                </a:cubicBezTo>
                <a:close/>
                <a:moveTo>
                  <a:pt x="878" y="1617"/>
                </a:moveTo>
                <a:cubicBezTo>
                  <a:pt x="879" y="1615"/>
                  <a:pt x="879" y="1612"/>
                  <a:pt x="879" y="1609"/>
                </a:cubicBezTo>
                <a:cubicBezTo>
                  <a:pt x="879" y="1587"/>
                  <a:pt x="856" y="1564"/>
                  <a:pt x="834" y="1564"/>
                </a:cubicBezTo>
                <a:cubicBezTo>
                  <a:pt x="811" y="1564"/>
                  <a:pt x="788" y="1587"/>
                  <a:pt x="788" y="1609"/>
                </a:cubicBezTo>
                <a:cubicBezTo>
                  <a:pt x="788" y="1612"/>
                  <a:pt x="788" y="1614"/>
                  <a:pt x="789" y="1617"/>
                </a:cubicBezTo>
                <a:cubicBezTo>
                  <a:pt x="774" y="1618"/>
                  <a:pt x="768" y="1634"/>
                  <a:pt x="768" y="1649"/>
                </a:cubicBezTo>
                <a:cubicBezTo>
                  <a:pt x="768" y="1664"/>
                  <a:pt x="780" y="1676"/>
                  <a:pt x="795" y="1676"/>
                </a:cubicBezTo>
                <a:cubicBezTo>
                  <a:pt x="809" y="1676"/>
                  <a:pt x="830" y="1667"/>
                  <a:pt x="833" y="1666"/>
                </a:cubicBezTo>
                <a:cubicBezTo>
                  <a:pt x="849" y="1675"/>
                  <a:pt x="857" y="1676"/>
                  <a:pt x="870" y="1676"/>
                </a:cubicBezTo>
                <a:cubicBezTo>
                  <a:pt x="885" y="1676"/>
                  <a:pt x="897" y="1664"/>
                  <a:pt x="897" y="1649"/>
                </a:cubicBezTo>
                <a:cubicBezTo>
                  <a:pt x="897" y="1635"/>
                  <a:pt x="892" y="1618"/>
                  <a:pt x="878" y="1617"/>
                </a:cubicBezTo>
                <a:close/>
                <a:moveTo>
                  <a:pt x="878" y="1617"/>
                </a:moveTo>
                <a:cubicBezTo>
                  <a:pt x="878" y="1617"/>
                  <a:pt x="878" y="1617"/>
                  <a:pt x="878" y="1617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4" name="pawprint"/>
          <p:cNvSpPr>
            <a:spLocks noChangeAspect="1"/>
          </p:cNvSpPr>
          <p:nvPr/>
        </p:nvSpPr>
        <p:spPr bwMode="auto">
          <a:xfrm>
            <a:off x="5394127" y="3882325"/>
            <a:ext cx="401942" cy="373130"/>
          </a:xfrm>
          <a:custGeom>
            <a:avLst/>
            <a:gdLst>
              <a:gd name="T0" fmla="*/ 303 w 1621"/>
              <a:gd name="T1" fmla="*/ 706 h 1621"/>
              <a:gd name="T2" fmla="*/ 304 w 1621"/>
              <a:gd name="T3" fmla="*/ 517 h 1621"/>
              <a:gd name="T4" fmla="*/ 491 w 1621"/>
              <a:gd name="T5" fmla="*/ 546 h 1621"/>
              <a:gd name="T6" fmla="*/ 490 w 1621"/>
              <a:gd name="T7" fmla="*/ 735 h 1621"/>
              <a:gd name="T8" fmla="*/ 303 w 1621"/>
              <a:gd name="T9" fmla="*/ 706 h 1621"/>
              <a:gd name="T10" fmla="*/ 672 w 1621"/>
              <a:gd name="T11" fmla="*/ 548 h 1621"/>
              <a:gd name="T12" fmla="*/ 760 w 1621"/>
              <a:gd name="T13" fmla="*/ 381 h 1621"/>
              <a:gd name="T14" fmla="*/ 607 w 1621"/>
              <a:gd name="T15" fmla="*/ 269 h 1621"/>
              <a:gd name="T16" fmla="*/ 519 w 1621"/>
              <a:gd name="T17" fmla="*/ 436 h 1621"/>
              <a:gd name="T18" fmla="*/ 672 w 1621"/>
              <a:gd name="T19" fmla="*/ 548 h 1621"/>
              <a:gd name="T20" fmla="*/ 1317 w 1621"/>
              <a:gd name="T21" fmla="*/ 517 h 1621"/>
              <a:gd name="T22" fmla="*/ 1130 w 1621"/>
              <a:gd name="T23" fmla="*/ 546 h 1621"/>
              <a:gd name="T24" fmla="*/ 1131 w 1621"/>
              <a:gd name="T25" fmla="*/ 735 h 1621"/>
              <a:gd name="T26" fmla="*/ 1318 w 1621"/>
              <a:gd name="T27" fmla="*/ 706 h 1621"/>
              <a:gd name="T28" fmla="*/ 1317 w 1621"/>
              <a:gd name="T29" fmla="*/ 517 h 1621"/>
              <a:gd name="T30" fmla="*/ 950 w 1621"/>
              <a:gd name="T31" fmla="*/ 548 h 1621"/>
              <a:gd name="T32" fmla="*/ 1102 w 1621"/>
              <a:gd name="T33" fmla="*/ 436 h 1621"/>
              <a:gd name="T34" fmla="*/ 1014 w 1621"/>
              <a:gd name="T35" fmla="*/ 269 h 1621"/>
              <a:gd name="T36" fmla="*/ 862 w 1621"/>
              <a:gd name="T37" fmla="*/ 381 h 1621"/>
              <a:gd name="T38" fmla="*/ 950 w 1621"/>
              <a:gd name="T39" fmla="*/ 548 h 1621"/>
              <a:gd name="T40" fmla="*/ 1086 w 1621"/>
              <a:gd name="T41" fmla="*/ 823 h 1621"/>
              <a:gd name="T42" fmla="*/ 811 w 1621"/>
              <a:gd name="T43" fmla="*/ 601 h 1621"/>
              <a:gd name="T44" fmla="*/ 536 w 1621"/>
              <a:gd name="T45" fmla="*/ 823 h 1621"/>
              <a:gd name="T46" fmla="*/ 397 w 1621"/>
              <a:gd name="T47" fmla="*/ 1065 h 1621"/>
              <a:gd name="T48" fmla="*/ 679 w 1621"/>
              <a:gd name="T49" fmla="*/ 1346 h 1621"/>
              <a:gd name="T50" fmla="*/ 811 w 1621"/>
              <a:gd name="T51" fmla="*/ 1313 h 1621"/>
              <a:gd name="T52" fmla="*/ 943 w 1621"/>
              <a:gd name="T53" fmla="*/ 1346 h 1621"/>
              <a:gd name="T54" fmla="*/ 1224 w 1621"/>
              <a:gd name="T55" fmla="*/ 1065 h 1621"/>
              <a:gd name="T56" fmla="*/ 1086 w 1621"/>
              <a:gd name="T57" fmla="*/ 823 h 1621"/>
              <a:gd name="T58" fmla="*/ 1621 w 1621"/>
              <a:gd name="T59" fmla="*/ 811 h 1621"/>
              <a:gd name="T60" fmla="*/ 811 w 1621"/>
              <a:gd name="T61" fmla="*/ 1621 h 1621"/>
              <a:gd name="T62" fmla="*/ 0 w 1621"/>
              <a:gd name="T63" fmla="*/ 811 h 1621"/>
              <a:gd name="T64" fmla="*/ 811 w 1621"/>
              <a:gd name="T65" fmla="*/ 0 h 1621"/>
              <a:gd name="T66" fmla="*/ 1621 w 1621"/>
              <a:gd name="T67" fmla="*/ 811 h 1621"/>
              <a:gd name="T68" fmla="*/ 1502 w 1621"/>
              <a:gd name="T69" fmla="*/ 811 h 1621"/>
              <a:gd name="T70" fmla="*/ 811 w 1621"/>
              <a:gd name="T71" fmla="*/ 119 h 1621"/>
              <a:gd name="T72" fmla="*/ 119 w 1621"/>
              <a:gd name="T73" fmla="*/ 811 h 1621"/>
              <a:gd name="T74" fmla="*/ 811 w 1621"/>
              <a:gd name="T75" fmla="*/ 1502 h 1621"/>
              <a:gd name="T76" fmla="*/ 1502 w 1621"/>
              <a:gd name="T77" fmla="*/ 811 h 1621"/>
              <a:gd name="T78" fmla="*/ 1502 w 1621"/>
              <a:gd name="T79" fmla="*/ 811 h 1621"/>
              <a:gd name="T80" fmla="*/ 1502 w 1621"/>
              <a:gd name="T81" fmla="*/ 811 h 16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621" h="1621">
                <a:moveTo>
                  <a:pt x="303" y="706"/>
                </a:moveTo>
                <a:cubicBezTo>
                  <a:pt x="252" y="645"/>
                  <a:pt x="253" y="561"/>
                  <a:pt x="304" y="517"/>
                </a:cubicBezTo>
                <a:cubicBezTo>
                  <a:pt x="356" y="472"/>
                  <a:pt x="440" y="485"/>
                  <a:pt x="491" y="546"/>
                </a:cubicBezTo>
                <a:cubicBezTo>
                  <a:pt x="543" y="606"/>
                  <a:pt x="542" y="690"/>
                  <a:pt x="490" y="735"/>
                </a:cubicBezTo>
                <a:cubicBezTo>
                  <a:pt x="438" y="779"/>
                  <a:pt x="355" y="766"/>
                  <a:pt x="303" y="706"/>
                </a:cubicBezTo>
                <a:close/>
                <a:moveTo>
                  <a:pt x="672" y="548"/>
                </a:moveTo>
                <a:cubicBezTo>
                  <a:pt x="738" y="532"/>
                  <a:pt x="777" y="458"/>
                  <a:pt x="760" y="381"/>
                </a:cubicBezTo>
                <a:cubicBezTo>
                  <a:pt x="742" y="304"/>
                  <a:pt x="673" y="254"/>
                  <a:pt x="607" y="269"/>
                </a:cubicBezTo>
                <a:cubicBezTo>
                  <a:pt x="541" y="284"/>
                  <a:pt x="501" y="359"/>
                  <a:pt x="519" y="436"/>
                </a:cubicBezTo>
                <a:cubicBezTo>
                  <a:pt x="537" y="513"/>
                  <a:pt x="605" y="563"/>
                  <a:pt x="672" y="548"/>
                </a:cubicBezTo>
                <a:close/>
                <a:moveTo>
                  <a:pt x="1317" y="517"/>
                </a:moveTo>
                <a:cubicBezTo>
                  <a:pt x="1265" y="472"/>
                  <a:pt x="1181" y="485"/>
                  <a:pt x="1130" y="546"/>
                </a:cubicBezTo>
                <a:cubicBezTo>
                  <a:pt x="1079" y="606"/>
                  <a:pt x="1079" y="690"/>
                  <a:pt x="1131" y="735"/>
                </a:cubicBezTo>
                <a:cubicBezTo>
                  <a:pt x="1183" y="779"/>
                  <a:pt x="1267" y="766"/>
                  <a:pt x="1318" y="706"/>
                </a:cubicBezTo>
                <a:cubicBezTo>
                  <a:pt x="1369" y="645"/>
                  <a:pt x="1369" y="561"/>
                  <a:pt x="1317" y="517"/>
                </a:cubicBezTo>
                <a:close/>
                <a:moveTo>
                  <a:pt x="950" y="548"/>
                </a:moveTo>
                <a:cubicBezTo>
                  <a:pt x="1016" y="563"/>
                  <a:pt x="1085" y="513"/>
                  <a:pt x="1102" y="436"/>
                </a:cubicBezTo>
                <a:cubicBezTo>
                  <a:pt x="1120" y="359"/>
                  <a:pt x="1081" y="284"/>
                  <a:pt x="1014" y="269"/>
                </a:cubicBezTo>
                <a:cubicBezTo>
                  <a:pt x="948" y="254"/>
                  <a:pt x="880" y="304"/>
                  <a:pt x="862" y="381"/>
                </a:cubicBezTo>
                <a:cubicBezTo>
                  <a:pt x="844" y="458"/>
                  <a:pt x="883" y="533"/>
                  <a:pt x="950" y="548"/>
                </a:cubicBezTo>
                <a:close/>
                <a:moveTo>
                  <a:pt x="1086" y="823"/>
                </a:moveTo>
                <a:cubicBezTo>
                  <a:pt x="1059" y="696"/>
                  <a:pt x="946" y="601"/>
                  <a:pt x="811" y="601"/>
                </a:cubicBezTo>
                <a:cubicBezTo>
                  <a:pt x="676" y="601"/>
                  <a:pt x="563" y="696"/>
                  <a:pt x="536" y="823"/>
                </a:cubicBezTo>
                <a:cubicBezTo>
                  <a:pt x="453" y="872"/>
                  <a:pt x="397" y="962"/>
                  <a:pt x="397" y="1065"/>
                </a:cubicBezTo>
                <a:cubicBezTo>
                  <a:pt x="397" y="1220"/>
                  <a:pt x="523" y="1346"/>
                  <a:pt x="679" y="1346"/>
                </a:cubicBezTo>
                <a:cubicBezTo>
                  <a:pt x="726" y="1346"/>
                  <a:pt x="771" y="1334"/>
                  <a:pt x="811" y="1313"/>
                </a:cubicBezTo>
                <a:cubicBezTo>
                  <a:pt x="850" y="1334"/>
                  <a:pt x="895" y="1346"/>
                  <a:pt x="943" y="1346"/>
                </a:cubicBezTo>
                <a:cubicBezTo>
                  <a:pt x="1098" y="1346"/>
                  <a:pt x="1224" y="1220"/>
                  <a:pt x="1224" y="1065"/>
                </a:cubicBezTo>
                <a:cubicBezTo>
                  <a:pt x="1224" y="962"/>
                  <a:pt x="1169" y="872"/>
                  <a:pt x="1086" y="823"/>
                </a:cubicBezTo>
                <a:close/>
                <a:moveTo>
                  <a:pt x="1621" y="811"/>
                </a:moveTo>
                <a:cubicBezTo>
                  <a:pt x="1621" y="1258"/>
                  <a:pt x="1258" y="1621"/>
                  <a:pt x="811" y="1621"/>
                </a:cubicBezTo>
                <a:cubicBezTo>
                  <a:pt x="364" y="1621"/>
                  <a:pt x="0" y="1258"/>
                  <a:pt x="0" y="811"/>
                </a:cubicBezTo>
                <a:cubicBezTo>
                  <a:pt x="0" y="364"/>
                  <a:pt x="364" y="0"/>
                  <a:pt x="811" y="0"/>
                </a:cubicBezTo>
                <a:cubicBezTo>
                  <a:pt x="1258" y="0"/>
                  <a:pt x="1621" y="364"/>
                  <a:pt x="1621" y="811"/>
                </a:cubicBezTo>
                <a:close/>
                <a:moveTo>
                  <a:pt x="1502" y="811"/>
                </a:moveTo>
                <a:cubicBezTo>
                  <a:pt x="1502" y="429"/>
                  <a:pt x="1192" y="119"/>
                  <a:pt x="811" y="119"/>
                </a:cubicBezTo>
                <a:cubicBezTo>
                  <a:pt x="429" y="119"/>
                  <a:pt x="119" y="429"/>
                  <a:pt x="119" y="811"/>
                </a:cubicBezTo>
                <a:cubicBezTo>
                  <a:pt x="119" y="1192"/>
                  <a:pt x="429" y="1502"/>
                  <a:pt x="811" y="1502"/>
                </a:cubicBezTo>
                <a:cubicBezTo>
                  <a:pt x="1192" y="1502"/>
                  <a:pt x="1502" y="1192"/>
                  <a:pt x="1502" y="811"/>
                </a:cubicBezTo>
                <a:close/>
                <a:moveTo>
                  <a:pt x="1502" y="811"/>
                </a:moveTo>
                <a:cubicBezTo>
                  <a:pt x="1502" y="811"/>
                  <a:pt x="1502" y="811"/>
                  <a:pt x="1502" y="811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5" name="person174"/>
          <p:cNvSpPr>
            <a:spLocks noChangeAspect="1"/>
          </p:cNvSpPr>
          <p:nvPr/>
        </p:nvSpPr>
        <p:spPr bwMode="auto">
          <a:xfrm>
            <a:off x="5394076" y="3089454"/>
            <a:ext cx="402046" cy="342722"/>
          </a:xfrm>
          <a:custGeom>
            <a:avLst/>
            <a:gdLst>
              <a:gd name="T0" fmla="*/ 19 w 189"/>
              <a:gd name="T1" fmla="*/ 0 h 174"/>
              <a:gd name="T2" fmla="*/ 0 w 189"/>
              <a:gd name="T3" fmla="*/ 174 h 174"/>
              <a:gd name="T4" fmla="*/ 189 w 189"/>
              <a:gd name="T5" fmla="*/ 174 h 174"/>
              <a:gd name="T6" fmla="*/ 166 w 189"/>
              <a:gd name="T7" fmla="*/ 0 h 174"/>
              <a:gd name="T8" fmla="*/ 19 w 189"/>
              <a:gd name="T9" fmla="*/ 0 h 174"/>
              <a:gd name="T10" fmla="*/ 78 w 189"/>
              <a:gd name="T11" fmla="*/ 101 h 174"/>
              <a:gd name="T12" fmla="*/ 78 w 189"/>
              <a:gd name="T13" fmla="*/ 55 h 174"/>
              <a:gd name="T14" fmla="*/ 89 w 189"/>
              <a:gd name="T15" fmla="*/ 44 h 174"/>
              <a:gd name="T16" fmla="*/ 100 w 189"/>
              <a:gd name="T17" fmla="*/ 55 h 174"/>
              <a:gd name="T18" fmla="*/ 100 w 189"/>
              <a:gd name="T19" fmla="*/ 62 h 174"/>
              <a:gd name="T20" fmla="*/ 122 w 189"/>
              <a:gd name="T21" fmla="*/ 62 h 174"/>
              <a:gd name="T22" fmla="*/ 127 w 189"/>
              <a:gd name="T23" fmla="*/ 67 h 174"/>
              <a:gd name="T24" fmla="*/ 122 w 189"/>
              <a:gd name="T25" fmla="*/ 72 h 174"/>
              <a:gd name="T26" fmla="*/ 111 w 189"/>
              <a:gd name="T27" fmla="*/ 72 h 174"/>
              <a:gd name="T28" fmla="*/ 100 w 189"/>
              <a:gd name="T29" fmla="*/ 72 h 174"/>
              <a:gd name="T30" fmla="*/ 100 w 189"/>
              <a:gd name="T31" fmla="*/ 88 h 174"/>
              <a:gd name="T32" fmla="*/ 135 w 189"/>
              <a:gd name="T33" fmla="*/ 88 h 174"/>
              <a:gd name="T34" fmla="*/ 135 w 189"/>
              <a:gd name="T35" fmla="*/ 88 h 174"/>
              <a:gd name="T36" fmla="*/ 136 w 189"/>
              <a:gd name="T37" fmla="*/ 88 h 174"/>
              <a:gd name="T38" fmla="*/ 136 w 189"/>
              <a:gd name="T39" fmla="*/ 88 h 174"/>
              <a:gd name="T40" fmla="*/ 136 w 189"/>
              <a:gd name="T41" fmla="*/ 88 h 174"/>
              <a:gd name="T42" fmla="*/ 140 w 189"/>
              <a:gd name="T43" fmla="*/ 91 h 174"/>
              <a:gd name="T44" fmla="*/ 154 w 189"/>
              <a:gd name="T45" fmla="*/ 132 h 174"/>
              <a:gd name="T46" fmla="*/ 150 w 189"/>
              <a:gd name="T47" fmla="*/ 139 h 174"/>
              <a:gd name="T48" fmla="*/ 148 w 189"/>
              <a:gd name="T49" fmla="*/ 139 h 174"/>
              <a:gd name="T50" fmla="*/ 143 w 189"/>
              <a:gd name="T51" fmla="*/ 136 h 174"/>
              <a:gd name="T52" fmla="*/ 132 w 189"/>
              <a:gd name="T53" fmla="*/ 102 h 174"/>
              <a:gd name="T54" fmla="*/ 78 w 189"/>
              <a:gd name="T55" fmla="*/ 102 h 174"/>
              <a:gd name="T56" fmla="*/ 78 w 189"/>
              <a:gd name="T57" fmla="*/ 101 h 174"/>
              <a:gd name="T58" fmla="*/ 103 w 189"/>
              <a:gd name="T59" fmla="*/ 78 h 174"/>
              <a:gd name="T60" fmla="*/ 103 w 189"/>
              <a:gd name="T61" fmla="*/ 78 h 174"/>
              <a:gd name="T62" fmla="*/ 103 w 189"/>
              <a:gd name="T63" fmla="*/ 75 h 174"/>
              <a:gd name="T64" fmla="*/ 103 w 189"/>
              <a:gd name="T65" fmla="*/ 75 h 174"/>
              <a:gd name="T66" fmla="*/ 103 w 189"/>
              <a:gd name="T67" fmla="*/ 78 h 174"/>
              <a:gd name="T68" fmla="*/ 91 w 189"/>
              <a:gd name="T69" fmla="*/ 17 h 174"/>
              <a:gd name="T70" fmla="*/ 103 w 189"/>
              <a:gd name="T71" fmla="*/ 28 h 174"/>
              <a:gd name="T72" fmla="*/ 91 w 189"/>
              <a:gd name="T73" fmla="*/ 40 h 174"/>
              <a:gd name="T74" fmla="*/ 80 w 189"/>
              <a:gd name="T75" fmla="*/ 28 h 174"/>
              <a:gd name="T76" fmla="*/ 91 w 189"/>
              <a:gd name="T77" fmla="*/ 17 h 174"/>
              <a:gd name="T78" fmla="*/ 80 w 189"/>
              <a:gd name="T79" fmla="*/ 144 h 174"/>
              <a:gd name="T80" fmla="*/ 38 w 189"/>
              <a:gd name="T81" fmla="*/ 102 h 174"/>
              <a:gd name="T82" fmla="*/ 75 w 189"/>
              <a:gd name="T83" fmla="*/ 60 h 174"/>
              <a:gd name="T84" fmla="*/ 75 w 189"/>
              <a:gd name="T85" fmla="*/ 69 h 174"/>
              <a:gd name="T86" fmla="*/ 47 w 189"/>
              <a:gd name="T87" fmla="*/ 102 h 174"/>
              <a:gd name="T88" fmla="*/ 80 w 189"/>
              <a:gd name="T89" fmla="*/ 135 h 174"/>
              <a:gd name="T90" fmla="*/ 113 w 189"/>
              <a:gd name="T91" fmla="*/ 105 h 174"/>
              <a:gd name="T92" fmla="*/ 123 w 189"/>
              <a:gd name="T93" fmla="*/ 105 h 174"/>
              <a:gd name="T94" fmla="*/ 80 w 189"/>
              <a:gd name="T95" fmla="*/ 144 h 174"/>
              <a:gd name="T96" fmla="*/ 80 w 189"/>
              <a:gd name="T97" fmla="*/ 144 h 174"/>
              <a:gd name="T98" fmla="*/ 80 w 189"/>
              <a:gd name="T99" fmla="*/ 14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9" h="174">
                <a:moveTo>
                  <a:pt x="19" y="0"/>
                </a:moveTo>
                <a:cubicBezTo>
                  <a:pt x="0" y="174"/>
                  <a:pt x="0" y="174"/>
                  <a:pt x="0" y="174"/>
                </a:cubicBezTo>
                <a:cubicBezTo>
                  <a:pt x="189" y="174"/>
                  <a:pt x="189" y="174"/>
                  <a:pt x="189" y="174"/>
                </a:cubicBezTo>
                <a:cubicBezTo>
                  <a:pt x="166" y="0"/>
                  <a:pt x="166" y="0"/>
                  <a:pt x="166" y="0"/>
                </a:cubicBezTo>
                <a:lnTo>
                  <a:pt x="19" y="0"/>
                </a:lnTo>
                <a:close/>
                <a:moveTo>
                  <a:pt x="78" y="101"/>
                </a:moveTo>
                <a:cubicBezTo>
                  <a:pt x="78" y="55"/>
                  <a:pt x="78" y="55"/>
                  <a:pt x="78" y="55"/>
                </a:cubicBezTo>
                <a:cubicBezTo>
                  <a:pt x="78" y="49"/>
                  <a:pt x="83" y="44"/>
                  <a:pt x="89" y="44"/>
                </a:cubicBezTo>
                <a:cubicBezTo>
                  <a:pt x="95" y="44"/>
                  <a:pt x="100" y="49"/>
                  <a:pt x="100" y="55"/>
                </a:cubicBezTo>
                <a:cubicBezTo>
                  <a:pt x="100" y="62"/>
                  <a:pt x="100" y="62"/>
                  <a:pt x="100" y="62"/>
                </a:cubicBezTo>
                <a:cubicBezTo>
                  <a:pt x="122" y="62"/>
                  <a:pt x="122" y="62"/>
                  <a:pt x="122" y="62"/>
                </a:cubicBezTo>
                <a:cubicBezTo>
                  <a:pt x="125" y="62"/>
                  <a:pt x="127" y="64"/>
                  <a:pt x="127" y="67"/>
                </a:cubicBezTo>
                <a:cubicBezTo>
                  <a:pt x="127" y="70"/>
                  <a:pt x="125" y="72"/>
                  <a:pt x="122" y="72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0" y="72"/>
                  <a:pt x="100" y="72"/>
                  <a:pt x="100" y="72"/>
                </a:cubicBezTo>
                <a:cubicBezTo>
                  <a:pt x="100" y="88"/>
                  <a:pt x="100" y="88"/>
                  <a:pt x="100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5" y="88"/>
                </a:cubicBezTo>
                <a:cubicBezTo>
                  <a:pt x="135" y="88"/>
                  <a:pt x="135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6" y="88"/>
                  <a:pt x="136" y="88"/>
                  <a:pt x="136" y="88"/>
                </a:cubicBezTo>
                <a:cubicBezTo>
                  <a:pt x="138" y="88"/>
                  <a:pt x="140" y="89"/>
                  <a:pt x="140" y="91"/>
                </a:cubicBezTo>
                <a:cubicBezTo>
                  <a:pt x="154" y="132"/>
                  <a:pt x="154" y="132"/>
                  <a:pt x="154" y="132"/>
                </a:cubicBezTo>
                <a:cubicBezTo>
                  <a:pt x="155" y="135"/>
                  <a:pt x="153" y="138"/>
                  <a:pt x="150" y="139"/>
                </a:cubicBezTo>
                <a:cubicBezTo>
                  <a:pt x="150" y="139"/>
                  <a:pt x="149" y="139"/>
                  <a:pt x="148" y="139"/>
                </a:cubicBezTo>
                <a:cubicBezTo>
                  <a:pt x="146" y="139"/>
                  <a:pt x="144" y="138"/>
                  <a:pt x="143" y="136"/>
                </a:cubicBezTo>
                <a:cubicBezTo>
                  <a:pt x="132" y="102"/>
                  <a:pt x="132" y="102"/>
                  <a:pt x="132" y="102"/>
                </a:cubicBezTo>
                <a:cubicBezTo>
                  <a:pt x="78" y="102"/>
                  <a:pt x="78" y="102"/>
                  <a:pt x="78" y="102"/>
                </a:cubicBezTo>
                <a:lnTo>
                  <a:pt x="78" y="101"/>
                </a:lnTo>
                <a:close/>
                <a:moveTo>
                  <a:pt x="103" y="78"/>
                </a:moveTo>
                <a:cubicBezTo>
                  <a:pt x="103" y="78"/>
                  <a:pt x="103" y="78"/>
                  <a:pt x="103" y="78"/>
                </a:cubicBezTo>
                <a:cubicBezTo>
                  <a:pt x="103" y="75"/>
                  <a:pt x="103" y="75"/>
                  <a:pt x="103" y="75"/>
                </a:cubicBezTo>
                <a:cubicBezTo>
                  <a:pt x="103" y="75"/>
                  <a:pt x="103" y="75"/>
                  <a:pt x="103" y="75"/>
                </a:cubicBezTo>
                <a:lnTo>
                  <a:pt x="103" y="78"/>
                </a:lnTo>
                <a:close/>
                <a:moveTo>
                  <a:pt x="91" y="17"/>
                </a:moveTo>
                <a:cubicBezTo>
                  <a:pt x="98" y="17"/>
                  <a:pt x="103" y="22"/>
                  <a:pt x="103" y="28"/>
                </a:cubicBezTo>
                <a:cubicBezTo>
                  <a:pt x="103" y="35"/>
                  <a:pt x="98" y="40"/>
                  <a:pt x="91" y="40"/>
                </a:cubicBezTo>
                <a:cubicBezTo>
                  <a:pt x="85" y="40"/>
                  <a:pt x="80" y="35"/>
                  <a:pt x="80" y="28"/>
                </a:cubicBezTo>
                <a:cubicBezTo>
                  <a:pt x="80" y="22"/>
                  <a:pt x="85" y="17"/>
                  <a:pt x="91" y="17"/>
                </a:cubicBezTo>
                <a:close/>
                <a:moveTo>
                  <a:pt x="80" y="144"/>
                </a:moveTo>
                <a:cubicBezTo>
                  <a:pt x="57" y="144"/>
                  <a:pt x="38" y="125"/>
                  <a:pt x="38" y="102"/>
                </a:cubicBezTo>
                <a:cubicBezTo>
                  <a:pt x="38" y="80"/>
                  <a:pt x="54" y="62"/>
                  <a:pt x="75" y="60"/>
                </a:cubicBezTo>
                <a:cubicBezTo>
                  <a:pt x="75" y="69"/>
                  <a:pt x="75" y="69"/>
                  <a:pt x="75" y="69"/>
                </a:cubicBezTo>
                <a:cubicBezTo>
                  <a:pt x="59" y="72"/>
                  <a:pt x="47" y="85"/>
                  <a:pt x="47" y="102"/>
                </a:cubicBezTo>
                <a:cubicBezTo>
                  <a:pt x="47" y="120"/>
                  <a:pt x="62" y="135"/>
                  <a:pt x="80" y="135"/>
                </a:cubicBezTo>
                <a:cubicBezTo>
                  <a:pt x="97" y="135"/>
                  <a:pt x="111" y="122"/>
                  <a:pt x="113" y="105"/>
                </a:cubicBezTo>
                <a:cubicBezTo>
                  <a:pt x="123" y="105"/>
                  <a:pt x="123" y="105"/>
                  <a:pt x="123" y="105"/>
                </a:cubicBezTo>
                <a:cubicBezTo>
                  <a:pt x="121" y="127"/>
                  <a:pt x="103" y="144"/>
                  <a:pt x="80" y="144"/>
                </a:cubicBezTo>
                <a:close/>
                <a:moveTo>
                  <a:pt x="80" y="144"/>
                </a:moveTo>
                <a:cubicBezTo>
                  <a:pt x="80" y="144"/>
                  <a:pt x="80" y="144"/>
                  <a:pt x="80" y="144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6" name="parking11"/>
          <p:cNvSpPr>
            <a:spLocks noChangeAspect="1"/>
          </p:cNvSpPr>
          <p:nvPr/>
        </p:nvSpPr>
        <p:spPr bwMode="auto">
          <a:xfrm>
            <a:off x="6409919" y="3093287"/>
            <a:ext cx="402044" cy="335055"/>
          </a:xfrm>
          <a:custGeom>
            <a:avLst/>
            <a:gdLst>
              <a:gd name="connsiteX0" fmla="*/ 243830 w 508000"/>
              <a:gd name="connsiteY0" fmla="*/ 161416 h 456163"/>
              <a:gd name="connsiteX1" fmla="*/ 275464 w 508000"/>
              <a:gd name="connsiteY1" fmla="*/ 161416 h 456163"/>
              <a:gd name="connsiteX2" fmla="*/ 290970 w 508000"/>
              <a:gd name="connsiteY2" fmla="*/ 161416 h 456163"/>
              <a:gd name="connsiteX3" fmla="*/ 303996 w 508000"/>
              <a:gd name="connsiteY3" fmla="*/ 164526 h 456163"/>
              <a:gd name="connsiteX4" fmla="*/ 312990 w 508000"/>
              <a:gd name="connsiteY4" fmla="*/ 173544 h 456163"/>
              <a:gd name="connsiteX5" fmla="*/ 316401 w 508000"/>
              <a:gd name="connsiteY5" fmla="*/ 189714 h 456163"/>
              <a:gd name="connsiteX6" fmla="*/ 312990 w 508000"/>
              <a:gd name="connsiteY6" fmla="*/ 205884 h 456163"/>
              <a:gd name="connsiteX7" fmla="*/ 304306 w 508000"/>
              <a:gd name="connsiteY7" fmla="*/ 214591 h 456163"/>
              <a:gd name="connsiteX8" fmla="*/ 291280 w 508000"/>
              <a:gd name="connsiteY8" fmla="*/ 218633 h 456163"/>
              <a:gd name="connsiteX9" fmla="*/ 275464 w 508000"/>
              <a:gd name="connsiteY9" fmla="*/ 218633 h 456163"/>
              <a:gd name="connsiteX10" fmla="*/ 243830 w 508000"/>
              <a:gd name="connsiteY10" fmla="*/ 218633 h 456163"/>
              <a:gd name="connsiteX11" fmla="*/ 243830 w 508000"/>
              <a:gd name="connsiteY11" fmla="*/ 161416 h 456163"/>
              <a:gd name="connsiteX12" fmla="*/ 196270 w 508000"/>
              <a:gd name="connsiteY12" fmla="*/ 123587 h 456163"/>
              <a:gd name="connsiteX13" fmla="*/ 196270 w 508000"/>
              <a:gd name="connsiteY13" fmla="*/ 332576 h 456163"/>
              <a:gd name="connsiteX14" fmla="*/ 243792 w 508000"/>
              <a:gd name="connsiteY14" fmla="*/ 332576 h 456163"/>
              <a:gd name="connsiteX15" fmla="*/ 243792 w 508000"/>
              <a:gd name="connsiteY15" fmla="*/ 256495 h 456163"/>
              <a:gd name="connsiteX16" fmla="*/ 288208 w 508000"/>
              <a:gd name="connsiteY16" fmla="*/ 256495 h 456163"/>
              <a:gd name="connsiteX17" fmla="*/ 322063 w 508000"/>
              <a:gd name="connsiteY17" fmla="*/ 251527 h 456163"/>
              <a:gd name="connsiteX18" fmla="*/ 344737 w 508000"/>
              <a:gd name="connsiteY18" fmla="*/ 236932 h 456163"/>
              <a:gd name="connsiteX19" fmla="*/ 357782 w 508000"/>
              <a:gd name="connsiteY19" fmla="*/ 215194 h 456163"/>
              <a:gd name="connsiteX20" fmla="*/ 361509 w 508000"/>
              <a:gd name="connsiteY20" fmla="*/ 190041 h 456163"/>
              <a:gd name="connsiteX21" fmla="*/ 357782 w 508000"/>
              <a:gd name="connsiteY21" fmla="*/ 164888 h 456163"/>
              <a:gd name="connsiteX22" fmla="*/ 344737 w 508000"/>
              <a:gd name="connsiteY22" fmla="*/ 143461 h 456163"/>
              <a:gd name="connsiteX23" fmla="*/ 322063 w 508000"/>
              <a:gd name="connsiteY23" fmla="*/ 128555 h 456163"/>
              <a:gd name="connsiteX24" fmla="*/ 288208 w 508000"/>
              <a:gd name="connsiteY24" fmla="*/ 123587 h 456163"/>
              <a:gd name="connsiteX25" fmla="*/ 196270 w 508000"/>
              <a:gd name="connsiteY25" fmla="*/ 123587 h 456163"/>
              <a:gd name="connsiteX26" fmla="*/ 151233 w 508000"/>
              <a:gd name="connsiteY26" fmla="*/ 47506 h 456163"/>
              <a:gd name="connsiteX27" fmla="*/ 356850 w 508000"/>
              <a:gd name="connsiteY27" fmla="*/ 47506 h 456163"/>
              <a:gd name="connsiteX28" fmla="*/ 459969 w 508000"/>
              <a:gd name="connsiteY28" fmla="*/ 227926 h 456163"/>
              <a:gd name="connsiteX29" fmla="*/ 356850 w 508000"/>
              <a:gd name="connsiteY29" fmla="*/ 408657 h 456163"/>
              <a:gd name="connsiteX30" fmla="*/ 151233 w 508000"/>
              <a:gd name="connsiteY30" fmla="*/ 408657 h 456163"/>
              <a:gd name="connsiteX31" fmla="*/ 48425 w 508000"/>
              <a:gd name="connsiteY31" fmla="*/ 227926 h 456163"/>
              <a:gd name="connsiteX32" fmla="*/ 151233 w 508000"/>
              <a:gd name="connsiteY32" fmla="*/ 47506 h 456163"/>
              <a:gd name="connsiteX33" fmla="*/ 137925 w 508000"/>
              <a:gd name="connsiteY33" fmla="*/ 18897 h 456163"/>
              <a:gd name="connsiteX34" fmla="*/ 21785 w 508000"/>
              <a:gd name="connsiteY34" fmla="*/ 227950 h 456163"/>
              <a:gd name="connsiteX35" fmla="*/ 137925 w 508000"/>
              <a:gd name="connsiteY35" fmla="*/ 437266 h 456163"/>
              <a:gd name="connsiteX36" fmla="*/ 370206 w 508000"/>
              <a:gd name="connsiteY36" fmla="*/ 437266 h 456163"/>
              <a:gd name="connsiteX37" fmla="*/ 485691 w 508000"/>
              <a:gd name="connsiteY37" fmla="*/ 227950 h 456163"/>
              <a:gd name="connsiteX38" fmla="*/ 368894 w 508000"/>
              <a:gd name="connsiteY38" fmla="*/ 18897 h 456163"/>
              <a:gd name="connsiteX39" fmla="*/ 126770 w 508000"/>
              <a:gd name="connsiteY39" fmla="*/ 0 h 456163"/>
              <a:gd name="connsiteX40" fmla="*/ 381361 w 508000"/>
              <a:gd name="connsiteY40" fmla="*/ 0 h 456163"/>
              <a:gd name="connsiteX41" fmla="*/ 387004 w 508000"/>
              <a:gd name="connsiteY41" fmla="*/ 9580 h 456163"/>
              <a:gd name="connsiteX42" fmla="*/ 503145 w 508000"/>
              <a:gd name="connsiteY42" fmla="*/ 218895 h 456163"/>
              <a:gd name="connsiteX43" fmla="*/ 508000 w 508000"/>
              <a:gd name="connsiteY43" fmla="*/ 227950 h 456163"/>
              <a:gd name="connsiteX44" fmla="*/ 503145 w 508000"/>
              <a:gd name="connsiteY44" fmla="*/ 237268 h 456163"/>
              <a:gd name="connsiteX45" fmla="*/ 387004 w 508000"/>
              <a:gd name="connsiteY45" fmla="*/ 446321 h 456163"/>
              <a:gd name="connsiteX46" fmla="*/ 381361 w 508000"/>
              <a:gd name="connsiteY46" fmla="*/ 456163 h 456163"/>
              <a:gd name="connsiteX47" fmla="*/ 126770 w 508000"/>
              <a:gd name="connsiteY47" fmla="*/ 456163 h 456163"/>
              <a:gd name="connsiteX48" fmla="*/ 121390 w 508000"/>
              <a:gd name="connsiteY48" fmla="*/ 446321 h 456163"/>
              <a:gd name="connsiteX49" fmla="*/ 5249 w 508000"/>
              <a:gd name="connsiteY49" fmla="*/ 237268 h 456163"/>
              <a:gd name="connsiteX50" fmla="*/ 0 w 508000"/>
              <a:gd name="connsiteY50" fmla="*/ 227950 h 456163"/>
              <a:gd name="connsiteX51" fmla="*/ 4987 w 508000"/>
              <a:gd name="connsiteY51" fmla="*/ 218895 h 456163"/>
              <a:gd name="connsiteX52" fmla="*/ 121390 w 508000"/>
              <a:gd name="connsiteY52" fmla="*/ 9580 h 456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508000" h="456163">
                <a:moveTo>
                  <a:pt x="243830" y="161416"/>
                </a:moveTo>
                <a:cubicBezTo>
                  <a:pt x="243830" y="161416"/>
                  <a:pt x="243830" y="161416"/>
                  <a:pt x="275464" y="161416"/>
                </a:cubicBezTo>
                <a:cubicBezTo>
                  <a:pt x="281046" y="161416"/>
                  <a:pt x="290970" y="161416"/>
                  <a:pt x="290970" y="161416"/>
                </a:cubicBezTo>
                <a:cubicBezTo>
                  <a:pt x="290970" y="161416"/>
                  <a:pt x="299034" y="161416"/>
                  <a:pt x="303996" y="164526"/>
                </a:cubicBezTo>
                <a:cubicBezTo>
                  <a:pt x="307717" y="166702"/>
                  <a:pt x="310819" y="169501"/>
                  <a:pt x="312990" y="173544"/>
                </a:cubicBezTo>
                <a:cubicBezTo>
                  <a:pt x="315471" y="177897"/>
                  <a:pt x="316401" y="183183"/>
                  <a:pt x="316401" y="189714"/>
                </a:cubicBezTo>
                <a:cubicBezTo>
                  <a:pt x="316401" y="196555"/>
                  <a:pt x="315471" y="201841"/>
                  <a:pt x="312990" y="205884"/>
                </a:cubicBezTo>
                <a:cubicBezTo>
                  <a:pt x="310819" y="210237"/>
                  <a:pt x="308338" y="212414"/>
                  <a:pt x="304306" y="214591"/>
                </a:cubicBezTo>
                <a:cubicBezTo>
                  <a:pt x="299034" y="218011"/>
                  <a:pt x="291280" y="218633"/>
                  <a:pt x="291280" y="218633"/>
                </a:cubicBezTo>
                <a:cubicBezTo>
                  <a:pt x="291280" y="218633"/>
                  <a:pt x="281046" y="218633"/>
                  <a:pt x="275464" y="218633"/>
                </a:cubicBezTo>
                <a:cubicBezTo>
                  <a:pt x="275464" y="218633"/>
                  <a:pt x="275464" y="218633"/>
                  <a:pt x="243830" y="218633"/>
                </a:cubicBezTo>
                <a:cubicBezTo>
                  <a:pt x="243830" y="218633"/>
                  <a:pt x="243830" y="218633"/>
                  <a:pt x="243830" y="161416"/>
                </a:cubicBezTo>
                <a:close/>
                <a:moveTo>
                  <a:pt x="196270" y="123587"/>
                </a:moveTo>
                <a:cubicBezTo>
                  <a:pt x="196270" y="123587"/>
                  <a:pt x="196270" y="123587"/>
                  <a:pt x="196270" y="332576"/>
                </a:cubicBezTo>
                <a:cubicBezTo>
                  <a:pt x="196270" y="332576"/>
                  <a:pt x="196270" y="332576"/>
                  <a:pt x="243792" y="332576"/>
                </a:cubicBezTo>
                <a:cubicBezTo>
                  <a:pt x="243792" y="332576"/>
                  <a:pt x="243792" y="332576"/>
                  <a:pt x="243792" y="256495"/>
                </a:cubicBezTo>
                <a:cubicBezTo>
                  <a:pt x="243792" y="256495"/>
                  <a:pt x="243792" y="256495"/>
                  <a:pt x="288208" y="256495"/>
                </a:cubicBezTo>
                <a:cubicBezTo>
                  <a:pt x="301564" y="256495"/>
                  <a:pt x="312745" y="255253"/>
                  <a:pt x="322063" y="251527"/>
                </a:cubicBezTo>
                <a:cubicBezTo>
                  <a:pt x="331381" y="247800"/>
                  <a:pt x="339146" y="243453"/>
                  <a:pt x="344737" y="236932"/>
                </a:cubicBezTo>
                <a:cubicBezTo>
                  <a:pt x="350638" y="230721"/>
                  <a:pt x="354987" y="223268"/>
                  <a:pt x="357782" y="215194"/>
                </a:cubicBezTo>
                <a:cubicBezTo>
                  <a:pt x="360267" y="207121"/>
                  <a:pt x="361509" y="198736"/>
                  <a:pt x="361509" y="190041"/>
                </a:cubicBezTo>
                <a:cubicBezTo>
                  <a:pt x="361509" y="181346"/>
                  <a:pt x="360267" y="173272"/>
                  <a:pt x="357782" y="164888"/>
                </a:cubicBezTo>
                <a:cubicBezTo>
                  <a:pt x="354987" y="156814"/>
                  <a:pt x="350638" y="149982"/>
                  <a:pt x="344737" y="143461"/>
                </a:cubicBezTo>
                <a:cubicBezTo>
                  <a:pt x="339146" y="137250"/>
                  <a:pt x="331381" y="132592"/>
                  <a:pt x="322063" y="128555"/>
                </a:cubicBezTo>
                <a:cubicBezTo>
                  <a:pt x="312745" y="124829"/>
                  <a:pt x="301564" y="123587"/>
                  <a:pt x="288208" y="123587"/>
                </a:cubicBezTo>
                <a:cubicBezTo>
                  <a:pt x="288208" y="123587"/>
                  <a:pt x="288208" y="123587"/>
                  <a:pt x="196270" y="123587"/>
                </a:cubicBezTo>
                <a:close/>
                <a:moveTo>
                  <a:pt x="151233" y="47506"/>
                </a:moveTo>
                <a:cubicBezTo>
                  <a:pt x="151233" y="47506"/>
                  <a:pt x="151233" y="47506"/>
                  <a:pt x="356850" y="47506"/>
                </a:cubicBezTo>
                <a:cubicBezTo>
                  <a:pt x="356850" y="47506"/>
                  <a:pt x="356850" y="47506"/>
                  <a:pt x="459969" y="227926"/>
                </a:cubicBezTo>
                <a:cubicBezTo>
                  <a:pt x="459969" y="227926"/>
                  <a:pt x="459969" y="227926"/>
                  <a:pt x="356850" y="408657"/>
                </a:cubicBezTo>
                <a:lnTo>
                  <a:pt x="151233" y="408657"/>
                </a:lnTo>
                <a:cubicBezTo>
                  <a:pt x="151233" y="408657"/>
                  <a:pt x="151233" y="408657"/>
                  <a:pt x="48425" y="227926"/>
                </a:cubicBezTo>
                <a:cubicBezTo>
                  <a:pt x="48425" y="227926"/>
                  <a:pt x="48425" y="227926"/>
                  <a:pt x="151233" y="47506"/>
                </a:cubicBezTo>
                <a:close/>
                <a:moveTo>
                  <a:pt x="137925" y="18897"/>
                </a:moveTo>
                <a:lnTo>
                  <a:pt x="21785" y="227950"/>
                </a:lnTo>
                <a:lnTo>
                  <a:pt x="137925" y="437266"/>
                </a:lnTo>
                <a:lnTo>
                  <a:pt x="370206" y="437266"/>
                </a:lnTo>
                <a:lnTo>
                  <a:pt x="485691" y="227950"/>
                </a:lnTo>
                <a:lnTo>
                  <a:pt x="368894" y="18897"/>
                </a:lnTo>
                <a:close/>
                <a:moveTo>
                  <a:pt x="126770" y="0"/>
                </a:moveTo>
                <a:lnTo>
                  <a:pt x="381361" y="0"/>
                </a:lnTo>
                <a:lnTo>
                  <a:pt x="387004" y="9580"/>
                </a:lnTo>
                <a:lnTo>
                  <a:pt x="503145" y="218895"/>
                </a:lnTo>
                <a:lnTo>
                  <a:pt x="508000" y="227950"/>
                </a:lnTo>
                <a:lnTo>
                  <a:pt x="503145" y="237268"/>
                </a:lnTo>
                <a:lnTo>
                  <a:pt x="387004" y="446321"/>
                </a:lnTo>
                <a:lnTo>
                  <a:pt x="381361" y="456163"/>
                </a:lnTo>
                <a:lnTo>
                  <a:pt x="126770" y="456163"/>
                </a:lnTo>
                <a:lnTo>
                  <a:pt x="121390" y="446321"/>
                </a:lnTo>
                <a:lnTo>
                  <a:pt x="5249" y="237268"/>
                </a:lnTo>
                <a:lnTo>
                  <a:pt x="0" y="227950"/>
                </a:lnTo>
                <a:lnTo>
                  <a:pt x="4987" y="218895"/>
                </a:lnTo>
                <a:lnTo>
                  <a:pt x="121390" y="95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/>
          </a:p>
        </p:txBody>
      </p:sp>
      <p:sp>
        <p:nvSpPr>
          <p:cNvPr id="27" name="TextBox 15"/>
          <p:cNvSpPr txBox="1"/>
          <p:nvPr/>
        </p:nvSpPr>
        <p:spPr>
          <a:xfrm>
            <a:off x="6177100" y="1800243"/>
            <a:ext cx="5291730" cy="40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accent2">
                    <a:lumMod val="100000"/>
                  </a:schemeClr>
                </a:solidFill>
              </a:rPr>
              <a:t>标题文本预设</a:t>
            </a:r>
          </a:p>
        </p:txBody>
      </p:sp>
      <p:sp>
        <p:nvSpPr>
          <p:cNvPr id="28" name="TextBox 58"/>
          <p:cNvSpPr txBox="1"/>
          <p:nvPr/>
        </p:nvSpPr>
        <p:spPr>
          <a:xfrm>
            <a:off x="6177400" y="4270878"/>
            <a:ext cx="5291728" cy="407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65" b="1" dirty="0">
                <a:solidFill>
                  <a:schemeClr val="accent4">
                    <a:lumMod val="100000"/>
                  </a:schemeClr>
                </a:solidFill>
              </a:rPr>
              <a:t>标题文本预设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33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五、标题文本预设</a:t>
            </a:r>
            <a:endParaRPr lang="zh-CN" altLang="en-US" dirty="0"/>
          </a:p>
        </p:txBody>
      </p:sp>
      <p:sp>
        <p:nvSpPr>
          <p:cNvPr id="5" name="Oval 55"/>
          <p:cNvSpPr/>
          <p:nvPr/>
        </p:nvSpPr>
        <p:spPr>
          <a:xfrm>
            <a:off x="3565177" y="1276351"/>
            <a:ext cx="4740274" cy="4740274"/>
          </a:xfrm>
          <a:prstGeom prst="ellips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6" name="Group 34"/>
          <p:cNvGrpSpPr/>
          <p:nvPr/>
        </p:nvGrpSpPr>
        <p:grpSpPr>
          <a:xfrm>
            <a:off x="6069192" y="1708594"/>
            <a:ext cx="1775599" cy="1775599"/>
            <a:chOff x="4601826" y="1537199"/>
            <a:chExt cx="1019142" cy="1019142"/>
          </a:xfrm>
        </p:grpSpPr>
        <p:sp>
          <p:nvSpPr>
            <p:cNvPr id="7" name="Freeform 1"/>
            <p:cNvSpPr>
              <a:spLocks noChangeArrowheads="1"/>
            </p:cNvSpPr>
            <p:nvPr/>
          </p:nvSpPr>
          <p:spPr bwMode="auto">
            <a:xfrm rot="10800000">
              <a:off x="4601826" y="1537199"/>
              <a:ext cx="1019142" cy="1019142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00" dirty="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8" name="Freeform 210"/>
            <p:cNvSpPr>
              <a:spLocks noEditPoints="1"/>
            </p:cNvSpPr>
            <p:nvPr/>
          </p:nvSpPr>
          <p:spPr bwMode="auto">
            <a:xfrm>
              <a:off x="4882797" y="1867932"/>
              <a:ext cx="457200" cy="357674"/>
            </a:xfrm>
            <a:custGeom>
              <a:avLst/>
              <a:gdLst/>
              <a:ahLst/>
              <a:cxnLst>
                <a:cxn ang="0">
                  <a:pos x="68" y="8"/>
                </a:cxn>
                <a:cxn ang="0">
                  <a:pos x="67" y="9"/>
                </a:cxn>
                <a:cxn ang="0">
                  <a:pos x="2" y="9"/>
                </a:cxn>
                <a:cxn ang="0">
                  <a:pos x="0" y="8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67" y="0"/>
                </a:cxn>
                <a:cxn ang="0">
                  <a:pos x="68" y="1"/>
                </a:cxn>
                <a:cxn ang="0">
                  <a:pos x="68" y="8"/>
                </a:cxn>
                <a:cxn ang="0">
                  <a:pos x="13" y="27"/>
                </a:cxn>
                <a:cxn ang="0">
                  <a:pos x="3" y="38"/>
                </a:cxn>
                <a:cxn ang="0">
                  <a:pos x="2" y="38"/>
                </a:cxn>
                <a:cxn ang="0">
                  <a:pos x="0" y="37"/>
                </a:cxn>
                <a:cxn ang="0">
                  <a:pos x="0" y="15"/>
                </a:cxn>
                <a:cxn ang="0">
                  <a:pos x="2" y="14"/>
                </a:cxn>
                <a:cxn ang="0">
                  <a:pos x="3" y="14"/>
                </a:cxn>
                <a:cxn ang="0">
                  <a:pos x="13" y="25"/>
                </a:cxn>
                <a:cxn ang="0">
                  <a:pos x="14" y="26"/>
                </a:cxn>
                <a:cxn ang="0">
                  <a:pos x="13" y="27"/>
                </a:cxn>
                <a:cxn ang="0">
                  <a:pos x="68" y="52"/>
                </a:cxn>
                <a:cxn ang="0">
                  <a:pos x="67" y="53"/>
                </a:cxn>
                <a:cxn ang="0">
                  <a:pos x="2" y="53"/>
                </a:cxn>
                <a:cxn ang="0">
                  <a:pos x="0" y="52"/>
                </a:cxn>
                <a:cxn ang="0">
                  <a:pos x="0" y="44"/>
                </a:cxn>
                <a:cxn ang="0">
                  <a:pos x="2" y="43"/>
                </a:cxn>
                <a:cxn ang="0">
                  <a:pos x="67" y="43"/>
                </a:cxn>
                <a:cxn ang="0">
                  <a:pos x="68" y="44"/>
                </a:cxn>
                <a:cxn ang="0">
                  <a:pos x="68" y="52"/>
                </a:cxn>
                <a:cxn ang="0">
                  <a:pos x="68" y="23"/>
                </a:cxn>
                <a:cxn ang="0">
                  <a:pos x="67" y="24"/>
                </a:cxn>
                <a:cxn ang="0">
                  <a:pos x="26" y="24"/>
                </a:cxn>
                <a:cxn ang="0">
                  <a:pos x="25" y="23"/>
                </a:cxn>
                <a:cxn ang="0">
                  <a:pos x="25" y="15"/>
                </a:cxn>
                <a:cxn ang="0">
                  <a:pos x="26" y="14"/>
                </a:cxn>
                <a:cxn ang="0">
                  <a:pos x="67" y="14"/>
                </a:cxn>
                <a:cxn ang="0">
                  <a:pos x="68" y="15"/>
                </a:cxn>
                <a:cxn ang="0">
                  <a:pos x="68" y="23"/>
                </a:cxn>
                <a:cxn ang="0">
                  <a:pos x="68" y="37"/>
                </a:cxn>
                <a:cxn ang="0">
                  <a:pos x="67" y="38"/>
                </a:cxn>
                <a:cxn ang="0">
                  <a:pos x="26" y="38"/>
                </a:cxn>
                <a:cxn ang="0">
                  <a:pos x="25" y="37"/>
                </a:cxn>
                <a:cxn ang="0">
                  <a:pos x="25" y="30"/>
                </a:cxn>
                <a:cxn ang="0">
                  <a:pos x="26" y="29"/>
                </a:cxn>
                <a:cxn ang="0">
                  <a:pos x="67" y="29"/>
                </a:cxn>
                <a:cxn ang="0">
                  <a:pos x="68" y="30"/>
                </a:cxn>
                <a:cxn ang="0">
                  <a:pos x="68" y="37"/>
                </a:cxn>
              </a:cxnLst>
              <a:rect l="0" t="0" r="r" b="b"/>
              <a:pathLst>
                <a:path w="68" h="53">
                  <a:moveTo>
                    <a:pt x="68" y="8"/>
                  </a:moveTo>
                  <a:cubicBezTo>
                    <a:pt x="68" y="9"/>
                    <a:pt x="68" y="9"/>
                    <a:pt x="67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" y="9"/>
                    <a:pt x="0" y="9"/>
                    <a:pt x="0" y="8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8" y="0"/>
                    <a:pt x="68" y="0"/>
                    <a:pt x="68" y="1"/>
                  </a:cubicBezTo>
                  <a:lnTo>
                    <a:pt x="68" y="8"/>
                  </a:lnTo>
                  <a:close/>
                  <a:moveTo>
                    <a:pt x="13" y="27"/>
                  </a:moveTo>
                  <a:cubicBezTo>
                    <a:pt x="3" y="38"/>
                    <a:pt x="3" y="38"/>
                    <a:pt x="3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1" y="38"/>
                    <a:pt x="0" y="38"/>
                    <a:pt x="0" y="37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1" y="14"/>
                    <a:pt x="2" y="14"/>
                  </a:cubicBezTo>
                  <a:cubicBezTo>
                    <a:pt x="2" y="14"/>
                    <a:pt x="2" y="14"/>
                    <a:pt x="3" y="14"/>
                  </a:cubicBezTo>
                  <a:cubicBezTo>
                    <a:pt x="13" y="25"/>
                    <a:pt x="13" y="25"/>
                    <a:pt x="13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4" y="27"/>
                    <a:pt x="14" y="27"/>
                    <a:pt x="13" y="27"/>
                  </a:cubicBezTo>
                  <a:close/>
                  <a:moveTo>
                    <a:pt x="68" y="52"/>
                  </a:moveTo>
                  <a:cubicBezTo>
                    <a:pt x="68" y="52"/>
                    <a:pt x="68" y="53"/>
                    <a:pt x="67" y="53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1" y="53"/>
                    <a:pt x="0" y="52"/>
                    <a:pt x="0" y="5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3"/>
                    <a:pt x="2" y="43"/>
                  </a:cubicBezTo>
                  <a:cubicBezTo>
                    <a:pt x="67" y="43"/>
                    <a:pt x="67" y="43"/>
                    <a:pt x="67" y="43"/>
                  </a:cubicBezTo>
                  <a:cubicBezTo>
                    <a:pt x="68" y="43"/>
                    <a:pt x="68" y="44"/>
                    <a:pt x="68" y="44"/>
                  </a:cubicBezTo>
                  <a:lnTo>
                    <a:pt x="68" y="52"/>
                  </a:lnTo>
                  <a:close/>
                  <a:moveTo>
                    <a:pt x="68" y="23"/>
                  </a:moveTo>
                  <a:cubicBezTo>
                    <a:pt x="68" y="23"/>
                    <a:pt x="68" y="24"/>
                    <a:pt x="67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5" y="24"/>
                    <a:pt x="25" y="23"/>
                    <a:pt x="25" y="23"/>
                  </a:cubicBezTo>
                  <a:cubicBezTo>
                    <a:pt x="25" y="15"/>
                    <a:pt x="25" y="15"/>
                    <a:pt x="25" y="15"/>
                  </a:cubicBezTo>
                  <a:cubicBezTo>
                    <a:pt x="25" y="15"/>
                    <a:pt x="25" y="14"/>
                    <a:pt x="26" y="14"/>
                  </a:cubicBezTo>
                  <a:cubicBezTo>
                    <a:pt x="67" y="14"/>
                    <a:pt x="67" y="14"/>
                    <a:pt x="67" y="14"/>
                  </a:cubicBezTo>
                  <a:cubicBezTo>
                    <a:pt x="68" y="14"/>
                    <a:pt x="68" y="15"/>
                    <a:pt x="68" y="15"/>
                  </a:cubicBezTo>
                  <a:lnTo>
                    <a:pt x="68" y="23"/>
                  </a:lnTo>
                  <a:close/>
                  <a:moveTo>
                    <a:pt x="68" y="37"/>
                  </a:moveTo>
                  <a:cubicBezTo>
                    <a:pt x="68" y="38"/>
                    <a:pt x="68" y="38"/>
                    <a:pt x="67" y="38"/>
                  </a:cubicBezTo>
                  <a:cubicBezTo>
                    <a:pt x="26" y="38"/>
                    <a:pt x="26" y="38"/>
                    <a:pt x="26" y="38"/>
                  </a:cubicBezTo>
                  <a:cubicBezTo>
                    <a:pt x="25" y="38"/>
                    <a:pt x="25" y="38"/>
                    <a:pt x="25" y="37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5" y="29"/>
                    <a:pt x="26" y="29"/>
                  </a:cubicBezTo>
                  <a:cubicBezTo>
                    <a:pt x="67" y="29"/>
                    <a:pt x="67" y="29"/>
                    <a:pt x="67" y="29"/>
                  </a:cubicBezTo>
                  <a:cubicBezTo>
                    <a:pt x="68" y="29"/>
                    <a:pt x="68" y="29"/>
                    <a:pt x="68" y="30"/>
                  </a:cubicBezTo>
                  <a:lnTo>
                    <a:pt x="68" y="3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grpSp>
        <p:nvGrpSpPr>
          <p:cNvPr id="9" name="Group 40"/>
          <p:cNvGrpSpPr/>
          <p:nvPr/>
        </p:nvGrpSpPr>
        <p:grpSpPr>
          <a:xfrm>
            <a:off x="4025838" y="1708596"/>
            <a:ext cx="1775599" cy="1775598"/>
            <a:chOff x="3523033" y="1522757"/>
            <a:chExt cx="1019142" cy="1019141"/>
          </a:xfrm>
        </p:grpSpPr>
        <p:sp>
          <p:nvSpPr>
            <p:cNvPr id="10" name="Freeform 1"/>
            <p:cNvSpPr>
              <a:spLocks noChangeArrowheads="1"/>
            </p:cNvSpPr>
            <p:nvPr/>
          </p:nvSpPr>
          <p:spPr bwMode="auto">
            <a:xfrm rot="5400000">
              <a:off x="3523033" y="1522757"/>
              <a:ext cx="1019141" cy="1019142"/>
            </a:xfrm>
            <a:custGeom>
              <a:avLst/>
              <a:gdLst>
                <a:gd name="T0" fmla="*/ 4511 w 4512"/>
                <a:gd name="T1" fmla="*/ 0 h 4510"/>
                <a:gd name="T2" fmla="*/ 4511 w 4512"/>
                <a:gd name="T3" fmla="*/ 0 h 4510"/>
                <a:gd name="T4" fmla="*/ 4021 w 4512"/>
                <a:gd name="T5" fmla="*/ 0 h 4510"/>
                <a:gd name="T6" fmla="*/ 4021 w 4512"/>
                <a:gd name="T7" fmla="*/ 0 h 4510"/>
                <a:gd name="T8" fmla="*/ 851 w 4512"/>
                <a:gd name="T9" fmla="*/ 0 h 4510"/>
                <a:gd name="T10" fmla="*/ 799 w 4512"/>
                <a:gd name="T11" fmla="*/ 0 h 4510"/>
                <a:gd name="T12" fmla="*/ 774 w 4512"/>
                <a:gd name="T13" fmla="*/ 0 h 4510"/>
                <a:gd name="T14" fmla="*/ 774 w 4512"/>
                <a:gd name="T15" fmla="*/ 0 h 4510"/>
                <a:gd name="T16" fmla="*/ 0 w 4512"/>
                <a:gd name="T17" fmla="*/ 747 h 4510"/>
                <a:gd name="T18" fmla="*/ 0 w 4512"/>
                <a:gd name="T19" fmla="*/ 747 h 4510"/>
                <a:gd name="T20" fmla="*/ 0 w 4512"/>
                <a:gd name="T21" fmla="*/ 4509 h 4510"/>
                <a:gd name="T22" fmla="*/ 490 w 4512"/>
                <a:gd name="T23" fmla="*/ 4509 h 4510"/>
                <a:gd name="T24" fmla="*/ 490 w 4512"/>
                <a:gd name="T25" fmla="*/ 4509 h 4510"/>
                <a:gd name="T26" fmla="*/ 3660 w 4512"/>
                <a:gd name="T27" fmla="*/ 4509 h 4510"/>
                <a:gd name="T28" fmla="*/ 3738 w 4512"/>
                <a:gd name="T29" fmla="*/ 4509 h 4510"/>
                <a:gd name="T30" fmla="*/ 3789 w 4512"/>
                <a:gd name="T31" fmla="*/ 4509 h 4510"/>
                <a:gd name="T32" fmla="*/ 3789 w 4512"/>
                <a:gd name="T33" fmla="*/ 4509 h 4510"/>
                <a:gd name="T34" fmla="*/ 4511 w 4512"/>
                <a:gd name="T35" fmla="*/ 3788 h 4510"/>
                <a:gd name="T36" fmla="*/ 4511 w 4512"/>
                <a:gd name="T37" fmla="*/ 3788 h 4510"/>
                <a:gd name="T38" fmla="*/ 4511 w 4512"/>
                <a:gd name="T39" fmla="*/ 0 h 4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12" h="4510">
                  <a:moveTo>
                    <a:pt x="4511" y="0"/>
                  </a:moveTo>
                  <a:lnTo>
                    <a:pt x="4511" y="0"/>
                  </a:lnTo>
                  <a:cubicBezTo>
                    <a:pt x="4021" y="0"/>
                    <a:pt x="4021" y="0"/>
                    <a:pt x="4021" y="0"/>
                  </a:cubicBezTo>
                  <a:lnTo>
                    <a:pt x="4021" y="0"/>
                  </a:lnTo>
                  <a:cubicBezTo>
                    <a:pt x="851" y="0"/>
                    <a:pt x="851" y="0"/>
                    <a:pt x="851" y="0"/>
                  </a:cubicBezTo>
                  <a:cubicBezTo>
                    <a:pt x="825" y="0"/>
                    <a:pt x="825" y="0"/>
                    <a:pt x="799" y="0"/>
                  </a:cubicBezTo>
                  <a:cubicBezTo>
                    <a:pt x="774" y="0"/>
                    <a:pt x="774" y="0"/>
                    <a:pt x="774" y="0"/>
                  </a:cubicBezTo>
                  <a:lnTo>
                    <a:pt x="774" y="0"/>
                  </a:lnTo>
                  <a:cubicBezTo>
                    <a:pt x="361" y="26"/>
                    <a:pt x="52" y="361"/>
                    <a:pt x="0" y="747"/>
                  </a:cubicBezTo>
                  <a:lnTo>
                    <a:pt x="0" y="747"/>
                  </a:lnTo>
                  <a:cubicBezTo>
                    <a:pt x="0" y="4509"/>
                    <a:pt x="0" y="4509"/>
                    <a:pt x="0" y="4509"/>
                  </a:cubicBezTo>
                  <a:cubicBezTo>
                    <a:pt x="490" y="4509"/>
                    <a:pt x="490" y="4509"/>
                    <a:pt x="490" y="4509"/>
                  </a:cubicBezTo>
                  <a:lnTo>
                    <a:pt x="490" y="4509"/>
                  </a:lnTo>
                  <a:cubicBezTo>
                    <a:pt x="3660" y="4509"/>
                    <a:pt x="3660" y="4509"/>
                    <a:pt x="3660" y="4509"/>
                  </a:cubicBezTo>
                  <a:cubicBezTo>
                    <a:pt x="3686" y="4509"/>
                    <a:pt x="3712" y="4509"/>
                    <a:pt x="3738" y="4509"/>
                  </a:cubicBezTo>
                  <a:cubicBezTo>
                    <a:pt x="3789" y="4509"/>
                    <a:pt x="3789" y="4509"/>
                    <a:pt x="3789" y="4509"/>
                  </a:cubicBezTo>
                  <a:lnTo>
                    <a:pt x="3789" y="4509"/>
                  </a:lnTo>
                  <a:cubicBezTo>
                    <a:pt x="4150" y="4457"/>
                    <a:pt x="4460" y="4174"/>
                    <a:pt x="4511" y="3788"/>
                  </a:cubicBezTo>
                  <a:lnTo>
                    <a:pt x="4511" y="3788"/>
                  </a:lnTo>
                  <a:lnTo>
                    <a:pt x="451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rIns="360000" anchor="ctr"/>
            <a:lstStyle/>
            <a:p>
              <a:endParaRPr lang="en-US" sz="3200" dirty="0">
                <a:solidFill>
                  <a:schemeClr val="bg2">
                    <a:lumMod val="65000"/>
                  </a:schemeClr>
                </a:solidFill>
              </a:endParaRPr>
            </a:p>
          </p:txBody>
        </p:sp>
        <p:sp>
          <p:nvSpPr>
            <p:cNvPr id="11" name="Freeform 92"/>
            <p:cNvSpPr>
              <a:spLocks noEditPoints="1"/>
            </p:cNvSpPr>
            <p:nvPr/>
          </p:nvSpPr>
          <p:spPr bwMode="auto">
            <a:xfrm>
              <a:off x="3809058" y="1854058"/>
              <a:ext cx="447091" cy="356540"/>
            </a:xfrm>
            <a:custGeom>
              <a:avLst/>
              <a:gdLst/>
              <a:ahLst/>
              <a:cxnLst>
                <a:cxn ang="0">
                  <a:pos x="73" y="52"/>
                </a:cxn>
                <a:cxn ang="0">
                  <a:pos x="67" y="58"/>
                </a:cxn>
                <a:cxn ang="0">
                  <a:pos x="7" y="58"/>
                </a:cxn>
                <a:cxn ang="0">
                  <a:pos x="0" y="52"/>
                </a:cxn>
                <a:cxn ang="0">
                  <a:pos x="0" y="6"/>
                </a:cxn>
                <a:cxn ang="0">
                  <a:pos x="7" y="0"/>
                </a:cxn>
                <a:cxn ang="0">
                  <a:pos x="67" y="0"/>
                </a:cxn>
                <a:cxn ang="0">
                  <a:pos x="73" y="6"/>
                </a:cxn>
                <a:cxn ang="0">
                  <a:pos x="73" y="52"/>
                </a:cxn>
                <a:cxn ang="0">
                  <a:pos x="7" y="4"/>
                </a:cxn>
                <a:cxn ang="0">
                  <a:pos x="5" y="6"/>
                </a:cxn>
                <a:cxn ang="0">
                  <a:pos x="5" y="52"/>
                </a:cxn>
                <a:cxn ang="0">
                  <a:pos x="7" y="53"/>
                </a:cxn>
                <a:cxn ang="0">
                  <a:pos x="67" y="53"/>
                </a:cxn>
                <a:cxn ang="0">
                  <a:pos x="68" y="52"/>
                </a:cxn>
                <a:cxn ang="0">
                  <a:pos x="68" y="6"/>
                </a:cxn>
                <a:cxn ang="0">
                  <a:pos x="67" y="4"/>
                </a:cxn>
                <a:cxn ang="0">
                  <a:pos x="7" y="4"/>
                </a:cxn>
                <a:cxn ang="0">
                  <a:pos x="17" y="24"/>
                </a:cxn>
                <a:cxn ang="0">
                  <a:pos x="10" y="17"/>
                </a:cxn>
                <a:cxn ang="0">
                  <a:pos x="17" y="9"/>
                </a:cxn>
                <a:cxn ang="0">
                  <a:pos x="25" y="17"/>
                </a:cxn>
                <a:cxn ang="0">
                  <a:pos x="17" y="24"/>
                </a:cxn>
                <a:cxn ang="0">
                  <a:pos x="64" y="48"/>
                </a:cxn>
                <a:cxn ang="0">
                  <a:pos x="10" y="48"/>
                </a:cxn>
                <a:cxn ang="0">
                  <a:pos x="10" y="41"/>
                </a:cxn>
                <a:cxn ang="0">
                  <a:pos x="22" y="29"/>
                </a:cxn>
                <a:cxn ang="0">
                  <a:pos x="28" y="35"/>
                </a:cxn>
                <a:cxn ang="0">
                  <a:pos x="48" y="15"/>
                </a:cxn>
                <a:cxn ang="0">
                  <a:pos x="64" y="31"/>
                </a:cxn>
                <a:cxn ang="0">
                  <a:pos x="64" y="48"/>
                </a:cxn>
              </a:cxnLst>
              <a:rect l="0" t="0" r="r" b="b"/>
              <a:pathLst>
                <a:path w="73" h="58">
                  <a:moveTo>
                    <a:pt x="73" y="52"/>
                  </a:moveTo>
                  <a:cubicBezTo>
                    <a:pt x="73" y="55"/>
                    <a:pt x="71" y="58"/>
                    <a:pt x="67" y="58"/>
                  </a:cubicBezTo>
                  <a:cubicBezTo>
                    <a:pt x="7" y="58"/>
                    <a:pt x="7" y="58"/>
                    <a:pt x="7" y="58"/>
                  </a:cubicBezTo>
                  <a:cubicBezTo>
                    <a:pt x="3" y="58"/>
                    <a:pt x="0" y="55"/>
                    <a:pt x="0" y="5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71" y="0"/>
                    <a:pt x="73" y="2"/>
                    <a:pt x="73" y="6"/>
                  </a:cubicBezTo>
                  <a:lnTo>
                    <a:pt x="73" y="52"/>
                  </a:lnTo>
                  <a:close/>
                  <a:moveTo>
                    <a:pt x="7" y="4"/>
                  </a:moveTo>
                  <a:cubicBezTo>
                    <a:pt x="6" y="4"/>
                    <a:pt x="5" y="5"/>
                    <a:pt x="5" y="6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5" y="52"/>
                    <a:pt x="6" y="53"/>
                    <a:pt x="7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8" y="53"/>
                    <a:pt x="68" y="52"/>
                    <a:pt x="68" y="52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5"/>
                    <a:pt x="68" y="4"/>
                    <a:pt x="67" y="4"/>
                  </a:cubicBezTo>
                  <a:lnTo>
                    <a:pt x="7" y="4"/>
                  </a:lnTo>
                  <a:close/>
                  <a:moveTo>
                    <a:pt x="17" y="24"/>
                  </a:moveTo>
                  <a:cubicBezTo>
                    <a:pt x="13" y="24"/>
                    <a:pt x="10" y="21"/>
                    <a:pt x="10" y="17"/>
                  </a:cubicBezTo>
                  <a:cubicBezTo>
                    <a:pt x="10" y="13"/>
                    <a:pt x="13" y="9"/>
                    <a:pt x="17" y="9"/>
                  </a:cubicBezTo>
                  <a:cubicBezTo>
                    <a:pt x="21" y="9"/>
                    <a:pt x="25" y="13"/>
                    <a:pt x="25" y="17"/>
                  </a:cubicBezTo>
                  <a:cubicBezTo>
                    <a:pt x="25" y="21"/>
                    <a:pt x="21" y="24"/>
                    <a:pt x="17" y="24"/>
                  </a:cubicBezTo>
                  <a:close/>
                  <a:moveTo>
                    <a:pt x="64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1"/>
                    <a:pt x="10" y="41"/>
                    <a:pt x="10" y="41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8" y="35"/>
                    <a:pt x="28" y="35"/>
                    <a:pt x="28" y="35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4" y="31"/>
                    <a:pt x="64" y="31"/>
                    <a:pt x="64" y="31"/>
                  </a:cubicBezTo>
                  <a:lnTo>
                    <a:pt x="64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360000" bIns="60960" numCol="1" anchor="t" anchorCtr="0" compatLnSpc="1"/>
            <a:lstStyle/>
            <a:p>
              <a:endParaRPr lang="en-US" sz="3200" dirty="0"/>
            </a:p>
          </p:txBody>
        </p:sp>
      </p:grpSp>
      <p:sp>
        <p:nvSpPr>
          <p:cNvPr id="12" name="Oval 56"/>
          <p:cNvSpPr/>
          <p:nvPr/>
        </p:nvSpPr>
        <p:spPr>
          <a:xfrm>
            <a:off x="7294458" y="1863661"/>
            <a:ext cx="335176" cy="33517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13" name="Oval 57"/>
          <p:cNvSpPr/>
          <p:nvPr/>
        </p:nvSpPr>
        <p:spPr>
          <a:xfrm>
            <a:off x="4240992" y="1845960"/>
            <a:ext cx="335176" cy="335176"/>
          </a:xfrm>
          <a:prstGeom prst="ellipse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14" name="组合 13"/>
          <p:cNvGrpSpPr/>
          <p:nvPr/>
        </p:nvGrpSpPr>
        <p:grpSpPr>
          <a:xfrm>
            <a:off x="4025838" y="3726831"/>
            <a:ext cx="1775599" cy="1775599"/>
            <a:chOff x="4384632" y="3702309"/>
            <a:chExt cx="1591381" cy="1591381"/>
          </a:xfrm>
        </p:grpSpPr>
        <p:grpSp>
          <p:nvGrpSpPr>
            <p:cNvPr id="15" name="Group 31"/>
            <p:cNvGrpSpPr/>
            <p:nvPr/>
          </p:nvGrpSpPr>
          <p:grpSpPr>
            <a:xfrm>
              <a:off x="4384632" y="3702309"/>
              <a:ext cx="1591381" cy="1591381"/>
              <a:chOff x="3523033" y="2587160"/>
              <a:chExt cx="1019142" cy="1019142"/>
            </a:xfrm>
          </p:grpSpPr>
          <p:sp>
            <p:nvSpPr>
              <p:cNvPr id="17" name="Freeform 1"/>
              <p:cNvSpPr>
                <a:spLocks noChangeArrowheads="1"/>
              </p:cNvSpPr>
              <p:nvPr/>
            </p:nvSpPr>
            <p:spPr bwMode="auto">
              <a:xfrm>
                <a:off x="3523033" y="2587160"/>
                <a:ext cx="1019142" cy="1019142"/>
              </a:xfrm>
              <a:custGeom>
                <a:avLst/>
                <a:gdLst>
                  <a:gd name="T0" fmla="*/ 4511 w 4512"/>
                  <a:gd name="T1" fmla="*/ 0 h 4510"/>
                  <a:gd name="T2" fmla="*/ 4511 w 4512"/>
                  <a:gd name="T3" fmla="*/ 0 h 4510"/>
                  <a:gd name="T4" fmla="*/ 4021 w 4512"/>
                  <a:gd name="T5" fmla="*/ 0 h 4510"/>
                  <a:gd name="T6" fmla="*/ 4021 w 4512"/>
                  <a:gd name="T7" fmla="*/ 0 h 4510"/>
                  <a:gd name="T8" fmla="*/ 851 w 4512"/>
                  <a:gd name="T9" fmla="*/ 0 h 4510"/>
                  <a:gd name="T10" fmla="*/ 799 w 4512"/>
                  <a:gd name="T11" fmla="*/ 0 h 4510"/>
                  <a:gd name="T12" fmla="*/ 774 w 4512"/>
                  <a:gd name="T13" fmla="*/ 0 h 4510"/>
                  <a:gd name="T14" fmla="*/ 774 w 4512"/>
                  <a:gd name="T15" fmla="*/ 0 h 4510"/>
                  <a:gd name="T16" fmla="*/ 0 w 4512"/>
                  <a:gd name="T17" fmla="*/ 747 h 4510"/>
                  <a:gd name="T18" fmla="*/ 0 w 4512"/>
                  <a:gd name="T19" fmla="*/ 747 h 4510"/>
                  <a:gd name="T20" fmla="*/ 0 w 4512"/>
                  <a:gd name="T21" fmla="*/ 4509 h 4510"/>
                  <a:gd name="T22" fmla="*/ 490 w 4512"/>
                  <a:gd name="T23" fmla="*/ 4509 h 4510"/>
                  <a:gd name="T24" fmla="*/ 490 w 4512"/>
                  <a:gd name="T25" fmla="*/ 4509 h 4510"/>
                  <a:gd name="T26" fmla="*/ 3660 w 4512"/>
                  <a:gd name="T27" fmla="*/ 4509 h 4510"/>
                  <a:gd name="T28" fmla="*/ 3738 w 4512"/>
                  <a:gd name="T29" fmla="*/ 4509 h 4510"/>
                  <a:gd name="T30" fmla="*/ 3789 w 4512"/>
                  <a:gd name="T31" fmla="*/ 4509 h 4510"/>
                  <a:gd name="T32" fmla="*/ 3789 w 4512"/>
                  <a:gd name="T33" fmla="*/ 4509 h 4510"/>
                  <a:gd name="T34" fmla="*/ 4511 w 4512"/>
                  <a:gd name="T35" fmla="*/ 3788 h 4510"/>
                  <a:gd name="T36" fmla="*/ 4511 w 4512"/>
                  <a:gd name="T37" fmla="*/ 3788 h 4510"/>
                  <a:gd name="T38" fmla="*/ 4511 w 4512"/>
                  <a:gd name="T39" fmla="*/ 0 h 4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12" h="4510">
                    <a:moveTo>
                      <a:pt x="4511" y="0"/>
                    </a:moveTo>
                    <a:lnTo>
                      <a:pt x="4511" y="0"/>
                    </a:lnTo>
                    <a:cubicBezTo>
                      <a:pt x="4021" y="0"/>
                      <a:pt x="4021" y="0"/>
                      <a:pt x="4021" y="0"/>
                    </a:cubicBezTo>
                    <a:lnTo>
                      <a:pt x="4021" y="0"/>
                    </a:lnTo>
                    <a:cubicBezTo>
                      <a:pt x="851" y="0"/>
                      <a:pt x="851" y="0"/>
                      <a:pt x="851" y="0"/>
                    </a:cubicBezTo>
                    <a:cubicBezTo>
                      <a:pt x="825" y="0"/>
                      <a:pt x="825" y="0"/>
                      <a:pt x="799" y="0"/>
                    </a:cubicBezTo>
                    <a:cubicBezTo>
                      <a:pt x="774" y="0"/>
                      <a:pt x="774" y="0"/>
                      <a:pt x="774" y="0"/>
                    </a:cubicBezTo>
                    <a:lnTo>
                      <a:pt x="774" y="0"/>
                    </a:lnTo>
                    <a:cubicBezTo>
                      <a:pt x="361" y="26"/>
                      <a:pt x="52" y="361"/>
                      <a:pt x="0" y="747"/>
                    </a:cubicBezTo>
                    <a:lnTo>
                      <a:pt x="0" y="747"/>
                    </a:lnTo>
                    <a:cubicBezTo>
                      <a:pt x="0" y="4509"/>
                      <a:pt x="0" y="4509"/>
                      <a:pt x="0" y="4509"/>
                    </a:cubicBezTo>
                    <a:cubicBezTo>
                      <a:pt x="490" y="4509"/>
                      <a:pt x="490" y="4509"/>
                      <a:pt x="490" y="4509"/>
                    </a:cubicBezTo>
                    <a:lnTo>
                      <a:pt x="490" y="4509"/>
                    </a:lnTo>
                    <a:cubicBezTo>
                      <a:pt x="3660" y="4509"/>
                      <a:pt x="3660" y="4509"/>
                      <a:pt x="3660" y="4509"/>
                    </a:cubicBezTo>
                    <a:cubicBezTo>
                      <a:pt x="3686" y="4509"/>
                      <a:pt x="3712" y="4509"/>
                      <a:pt x="3738" y="4509"/>
                    </a:cubicBezTo>
                    <a:cubicBezTo>
                      <a:pt x="3789" y="4509"/>
                      <a:pt x="3789" y="4509"/>
                      <a:pt x="3789" y="4509"/>
                    </a:cubicBezTo>
                    <a:lnTo>
                      <a:pt x="3789" y="4509"/>
                    </a:lnTo>
                    <a:cubicBezTo>
                      <a:pt x="4150" y="4457"/>
                      <a:pt x="4460" y="4174"/>
                      <a:pt x="4511" y="3788"/>
                    </a:cubicBezTo>
                    <a:lnTo>
                      <a:pt x="4511" y="3788"/>
                    </a:lnTo>
                    <a:lnTo>
                      <a:pt x="4511" y="0"/>
                    </a:lnTo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00" dirty="0">
                  <a:solidFill>
                    <a:schemeClr val="bg2">
                      <a:lumMod val="65000"/>
                    </a:schemeClr>
                  </a:solidFill>
                </a:endParaRPr>
              </a:p>
            </p:txBody>
          </p:sp>
          <p:sp>
            <p:nvSpPr>
              <p:cNvPr id="18" name="Freeform 101"/>
              <p:cNvSpPr>
                <a:spLocks noEditPoints="1"/>
              </p:cNvSpPr>
              <p:nvPr/>
            </p:nvSpPr>
            <p:spPr bwMode="auto">
              <a:xfrm>
                <a:off x="3767243" y="2920890"/>
                <a:ext cx="530722" cy="351683"/>
              </a:xfrm>
              <a:custGeom>
                <a:avLst/>
                <a:gdLst/>
                <a:ahLst/>
                <a:cxnLst>
                  <a:cxn ang="0">
                    <a:pos x="77" y="43"/>
                  </a:cxn>
                  <a:cxn ang="0">
                    <a:pos x="77" y="47"/>
                  </a:cxn>
                  <a:cxn ang="0">
                    <a:pos x="70" y="51"/>
                  </a:cxn>
                  <a:cxn ang="0">
                    <a:pos x="6" y="51"/>
                  </a:cxn>
                  <a:cxn ang="0">
                    <a:pos x="0" y="47"/>
                  </a:cxn>
                  <a:cxn ang="0">
                    <a:pos x="0" y="43"/>
                  </a:cxn>
                  <a:cxn ang="0">
                    <a:pos x="6" y="43"/>
                  </a:cxn>
                  <a:cxn ang="0">
                    <a:pos x="70" y="43"/>
                  </a:cxn>
                  <a:cxn ang="0">
                    <a:pos x="77" y="43"/>
                  </a:cxn>
                  <a:cxn ang="0">
                    <a:pos x="10" y="34"/>
                  </a:cxn>
                  <a:cxn ang="0">
                    <a:pos x="10" y="6"/>
                  </a:cxn>
                  <a:cxn ang="0">
                    <a:pos x="16" y="0"/>
                  </a:cxn>
                  <a:cxn ang="0">
                    <a:pos x="60" y="0"/>
                  </a:cxn>
                  <a:cxn ang="0">
                    <a:pos x="67" y="6"/>
                  </a:cxn>
                  <a:cxn ang="0">
                    <a:pos x="67" y="34"/>
                  </a:cxn>
                  <a:cxn ang="0">
                    <a:pos x="60" y="41"/>
                  </a:cxn>
                  <a:cxn ang="0">
                    <a:pos x="16" y="41"/>
                  </a:cxn>
                  <a:cxn ang="0">
                    <a:pos x="10" y="34"/>
                  </a:cxn>
                  <a:cxn ang="0">
                    <a:pos x="15" y="34"/>
                  </a:cxn>
                  <a:cxn ang="0">
                    <a:pos x="16" y="36"/>
                  </a:cxn>
                  <a:cxn ang="0">
                    <a:pos x="60" y="36"/>
                  </a:cxn>
                  <a:cxn ang="0">
                    <a:pos x="61" y="34"/>
                  </a:cxn>
                  <a:cxn ang="0">
                    <a:pos x="61" y="6"/>
                  </a:cxn>
                  <a:cxn ang="0">
                    <a:pos x="60" y="5"/>
                  </a:cxn>
                  <a:cxn ang="0">
                    <a:pos x="16" y="5"/>
                  </a:cxn>
                  <a:cxn ang="0">
                    <a:pos x="15" y="6"/>
                  </a:cxn>
                  <a:cxn ang="0">
                    <a:pos x="15" y="34"/>
                  </a:cxn>
                  <a:cxn ang="0">
                    <a:pos x="42" y="47"/>
                  </a:cxn>
                  <a:cxn ang="0">
                    <a:pos x="42" y="46"/>
                  </a:cxn>
                  <a:cxn ang="0">
                    <a:pos x="35" y="46"/>
                  </a:cxn>
                  <a:cxn ang="0">
                    <a:pos x="34" y="47"/>
                  </a:cxn>
                  <a:cxn ang="0">
                    <a:pos x="35" y="47"/>
                  </a:cxn>
                  <a:cxn ang="0">
                    <a:pos x="42" y="47"/>
                  </a:cxn>
                  <a:cxn ang="0">
                    <a:pos x="42" y="47"/>
                  </a:cxn>
                </a:cxnLst>
                <a:rect l="0" t="0" r="r" b="b"/>
                <a:pathLst>
                  <a:path w="77" h="51">
                    <a:moveTo>
                      <a:pt x="77" y="43"/>
                    </a:moveTo>
                    <a:cubicBezTo>
                      <a:pt x="77" y="47"/>
                      <a:pt x="77" y="47"/>
                      <a:pt x="77" y="47"/>
                    </a:cubicBezTo>
                    <a:cubicBezTo>
                      <a:pt x="77" y="49"/>
                      <a:pt x="74" y="51"/>
                      <a:pt x="70" y="51"/>
                    </a:cubicBezTo>
                    <a:cubicBezTo>
                      <a:pt x="6" y="51"/>
                      <a:pt x="6" y="51"/>
                      <a:pt x="6" y="51"/>
                    </a:cubicBezTo>
                    <a:cubicBezTo>
                      <a:pt x="3" y="51"/>
                      <a:pt x="0" y="49"/>
                      <a:pt x="0" y="47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6" y="43"/>
                      <a:pt x="6" y="43"/>
                      <a:pt x="6" y="43"/>
                    </a:cubicBezTo>
                    <a:cubicBezTo>
                      <a:pt x="70" y="43"/>
                      <a:pt x="70" y="43"/>
                      <a:pt x="70" y="43"/>
                    </a:cubicBezTo>
                    <a:lnTo>
                      <a:pt x="77" y="43"/>
                    </a:lnTo>
                    <a:close/>
                    <a:moveTo>
                      <a:pt x="10" y="34"/>
                    </a:moveTo>
                    <a:cubicBezTo>
                      <a:pt x="10" y="6"/>
                      <a:pt x="10" y="6"/>
                      <a:pt x="10" y="6"/>
                    </a:cubicBezTo>
                    <a:cubicBezTo>
                      <a:pt x="10" y="2"/>
                      <a:pt x="13" y="0"/>
                      <a:pt x="16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0"/>
                      <a:pt x="67" y="2"/>
                      <a:pt x="67" y="6"/>
                    </a:cubicBezTo>
                    <a:cubicBezTo>
                      <a:pt x="67" y="34"/>
                      <a:pt x="67" y="34"/>
                      <a:pt x="67" y="34"/>
                    </a:cubicBezTo>
                    <a:cubicBezTo>
                      <a:pt x="67" y="38"/>
                      <a:pt x="64" y="41"/>
                      <a:pt x="60" y="41"/>
                    </a:cubicBezTo>
                    <a:cubicBezTo>
                      <a:pt x="16" y="41"/>
                      <a:pt x="16" y="41"/>
                      <a:pt x="16" y="41"/>
                    </a:cubicBezTo>
                    <a:cubicBezTo>
                      <a:pt x="13" y="41"/>
                      <a:pt x="10" y="38"/>
                      <a:pt x="10" y="34"/>
                    </a:cubicBezTo>
                    <a:close/>
                    <a:moveTo>
                      <a:pt x="15" y="34"/>
                    </a:moveTo>
                    <a:cubicBezTo>
                      <a:pt x="15" y="35"/>
                      <a:pt x="16" y="36"/>
                      <a:pt x="16" y="36"/>
                    </a:cubicBezTo>
                    <a:cubicBezTo>
                      <a:pt x="60" y="36"/>
                      <a:pt x="60" y="36"/>
                      <a:pt x="60" y="36"/>
                    </a:cubicBezTo>
                    <a:cubicBezTo>
                      <a:pt x="61" y="36"/>
                      <a:pt x="61" y="35"/>
                      <a:pt x="61" y="3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1" y="5"/>
                      <a:pt x="61" y="5"/>
                      <a:pt x="60" y="5"/>
                    </a:cubicBezTo>
                    <a:cubicBezTo>
                      <a:pt x="16" y="5"/>
                      <a:pt x="16" y="5"/>
                      <a:pt x="16" y="5"/>
                    </a:cubicBezTo>
                    <a:cubicBezTo>
                      <a:pt x="16" y="5"/>
                      <a:pt x="15" y="5"/>
                      <a:pt x="15" y="6"/>
                    </a:cubicBezTo>
                    <a:lnTo>
                      <a:pt x="15" y="34"/>
                    </a:lnTo>
                    <a:close/>
                    <a:moveTo>
                      <a:pt x="42" y="47"/>
                    </a:moveTo>
                    <a:cubicBezTo>
                      <a:pt x="42" y="46"/>
                      <a:pt x="42" y="46"/>
                      <a:pt x="42" y="46"/>
                    </a:cubicBezTo>
                    <a:cubicBezTo>
                      <a:pt x="35" y="46"/>
                      <a:pt x="35" y="46"/>
                      <a:pt x="35" y="46"/>
                    </a:cubicBezTo>
                    <a:cubicBezTo>
                      <a:pt x="35" y="46"/>
                      <a:pt x="34" y="46"/>
                      <a:pt x="34" y="47"/>
                    </a:cubicBezTo>
                    <a:cubicBezTo>
                      <a:pt x="34" y="47"/>
                      <a:pt x="35" y="47"/>
                      <a:pt x="35" y="47"/>
                    </a:cubicBezTo>
                    <a:cubicBezTo>
                      <a:pt x="42" y="47"/>
                      <a:pt x="42" y="47"/>
                      <a:pt x="42" y="47"/>
                    </a:cubicBezTo>
                    <a:cubicBezTo>
                      <a:pt x="42" y="47"/>
                      <a:pt x="42" y="47"/>
                      <a:pt x="42" y="4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</p:grpSp>
        <p:sp>
          <p:nvSpPr>
            <p:cNvPr id="16" name="Oval 58"/>
            <p:cNvSpPr/>
            <p:nvPr/>
          </p:nvSpPr>
          <p:spPr>
            <a:xfrm>
              <a:off x="4577464" y="4866965"/>
              <a:ext cx="300402" cy="30040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061038" y="3726831"/>
            <a:ext cx="1775599" cy="1775598"/>
            <a:chOff x="6208680" y="3724858"/>
            <a:chExt cx="1591381" cy="1591380"/>
          </a:xfrm>
        </p:grpSpPr>
        <p:grpSp>
          <p:nvGrpSpPr>
            <p:cNvPr id="20" name="Group 37"/>
            <p:cNvGrpSpPr/>
            <p:nvPr/>
          </p:nvGrpSpPr>
          <p:grpSpPr>
            <a:xfrm>
              <a:off x="6208680" y="3724858"/>
              <a:ext cx="1591381" cy="1591380"/>
              <a:chOff x="4597146" y="2601600"/>
              <a:chExt cx="1019142" cy="1019141"/>
            </a:xfrm>
          </p:grpSpPr>
          <p:sp>
            <p:nvSpPr>
              <p:cNvPr id="22" name="Freeform 1"/>
              <p:cNvSpPr>
                <a:spLocks noChangeArrowheads="1"/>
              </p:cNvSpPr>
              <p:nvPr/>
            </p:nvSpPr>
            <p:spPr bwMode="auto">
              <a:xfrm rot="16200000">
                <a:off x="4597146" y="2601600"/>
                <a:ext cx="1019141" cy="1019142"/>
              </a:xfrm>
              <a:custGeom>
                <a:avLst/>
                <a:gdLst>
                  <a:gd name="T0" fmla="*/ 4511 w 4512"/>
                  <a:gd name="T1" fmla="*/ 0 h 4510"/>
                  <a:gd name="T2" fmla="*/ 4511 w 4512"/>
                  <a:gd name="T3" fmla="*/ 0 h 4510"/>
                  <a:gd name="T4" fmla="*/ 4021 w 4512"/>
                  <a:gd name="T5" fmla="*/ 0 h 4510"/>
                  <a:gd name="T6" fmla="*/ 4021 w 4512"/>
                  <a:gd name="T7" fmla="*/ 0 h 4510"/>
                  <a:gd name="T8" fmla="*/ 851 w 4512"/>
                  <a:gd name="T9" fmla="*/ 0 h 4510"/>
                  <a:gd name="T10" fmla="*/ 799 w 4512"/>
                  <a:gd name="T11" fmla="*/ 0 h 4510"/>
                  <a:gd name="T12" fmla="*/ 774 w 4512"/>
                  <a:gd name="T13" fmla="*/ 0 h 4510"/>
                  <a:gd name="T14" fmla="*/ 774 w 4512"/>
                  <a:gd name="T15" fmla="*/ 0 h 4510"/>
                  <a:gd name="T16" fmla="*/ 0 w 4512"/>
                  <a:gd name="T17" fmla="*/ 747 h 4510"/>
                  <a:gd name="T18" fmla="*/ 0 w 4512"/>
                  <a:gd name="T19" fmla="*/ 747 h 4510"/>
                  <a:gd name="T20" fmla="*/ 0 w 4512"/>
                  <a:gd name="T21" fmla="*/ 4509 h 4510"/>
                  <a:gd name="T22" fmla="*/ 490 w 4512"/>
                  <a:gd name="T23" fmla="*/ 4509 h 4510"/>
                  <a:gd name="T24" fmla="*/ 490 w 4512"/>
                  <a:gd name="T25" fmla="*/ 4509 h 4510"/>
                  <a:gd name="T26" fmla="*/ 3660 w 4512"/>
                  <a:gd name="T27" fmla="*/ 4509 h 4510"/>
                  <a:gd name="T28" fmla="*/ 3738 w 4512"/>
                  <a:gd name="T29" fmla="*/ 4509 h 4510"/>
                  <a:gd name="T30" fmla="*/ 3789 w 4512"/>
                  <a:gd name="T31" fmla="*/ 4509 h 4510"/>
                  <a:gd name="T32" fmla="*/ 3789 w 4512"/>
                  <a:gd name="T33" fmla="*/ 4509 h 4510"/>
                  <a:gd name="T34" fmla="*/ 4511 w 4512"/>
                  <a:gd name="T35" fmla="*/ 3788 h 4510"/>
                  <a:gd name="T36" fmla="*/ 4511 w 4512"/>
                  <a:gd name="T37" fmla="*/ 3788 h 4510"/>
                  <a:gd name="T38" fmla="*/ 4511 w 4512"/>
                  <a:gd name="T39" fmla="*/ 0 h 45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512" h="4510">
                    <a:moveTo>
                      <a:pt x="4511" y="0"/>
                    </a:moveTo>
                    <a:lnTo>
                      <a:pt x="4511" y="0"/>
                    </a:lnTo>
                    <a:cubicBezTo>
                      <a:pt x="4021" y="0"/>
                      <a:pt x="4021" y="0"/>
                      <a:pt x="4021" y="0"/>
                    </a:cubicBezTo>
                    <a:lnTo>
                      <a:pt x="4021" y="0"/>
                    </a:lnTo>
                    <a:cubicBezTo>
                      <a:pt x="851" y="0"/>
                      <a:pt x="851" y="0"/>
                      <a:pt x="851" y="0"/>
                    </a:cubicBezTo>
                    <a:cubicBezTo>
                      <a:pt x="825" y="0"/>
                      <a:pt x="825" y="0"/>
                      <a:pt x="799" y="0"/>
                    </a:cubicBezTo>
                    <a:cubicBezTo>
                      <a:pt x="774" y="0"/>
                      <a:pt x="774" y="0"/>
                      <a:pt x="774" y="0"/>
                    </a:cubicBezTo>
                    <a:lnTo>
                      <a:pt x="774" y="0"/>
                    </a:lnTo>
                    <a:cubicBezTo>
                      <a:pt x="361" y="26"/>
                      <a:pt x="52" y="361"/>
                      <a:pt x="0" y="747"/>
                    </a:cubicBezTo>
                    <a:lnTo>
                      <a:pt x="0" y="747"/>
                    </a:lnTo>
                    <a:cubicBezTo>
                      <a:pt x="0" y="4509"/>
                      <a:pt x="0" y="4509"/>
                      <a:pt x="0" y="4509"/>
                    </a:cubicBezTo>
                    <a:cubicBezTo>
                      <a:pt x="490" y="4509"/>
                      <a:pt x="490" y="4509"/>
                      <a:pt x="490" y="4509"/>
                    </a:cubicBezTo>
                    <a:lnTo>
                      <a:pt x="490" y="4509"/>
                    </a:lnTo>
                    <a:cubicBezTo>
                      <a:pt x="3660" y="4509"/>
                      <a:pt x="3660" y="4509"/>
                      <a:pt x="3660" y="4509"/>
                    </a:cubicBezTo>
                    <a:cubicBezTo>
                      <a:pt x="3686" y="4509"/>
                      <a:pt x="3712" y="4509"/>
                      <a:pt x="3738" y="4509"/>
                    </a:cubicBezTo>
                    <a:cubicBezTo>
                      <a:pt x="3789" y="4509"/>
                      <a:pt x="3789" y="4509"/>
                      <a:pt x="3789" y="4509"/>
                    </a:cubicBezTo>
                    <a:lnTo>
                      <a:pt x="3789" y="4509"/>
                    </a:lnTo>
                    <a:cubicBezTo>
                      <a:pt x="4150" y="4457"/>
                      <a:pt x="4460" y="4174"/>
                      <a:pt x="4511" y="3788"/>
                    </a:cubicBezTo>
                    <a:lnTo>
                      <a:pt x="4511" y="3788"/>
                    </a:lnTo>
                    <a:lnTo>
                      <a:pt x="4511" y="0"/>
                    </a:lnTo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endParaRPr lang="en-US" sz="3200" dirty="0">
                  <a:solidFill>
                    <a:schemeClr val="bg2">
                      <a:lumMod val="65000"/>
                    </a:schemeClr>
                  </a:solidFill>
                </a:endParaRPr>
              </a:p>
            </p:txBody>
          </p:sp>
          <p:sp>
            <p:nvSpPr>
              <p:cNvPr id="23" name="Freeform 91"/>
              <p:cNvSpPr>
                <a:spLocks noEditPoints="1"/>
              </p:cNvSpPr>
              <p:nvPr/>
            </p:nvSpPr>
            <p:spPr bwMode="auto">
              <a:xfrm>
                <a:off x="4909236" y="2912112"/>
                <a:ext cx="394961" cy="398119"/>
              </a:xfrm>
              <a:custGeom>
                <a:avLst/>
                <a:gdLst/>
                <a:ahLst/>
                <a:cxnLst>
                  <a:cxn ang="0">
                    <a:pos x="58" y="47"/>
                  </a:cxn>
                  <a:cxn ang="0">
                    <a:pos x="47" y="58"/>
                  </a:cxn>
                  <a:cxn ang="0">
                    <a:pos x="11" y="58"/>
                  </a:cxn>
                  <a:cxn ang="0">
                    <a:pos x="0" y="47"/>
                  </a:cxn>
                  <a:cxn ang="0">
                    <a:pos x="0" y="10"/>
                  </a:cxn>
                  <a:cxn ang="0">
                    <a:pos x="11" y="0"/>
                  </a:cxn>
                  <a:cxn ang="0">
                    <a:pos x="47" y="0"/>
                  </a:cxn>
                  <a:cxn ang="0">
                    <a:pos x="58" y="10"/>
                  </a:cxn>
                  <a:cxn ang="0">
                    <a:pos x="58" y="47"/>
                  </a:cxn>
                  <a:cxn ang="0">
                    <a:pos x="41" y="27"/>
                  </a:cxn>
                  <a:cxn ang="0">
                    <a:pos x="30" y="17"/>
                  </a:cxn>
                  <a:cxn ang="0">
                    <a:pos x="9" y="37"/>
                  </a:cxn>
                  <a:cxn ang="0">
                    <a:pos x="9" y="48"/>
                  </a:cxn>
                  <a:cxn ang="0">
                    <a:pos x="20" y="48"/>
                  </a:cxn>
                  <a:cxn ang="0">
                    <a:pos x="41" y="27"/>
                  </a:cxn>
                  <a:cxn ang="0">
                    <a:pos x="21" y="43"/>
                  </a:cxn>
                  <a:cxn ang="0">
                    <a:pos x="19" y="44"/>
                  </a:cxn>
                  <a:cxn ang="0">
                    <a:pos x="17" y="44"/>
                  </a:cxn>
                  <a:cxn ang="0">
                    <a:pos x="17" y="41"/>
                  </a:cxn>
                  <a:cxn ang="0">
                    <a:pos x="13" y="41"/>
                  </a:cxn>
                  <a:cxn ang="0">
                    <a:pos x="13" y="39"/>
                  </a:cxn>
                  <a:cxn ang="0">
                    <a:pos x="15" y="37"/>
                  </a:cxn>
                  <a:cxn ang="0">
                    <a:pos x="21" y="43"/>
                  </a:cxn>
                  <a:cxn ang="0">
                    <a:pos x="31" y="23"/>
                  </a:cxn>
                  <a:cxn ang="0">
                    <a:pos x="20" y="34"/>
                  </a:cxn>
                  <a:cxn ang="0">
                    <a:pos x="19" y="34"/>
                  </a:cxn>
                  <a:cxn ang="0">
                    <a:pos x="19" y="33"/>
                  </a:cxn>
                  <a:cxn ang="0">
                    <a:pos x="30" y="22"/>
                  </a:cxn>
                  <a:cxn ang="0">
                    <a:pos x="31" y="22"/>
                  </a:cxn>
                  <a:cxn ang="0">
                    <a:pos x="31" y="23"/>
                  </a:cxn>
                  <a:cxn ang="0">
                    <a:pos x="47" y="22"/>
                  </a:cxn>
                  <a:cxn ang="0">
                    <a:pos x="47" y="16"/>
                  </a:cxn>
                  <a:cxn ang="0">
                    <a:pos x="41" y="11"/>
                  </a:cxn>
                  <a:cxn ang="0">
                    <a:pos x="36" y="11"/>
                  </a:cxn>
                  <a:cxn ang="0">
                    <a:pos x="33" y="14"/>
                  </a:cxn>
                  <a:cxn ang="0">
                    <a:pos x="43" y="25"/>
                  </a:cxn>
                  <a:cxn ang="0">
                    <a:pos x="47" y="22"/>
                  </a:cxn>
                </a:cxnLst>
                <a:rect l="0" t="0" r="r" b="b"/>
                <a:pathLst>
                  <a:path w="58" h="58">
                    <a:moveTo>
                      <a:pt x="58" y="47"/>
                    </a:moveTo>
                    <a:cubicBezTo>
                      <a:pt x="58" y="53"/>
                      <a:pt x="53" y="58"/>
                      <a:pt x="47" y="58"/>
                    </a:cubicBezTo>
                    <a:cubicBezTo>
                      <a:pt x="11" y="58"/>
                      <a:pt x="11" y="58"/>
                      <a:pt x="11" y="58"/>
                    </a:cubicBezTo>
                    <a:cubicBezTo>
                      <a:pt x="5" y="58"/>
                      <a:pt x="0" y="53"/>
                      <a:pt x="0" y="47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47" y="0"/>
                      <a:pt x="47" y="0"/>
                      <a:pt x="47" y="0"/>
                    </a:cubicBezTo>
                    <a:cubicBezTo>
                      <a:pt x="53" y="0"/>
                      <a:pt x="58" y="4"/>
                      <a:pt x="58" y="10"/>
                    </a:cubicBezTo>
                    <a:lnTo>
                      <a:pt x="58" y="47"/>
                    </a:lnTo>
                    <a:close/>
                    <a:moveTo>
                      <a:pt x="41" y="27"/>
                    </a:moveTo>
                    <a:cubicBezTo>
                      <a:pt x="30" y="17"/>
                      <a:pt x="30" y="17"/>
                      <a:pt x="30" y="17"/>
                    </a:cubicBezTo>
                    <a:cubicBezTo>
                      <a:pt x="9" y="37"/>
                      <a:pt x="9" y="37"/>
                      <a:pt x="9" y="37"/>
                    </a:cubicBezTo>
                    <a:cubicBezTo>
                      <a:pt x="9" y="48"/>
                      <a:pt x="9" y="48"/>
                      <a:pt x="9" y="48"/>
                    </a:cubicBezTo>
                    <a:cubicBezTo>
                      <a:pt x="20" y="48"/>
                      <a:pt x="20" y="48"/>
                      <a:pt x="20" y="48"/>
                    </a:cubicBezTo>
                    <a:lnTo>
                      <a:pt x="41" y="27"/>
                    </a:lnTo>
                    <a:close/>
                    <a:moveTo>
                      <a:pt x="21" y="43"/>
                    </a:moveTo>
                    <a:cubicBezTo>
                      <a:pt x="19" y="44"/>
                      <a:pt x="19" y="44"/>
                      <a:pt x="19" y="44"/>
                    </a:cubicBezTo>
                    <a:cubicBezTo>
                      <a:pt x="17" y="44"/>
                      <a:pt x="17" y="44"/>
                      <a:pt x="17" y="44"/>
                    </a:cubicBezTo>
                    <a:cubicBezTo>
                      <a:pt x="17" y="41"/>
                      <a:pt x="17" y="41"/>
                      <a:pt x="17" y="41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39"/>
                      <a:pt x="13" y="39"/>
                      <a:pt x="13" y="39"/>
                    </a:cubicBezTo>
                    <a:cubicBezTo>
                      <a:pt x="15" y="37"/>
                      <a:pt x="15" y="37"/>
                      <a:pt x="15" y="37"/>
                    </a:cubicBezTo>
                    <a:lnTo>
                      <a:pt x="21" y="43"/>
                    </a:lnTo>
                    <a:close/>
                    <a:moveTo>
                      <a:pt x="31" y="23"/>
                    </a:moveTo>
                    <a:cubicBezTo>
                      <a:pt x="20" y="34"/>
                      <a:pt x="20" y="34"/>
                      <a:pt x="20" y="34"/>
                    </a:cubicBezTo>
                    <a:cubicBezTo>
                      <a:pt x="19" y="34"/>
                      <a:pt x="19" y="35"/>
                      <a:pt x="19" y="34"/>
                    </a:cubicBezTo>
                    <a:cubicBezTo>
                      <a:pt x="18" y="34"/>
                      <a:pt x="18" y="33"/>
                      <a:pt x="19" y="33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30" y="22"/>
                      <a:pt x="31" y="22"/>
                      <a:pt x="31" y="22"/>
                    </a:cubicBezTo>
                    <a:cubicBezTo>
                      <a:pt x="31" y="22"/>
                      <a:pt x="31" y="23"/>
                      <a:pt x="31" y="23"/>
                    </a:cubicBezTo>
                    <a:close/>
                    <a:moveTo>
                      <a:pt x="47" y="22"/>
                    </a:moveTo>
                    <a:cubicBezTo>
                      <a:pt x="48" y="20"/>
                      <a:pt x="48" y="18"/>
                      <a:pt x="47" y="16"/>
                    </a:cubicBezTo>
                    <a:cubicBezTo>
                      <a:pt x="41" y="11"/>
                      <a:pt x="41" y="11"/>
                      <a:pt x="41" y="11"/>
                    </a:cubicBezTo>
                    <a:cubicBezTo>
                      <a:pt x="40" y="9"/>
                      <a:pt x="37" y="9"/>
                      <a:pt x="36" y="11"/>
                    </a:cubicBezTo>
                    <a:cubicBezTo>
                      <a:pt x="33" y="14"/>
                      <a:pt x="33" y="14"/>
                      <a:pt x="33" y="14"/>
                    </a:cubicBezTo>
                    <a:cubicBezTo>
                      <a:pt x="43" y="25"/>
                      <a:pt x="43" y="25"/>
                      <a:pt x="43" y="25"/>
                    </a:cubicBezTo>
                    <a:lnTo>
                      <a:pt x="47" y="2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 sz="3200" dirty="0"/>
              </a:p>
            </p:txBody>
          </p:sp>
        </p:grpSp>
        <p:sp>
          <p:nvSpPr>
            <p:cNvPr id="21" name="Oval 59"/>
            <p:cNvSpPr/>
            <p:nvPr/>
          </p:nvSpPr>
          <p:spPr>
            <a:xfrm>
              <a:off x="7314133" y="4886796"/>
              <a:ext cx="300402" cy="300402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 dirty="0"/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002468" y="2123479"/>
            <a:ext cx="2870971" cy="945832"/>
            <a:chOff x="2653530" y="5074715"/>
            <a:chExt cx="2262955" cy="847702"/>
          </a:xfrm>
        </p:grpSpPr>
        <p:sp>
          <p:nvSpPr>
            <p:cNvPr id="25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6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997189" y="2123477"/>
            <a:ext cx="3192344" cy="945832"/>
            <a:chOff x="7284132" y="5074715"/>
            <a:chExt cx="2262955" cy="847702"/>
          </a:xfrm>
        </p:grpSpPr>
        <p:sp>
          <p:nvSpPr>
            <p:cNvPr id="28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360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29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360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02468" y="4141713"/>
            <a:ext cx="2870971" cy="945832"/>
            <a:chOff x="2653530" y="5074715"/>
            <a:chExt cx="2262955" cy="847702"/>
          </a:xfrm>
        </p:grpSpPr>
        <p:sp>
          <p:nvSpPr>
            <p:cNvPr id="31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2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7997189" y="4141713"/>
            <a:ext cx="3192344" cy="945832"/>
            <a:chOff x="7284132" y="5074715"/>
            <a:chExt cx="2262955" cy="847702"/>
          </a:xfrm>
        </p:grpSpPr>
        <p:sp>
          <p:nvSpPr>
            <p:cNvPr id="34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360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3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5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360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34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第六部分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35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sp>
        <p:nvSpPr>
          <p:cNvPr id="6" name="Rounded Rectangle 7"/>
          <p:cNvSpPr/>
          <p:nvPr/>
        </p:nvSpPr>
        <p:spPr>
          <a:xfrm>
            <a:off x="725528" y="1239140"/>
            <a:ext cx="2498511" cy="1821559"/>
          </a:xfrm>
          <a:prstGeom prst="roundRect">
            <a:avLst>
              <a:gd name="adj" fmla="val 1000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8"/>
          <p:cNvSpPr/>
          <p:nvPr/>
        </p:nvSpPr>
        <p:spPr>
          <a:xfrm>
            <a:off x="725528" y="3252903"/>
            <a:ext cx="2498511" cy="2839920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1" tIns="369824" rIns="443251" bIns="443251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en-US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8" name="Rounded Rectangle 9"/>
          <p:cNvSpPr/>
          <p:nvPr/>
        </p:nvSpPr>
        <p:spPr>
          <a:xfrm>
            <a:off x="3473893" y="1239140"/>
            <a:ext cx="2498511" cy="1821559"/>
          </a:xfrm>
          <a:prstGeom prst="roundRect">
            <a:avLst>
              <a:gd name="adj" fmla="val 1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10"/>
          <p:cNvSpPr/>
          <p:nvPr/>
        </p:nvSpPr>
        <p:spPr>
          <a:xfrm>
            <a:off x="3473893" y="3252902"/>
            <a:ext cx="2498511" cy="2839922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1" tIns="369825" rIns="443251" bIns="443251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0" name="Rounded Rectangle 11"/>
          <p:cNvSpPr/>
          <p:nvPr/>
        </p:nvSpPr>
        <p:spPr>
          <a:xfrm>
            <a:off x="6222255" y="1239140"/>
            <a:ext cx="2498511" cy="1821559"/>
          </a:xfrm>
          <a:prstGeom prst="roundRect">
            <a:avLst>
              <a:gd name="adj" fmla="val 1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12"/>
          <p:cNvSpPr/>
          <p:nvPr/>
        </p:nvSpPr>
        <p:spPr>
          <a:xfrm>
            <a:off x="6222255" y="3252903"/>
            <a:ext cx="2498513" cy="2839920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1" tIns="369824" rIns="443252" bIns="443251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2" name="Rounded Rectangle 13"/>
          <p:cNvSpPr/>
          <p:nvPr/>
        </p:nvSpPr>
        <p:spPr>
          <a:xfrm>
            <a:off x="8970617" y="1239140"/>
            <a:ext cx="2498511" cy="1821559"/>
          </a:xfrm>
          <a:prstGeom prst="roundRect">
            <a:avLst>
              <a:gd name="adj" fmla="val 10000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Freeform 14"/>
          <p:cNvSpPr/>
          <p:nvPr/>
        </p:nvSpPr>
        <p:spPr>
          <a:xfrm>
            <a:off x="8970615" y="3252903"/>
            <a:ext cx="2498513" cy="2839920"/>
          </a:xfrm>
          <a:custGeom>
            <a:avLst/>
            <a:gdLst>
              <a:gd name="connsiteX0" fmla="*/ 250698 w 2387600"/>
              <a:gd name="connsiteY0" fmla="*/ 0 h 2980266"/>
              <a:gd name="connsiteX1" fmla="*/ 2136902 w 2387600"/>
              <a:gd name="connsiteY1" fmla="*/ 0 h 2980266"/>
              <a:gd name="connsiteX2" fmla="*/ 2387600 w 2387600"/>
              <a:gd name="connsiteY2" fmla="*/ 250698 h 2980266"/>
              <a:gd name="connsiteX3" fmla="*/ 2387600 w 2387600"/>
              <a:gd name="connsiteY3" fmla="*/ 2980266 h 2980266"/>
              <a:gd name="connsiteX4" fmla="*/ 2387600 w 2387600"/>
              <a:gd name="connsiteY4" fmla="*/ 2980266 h 2980266"/>
              <a:gd name="connsiteX5" fmla="*/ 0 w 2387600"/>
              <a:gd name="connsiteY5" fmla="*/ 2980266 h 2980266"/>
              <a:gd name="connsiteX6" fmla="*/ 0 w 2387600"/>
              <a:gd name="connsiteY6" fmla="*/ 2980266 h 2980266"/>
              <a:gd name="connsiteX7" fmla="*/ 0 w 2387600"/>
              <a:gd name="connsiteY7" fmla="*/ 250698 h 2980266"/>
              <a:gd name="connsiteX8" fmla="*/ 250698 w 2387600"/>
              <a:gd name="connsiteY8" fmla="*/ 0 h 2980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87600" h="2980266">
                <a:moveTo>
                  <a:pt x="2136902" y="2980266"/>
                </a:moveTo>
                <a:lnTo>
                  <a:pt x="250698" y="2980266"/>
                </a:lnTo>
                <a:cubicBezTo>
                  <a:pt x="112241" y="2980266"/>
                  <a:pt x="0" y="2868025"/>
                  <a:pt x="0" y="2729568"/>
                </a:cubicBezTo>
                <a:lnTo>
                  <a:pt x="0" y="0"/>
                </a:lnTo>
                <a:lnTo>
                  <a:pt x="0" y="0"/>
                </a:lnTo>
                <a:lnTo>
                  <a:pt x="2387600" y="0"/>
                </a:lnTo>
                <a:lnTo>
                  <a:pt x="2387600" y="0"/>
                </a:lnTo>
                <a:lnTo>
                  <a:pt x="2387600" y="2729568"/>
                </a:lnTo>
                <a:cubicBezTo>
                  <a:pt x="2387600" y="2868025"/>
                  <a:pt x="2275359" y="2980266"/>
                  <a:pt x="2136902" y="298026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43251" tIns="369824" rIns="443252" bIns="443251" numCol="1" spcCol="127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此部分内容作为文字排版占位显示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  <a:p>
            <a:pPr lvl="0" algn="ctr" defTabSz="2311400">
              <a:lnSpc>
                <a:spcPct val="15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1100" dirty="0">
                <a:solidFill>
                  <a:schemeClr val="tx1"/>
                </a:solidFill>
                <a:cs typeface="+mn-ea"/>
                <a:sym typeface="+mn-lt"/>
              </a:rPr>
              <a:t>（建议使用主题字体）</a:t>
            </a:r>
            <a:endParaRPr lang="en-US" altLang="zh-CN" sz="11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" name="Round Same Side Corner Rectangle 24"/>
          <p:cNvSpPr/>
          <p:nvPr/>
        </p:nvSpPr>
        <p:spPr>
          <a:xfrm flipV="1">
            <a:off x="722872" y="5536110"/>
            <a:ext cx="2498511" cy="556715"/>
          </a:xfrm>
          <a:prstGeom prst="round2Same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5" name="Round Same Side Corner Rectangle 25"/>
          <p:cNvSpPr/>
          <p:nvPr/>
        </p:nvSpPr>
        <p:spPr>
          <a:xfrm flipV="1">
            <a:off x="3467431" y="5536110"/>
            <a:ext cx="2498511" cy="556715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6" name="Round Same Side Corner Rectangle 26"/>
          <p:cNvSpPr/>
          <p:nvPr/>
        </p:nvSpPr>
        <p:spPr>
          <a:xfrm flipV="1">
            <a:off x="6222255" y="5536109"/>
            <a:ext cx="2498511" cy="556715"/>
          </a:xfrm>
          <a:prstGeom prst="round2Same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7" name="Round Same Side Corner Rectangle 27"/>
          <p:cNvSpPr/>
          <p:nvPr/>
        </p:nvSpPr>
        <p:spPr>
          <a:xfrm flipV="1">
            <a:off x="8970617" y="5536108"/>
            <a:ext cx="2498511" cy="556715"/>
          </a:xfrm>
          <a:prstGeom prst="round2Same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>
              <a:cs typeface="+mn-ea"/>
              <a:sym typeface="+mn-lt"/>
            </a:endParaRPr>
          </a:p>
        </p:txBody>
      </p:sp>
      <p:sp>
        <p:nvSpPr>
          <p:cNvPr id="18" name="Freeform 15"/>
          <p:cNvSpPr>
            <a:spLocks noEditPoints="1"/>
          </p:cNvSpPr>
          <p:nvPr/>
        </p:nvSpPr>
        <p:spPr bwMode="auto">
          <a:xfrm>
            <a:off x="4403547" y="1446633"/>
            <a:ext cx="645877" cy="602861"/>
          </a:xfrm>
          <a:custGeom>
            <a:avLst/>
            <a:gdLst>
              <a:gd name="T0" fmla="*/ 68 w 113"/>
              <a:gd name="T1" fmla="*/ 54 h 108"/>
              <a:gd name="T2" fmla="*/ 45 w 113"/>
              <a:gd name="T3" fmla="*/ 54 h 108"/>
              <a:gd name="T4" fmla="*/ 48 w 113"/>
              <a:gd name="T5" fmla="*/ 32 h 108"/>
              <a:gd name="T6" fmla="*/ 0 w 113"/>
              <a:gd name="T7" fmla="*/ 54 h 108"/>
              <a:gd name="T8" fmla="*/ 17 w 113"/>
              <a:gd name="T9" fmla="*/ 93 h 108"/>
              <a:gd name="T10" fmla="*/ 62 w 113"/>
              <a:gd name="T11" fmla="*/ 78 h 108"/>
              <a:gd name="T12" fmla="*/ 38 w 113"/>
              <a:gd name="T13" fmla="*/ 84 h 108"/>
              <a:gd name="T14" fmla="*/ 26 w 113"/>
              <a:gd name="T15" fmla="*/ 73 h 108"/>
              <a:gd name="T16" fmla="*/ 57 w 113"/>
              <a:gd name="T17" fmla="*/ 76 h 108"/>
              <a:gd name="T18" fmla="*/ 79 w 113"/>
              <a:gd name="T19" fmla="*/ 82 h 108"/>
              <a:gd name="T20" fmla="*/ 64 w 113"/>
              <a:gd name="T21" fmla="*/ 89 h 108"/>
              <a:gd name="T22" fmla="*/ 52 w 113"/>
              <a:gd name="T23" fmla="*/ 89 h 108"/>
              <a:gd name="T24" fmla="*/ 80 w 113"/>
              <a:gd name="T25" fmla="*/ 105 h 108"/>
              <a:gd name="T26" fmla="*/ 86 w 113"/>
              <a:gd name="T27" fmla="*/ 73 h 108"/>
              <a:gd name="T28" fmla="*/ 113 w 113"/>
              <a:gd name="T29" fmla="*/ 54 h 108"/>
              <a:gd name="T30" fmla="*/ 70 w 113"/>
              <a:gd name="T31" fmla="*/ 32 h 108"/>
              <a:gd name="T32" fmla="*/ 76 w 113"/>
              <a:gd name="T33" fmla="*/ 23 h 108"/>
              <a:gd name="T34" fmla="*/ 88 w 113"/>
              <a:gd name="T35" fmla="*/ 33 h 108"/>
              <a:gd name="T36" fmla="*/ 96 w 113"/>
              <a:gd name="T37" fmla="*/ 14 h 108"/>
              <a:gd name="T38" fmla="*/ 63 w 113"/>
              <a:gd name="T39" fmla="*/ 20 h 108"/>
              <a:gd name="T40" fmla="*/ 33 w 113"/>
              <a:gd name="T41" fmla="*/ 3 h 108"/>
              <a:gd name="T42" fmla="*/ 26 w 113"/>
              <a:gd name="T43" fmla="*/ 29 h 108"/>
              <a:gd name="T44" fmla="*/ 34 w 113"/>
              <a:gd name="T45" fmla="*/ 25 h 108"/>
              <a:gd name="T46" fmla="*/ 49 w 113"/>
              <a:gd name="T47" fmla="*/ 18 h 108"/>
              <a:gd name="T48" fmla="*/ 48 w 113"/>
              <a:gd name="T49" fmla="*/ 32 h 108"/>
              <a:gd name="T50" fmla="*/ 92 w 113"/>
              <a:gd name="T51" fmla="*/ 45 h 108"/>
              <a:gd name="T52" fmla="*/ 92 w 113"/>
              <a:gd name="T53" fmla="*/ 62 h 108"/>
              <a:gd name="T54" fmla="*/ 77 w 113"/>
              <a:gd name="T55" fmla="*/ 44 h 108"/>
              <a:gd name="T56" fmla="*/ 75 w 113"/>
              <a:gd name="T57" fmla="*/ 66 h 108"/>
              <a:gd name="T58" fmla="*/ 65 w 113"/>
              <a:gd name="T59" fmla="*/ 41 h 108"/>
              <a:gd name="T60" fmla="*/ 51 w 113"/>
              <a:gd name="T61" fmla="*/ 41 h 108"/>
              <a:gd name="T62" fmla="*/ 47 w 113"/>
              <a:gd name="T63" fmla="*/ 44 h 108"/>
              <a:gd name="T64" fmla="*/ 57 w 113"/>
              <a:gd name="T65" fmla="*/ 67 h 108"/>
              <a:gd name="T66" fmla="*/ 22 w 113"/>
              <a:gd name="T67" fmla="*/ 62 h 108"/>
              <a:gd name="T68" fmla="*/ 9 w 113"/>
              <a:gd name="T69" fmla="*/ 54 h 108"/>
              <a:gd name="T70" fmla="*/ 37 w 113"/>
              <a:gd name="T71" fmla="*/ 42 h 108"/>
              <a:gd name="T72" fmla="*/ 64 w 113"/>
              <a:gd name="T73" fmla="*/ 50 h 108"/>
              <a:gd name="T74" fmla="*/ 64 w 113"/>
              <a:gd name="T75" fmla="*/ 50 h 108"/>
              <a:gd name="T76" fmla="*/ 50 w 113"/>
              <a:gd name="T77" fmla="*/ 53 h 108"/>
              <a:gd name="T78" fmla="*/ 49 w 113"/>
              <a:gd name="T79" fmla="*/ 57 h 108"/>
              <a:gd name="T80" fmla="*/ 51 w 113"/>
              <a:gd name="T81" fmla="*/ 52 h 108"/>
              <a:gd name="T82" fmla="*/ 56 w 113"/>
              <a:gd name="T83" fmla="*/ 45 h 108"/>
              <a:gd name="T84" fmla="*/ 58 w 113"/>
              <a:gd name="T85" fmla="*/ 45 h 108"/>
              <a:gd name="T86" fmla="*/ 60 w 113"/>
              <a:gd name="T87" fmla="*/ 46 h 1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3" h="108">
                <a:moveTo>
                  <a:pt x="57" y="42"/>
                </a:moveTo>
                <a:cubicBezTo>
                  <a:pt x="63" y="42"/>
                  <a:pt x="68" y="47"/>
                  <a:pt x="68" y="54"/>
                </a:cubicBezTo>
                <a:cubicBezTo>
                  <a:pt x="68" y="60"/>
                  <a:pt x="63" y="65"/>
                  <a:pt x="57" y="65"/>
                </a:cubicBezTo>
                <a:cubicBezTo>
                  <a:pt x="50" y="65"/>
                  <a:pt x="45" y="60"/>
                  <a:pt x="45" y="54"/>
                </a:cubicBezTo>
                <a:cubicBezTo>
                  <a:pt x="45" y="47"/>
                  <a:pt x="50" y="42"/>
                  <a:pt x="57" y="42"/>
                </a:cubicBezTo>
                <a:close/>
                <a:moveTo>
                  <a:pt x="48" y="32"/>
                </a:moveTo>
                <a:cubicBezTo>
                  <a:pt x="36" y="32"/>
                  <a:pt x="26" y="34"/>
                  <a:pt x="19" y="37"/>
                </a:cubicBezTo>
                <a:cubicBezTo>
                  <a:pt x="7" y="41"/>
                  <a:pt x="0" y="47"/>
                  <a:pt x="0" y="54"/>
                </a:cubicBezTo>
                <a:cubicBezTo>
                  <a:pt x="0" y="60"/>
                  <a:pt x="7" y="66"/>
                  <a:pt x="17" y="70"/>
                </a:cubicBezTo>
                <a:cubicBezTo>
                  <a:pt x="13" y="80"/>
                  <a:pt x="12" y="89"/>
                  <a:pt x="17" y="93"/>
                </a:cubicBezTo>
                <a:cubicBezTo>
                  <a:pt x="22" y="98"/>
                  <a:pt x="31" y="98"/>
                  <a:pt x="42" y="92"/>
                </a:cubicBezTo>
                <a:cubicBezTo>
                  <a:pt x="48" y="89"/>
                  <a:pt x="55" y="84"/>
                  <a:pt x="62" y="78"/>
                </a:cubicBezTo>
                <a:cubicBezTo>
                  <a:pt x="48" y="78"/>
                  <a:pt x="48" y="78"/>
                  <a:pt x="48" y="78"/>
                </a:cubicBezTo>
                <a:cubicBezTo>
                  <a:pt x="44" y="81"/>
                  <a:pt x="41" y="83"/>
                  <a:pt x="38" y="84"/>
                </a:cubicBezTo>
                <a:cubicBezTo>
                  <a:pt x="31" y="88"/>
                  <a:pt x="25" y="89"/>
                  <a:pt x="23" y="87"/>
                </a:cubicBezTo>
                <a:cubicBezTo>
                  <a:pt x="21" y="85"/>
                  <a:pt x="23" y="80"/>
                  <a:pt x="26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35" y="75"/>
                  <a:pt x="45" y="76"/>
                  <a:pt x="57" y="76"/>
                </a:cubicBezTo>
                <a:cubicBezTo>
                  <a:pt x="64" y="76"/>
                  <a:pt x="71" y="75"/>
                  <a:pt x="77" y="74"/>
                </a:cubicBezTo>
                <a:cubicBezTo>
                  <a:pt x="78" y="77"/>
                  <a:pt x="78" y="80"/>
                  <a:pt x="79" y="82"/>
                </a:cubicBezTo>
                <a:cubicBezTo>
                  <a:pt x="79" y="90"/>
                  <a:pt x="79" y="95"/>
                  <a:pt x="76" y="96"/>
                </a:cubicBezTo>
                <a:cubicBezTo>
                  <a:pt x="74" y="98"/>
                  <a:pt x="69" y="95"/>
                  <a:pt x="64" y="89"/>
                </a:cubicBezTo>
                <a:cubicBezTo>
                  <a:pt x="62" y="88"/>
                  <a:pt x="61" y="86"/>
                  <a:pt x="60" y="84"/>
                </a:cubicBezTo>
                <a:cubicBezTo>
                  <a:pt x="52" y="89"/>
                  <a:pt x="52" y="89"/>
                  <a:pt x="52" y="89"/>
                </a:cubicBezTo>
                <a:cubicBezTo>
                  <a:pt x="54" y="91"/>
                  <a:pt x="56" y="93"/>
                  <a:pt x="57" y="95"/>
                </a:cubicBezTo>
                <a:cubicBezTo>
                  <a:pt x="65" y="104"/>
                  <a:pt x="74" y="108"/>
                  <a:pt x="80" y="105"/>
                </a:cubicBezTo>
                <a:cubicBezTo>
                  <a:pt x="86" y="102"/>
                  <a:pt x="89" y="93"/>
                  <a:pt x="88" y="81"/>
                </a:cubicBezTo>
                <a:cubicBezTo>
                  <a:pt x="87" y="79"/>
                  <a:pt x="87" y="76"/>
                  <a:pt x="86" y="73"/>
                </a:cubicBezTo>
                <a:cubicBezTo>
                  <a:pt x="89" y="72"/>
                  <a:pt x="92" y="71"/>
                  <a:pt x="95" y="70"/>
                </a:cubicBezTo>
                <a:cubicBezTo>
                  <a:pt x="106" y="67"/>
                  <a:pt x="113" y="61"/>
                  <a:pt x="113" y="54"/>
                </a:cubicBezTo>
                <a:cubicBezTo>
                  <a:pt x="113" y="47"/>
                  <a:pt x="106" y="41"/>
                  <a:pt x="95" y="37"/>
                </a:cubicBezTo>
                <a:cubicBezTo>
                  <a:pt x="88" y="35"/>
                  <a:pt x="80" y="33"/>
                  <a:pt x="70" y="32"/>
                </a:cubicBezTo>
                <a:cubicBezTo>
                  <a:pt x="69" y="31"/>
                  <a:pt x="69" y="29"/>
                  <a:pt x="68" y="28"/>
                </a:cubicBezTo>
                <a:cubicBezTo>
                  <a:pt x="70" y="26"/>
                  <a:pt x="73" y="24"/>
                  <a:pt x="76" y="23"/>
                </a:cubicBezTo>
                <a:cubicBezTo>
                  <a:pt x="83" y="20"/>
                  <a:pt x="88" y="18"/>
                  <a:pt x="90" y="20"/>
                </a:cubicBezTo>
                <a:cubicBezTo>
                  <a:pt x="92" y="22"/>
                  <a:pt x="91" y="27"/>
                  <a:pt x="88" y="33"/>
                </a:cubicBezTo>
                <a:cubicBezTo>
                  <a:pt x="97" y="35"/>
                  <a:pt x="97" y="35"/>
                  <a:pt x="97" y="35"/>
                </a:cubicBezTo>
                <a:cubicBezTo>
                  <a:pt x="101" y="26"/>
                  <a:pt x="101" y="18"/>
                  <a:pt x="96" y="14"/>
                </a:cubicBezTo>
                <a:cubicBezTo>
                  <a:pt x="91" y="9"/>
                  <a:pt x="82" y="10"/>
                  <a:pt x="72" y="15"/>
                </a:cubicBezTo>
                <a:cubicBezTo>
                  <a:pt x="69" y="16"/>
                  <a:pt x="66" y="18"/>
                  <a:pt x="63" y="20"/>
                </a:cubicBezTo>
                <a:cubicBezTo>
                  <a:pt x="60" y="17"/>
                  <a:pt x="58" y="15"/>
                  <a:pt x="56" y="12"/>
                </a:cubicBezTo>
                <a:cubicBezTo>
                  <a:pt x="48" y="4"/>
                  <a:pt x="39" y="0"/>
                  <a:pt x="33" y="3"/>
                </a:cubicBezTo>
                <a:cubicBezTo>
                  <a:pt x="27" y="6"/>
                  <a:pt x="24" y="14"/>
                  <a:pt x="26" y="26"/>
                </a:cubicBezTo>
                <a:cubicBezTo>
                  <a:pt x="26" y="27"/>
                  <a:pt x="26" y="28"/>
                  <a:pt x="2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27"/>
                  <a:pt x="35" y="26"/>
                  <a:pt x="34" y="25"/>
                </a:cubicBezTo>
                <a:cubicBezTo>
                  <a:pt x="34" y="17"/>
                  <a:pt x="34" y="12"/>
                  <a:pt x="37" y="11"/>
                </a:cubicBezTo>
                <a:cubicBezTo>
                  <a:pt x="39" y="10"/>
                  <a:pt x="44" y="13"/>
                  <a:pt x="49" y="18"/>
                </a:cubicBezTo>
                <a:cubicBezTo>
                  <a:pt x="51" y="20"/>
                  <a:pt x="53" y="23"/>
                  <a:pt x="55" y="25"/>
                </a:cubicBezTo>
                <a:cubicBezTo>
                  <a:pt x="53" y="27"/>
                  <a:pt x="50" y="30"/>
                  <a:pt x="48" y="32"/>
                </a:cubicBezTo>
                <a:close/>
                <a:moveTo>
                  <a:pt x="75" y="42"/>
                </a:moveTo>
                <a:cubicBezTo>
                  <a:pt x="82" y="43"/>
                  <a:pt x="87" y="44"/>
                  <a:pt x="92" y="45"/>
                </a:cubicBezTo>
                <a:cubicBezTo>
                  <a:pt x="99" y="48"/>
                  <a:pt x="104" y="51"/>
                  <a:pt x="104" y="54"/>
                </a:cubicBezTo>
                <a:cubicBezTo>
                  <a:pt x="104" y="56"/>
                  <a:pt x="99" y="59"/>
                  <a:pt x="92" y="62"/>
                </a:cubicBezTo>
                <a:cubicBezTo>
                  <a:pt x="89" y="63"/>
                  <a:pt x="87" y="63"/>
                  <a:pt x="84" y="64"/>
                </a:cubicBezTo>
                <a:cubicBezTo>
                  <a:pt x="82" y="58"/>
                  <a:pt x="80" y="51"/>
                  <a:pt x="77" y="44"/>
                </a:cubicBezTo>
                <a:cubicBezTo>
                  <a:pt x="76" y="44"/>
                  <a:pt x="76" y="43"/>
                  <a:pt x="75" y="42"/>
                </a:cubicBezTo>
                <a:close/>
                <a:moveTo>
                  <a:pt x="75" y="66"/>
                </a:moveTo>
                <a:cubicBezTo>
                  <a:pt x="73" y="60"/>
                  <a:pt x="71" y="54"/>
                  <a:pt x="69" y="48"/>
                </a:cubicBezTo>
                <a:cubicBezTo>
                  <a:pt x="67" y="46"/>
                  <a:pt x="66" y="43"/>
                  <a:pt x="65" y="41"/>
                </a:cubicBezTo>
                <a:cubicBezTo>
                  <a:pt x="62" y="41"/>
                  <a:pt x="59" y="41"/>
                  <a:pt x="57" y="41"/>
                </a:cubicBezTo>
                <a:cubicBezTo>
                  <a:pt x="55" y="41"/>
                  <a:pt x="53" y="41"/>
                  <a:pt x="51" y="41"/>
                </a:cubicBezTo>
                <a:cubicBezTo>
                  <a:pt x="50" y="42"/>
                  <a:pt x="49" y="43"/>
                  <a:pt x="47" y="44"/>
                </a:cubicBezTo>
                <a:cubicBezTo>
                  <a:pt x="47" y="44"/>
                  <a:pt x="47" y="44"/>
                  <a:pt x="47" y="44"/>
                </a:cubicBezTo>
                <a:cubicBezTo>
                  <a:pt x="41" y="51"/>
                  <a:pt x="35" y="58"/>
                  <a:pt x="31" y="64"/>
                </a:cubicBezTo>
                <a:cubicBezTo>
                  <a:pt x="38" y="66"/>
                  <a:pt x="47" y="67"/>
                  <a:pt x="57" y="67"/>
                </a:cubicBezTo>
                <a:cubicBezTo>
                  <a:pt x="63" y="67"/>
                  <a:pt x="69" y="66"/>
                  <a:pt x="75" y="66"/>
                </a:cubicBezTo>
                <a:close/>
                <a:moveTo>
                  <a:pt x="22" y="62"/>
                </a:moveTo>
                <a:cubicBezTo>
                  <a:pt x="22" y="62"/>
                  <a:pt x="22" y="62"/>
                  <a:pt x="22" y="62"/>
                </a:cubicBezTo>
                <a:cubicBezTo>
                  <a:pt x="14" y="59"/>
                  <a:pt x="9" y="56"/>
                  <a:pt x="9" y="54"/>
                </a:cubicBezTo>
                <a:cubicBezTo>
                  <a:pt x="9" y="51"/>
                  <a:pt x="14" y="48"/>
                  <a:pt x="22" y="45"/>
                </a:cubicBezTo>
                <a:cubicBezTo>
                  <a:pt x="26" y="44"/>
                  <a:pt x="31" y="43"/>
                  <a:pt x="37" y="42"/>
                </a:cubicBezTo>
                <a:cubicBezTo>
                  <a:pt x="31" y="49"/>
                  <a:pt x="26" y="56"/>
                  <a:pt x="22" y="62"/>
                </a:cubicBezTo>
                <a:close/>
                <a:moveTo>
                  <a:pt x="64" y="50"/>
                </a:moveTo>
                <a:cubicBezTo>
                  <a:pt x="63" y="55"/>
                  <a:pt x="61" y="59"/>
                  <a:pt x="57" y="62"/>
                </a:cubicBezTo>
                <a:cubicBezTo>
                  <a:pt x="63" y="62"/>
                  <a:pt x="66" y="55"/>
                  <a:pt x="64" y="50"/>
                </a:cubicBezTo>
                <a:close/>
                <a:moveTo>
                  <a:pt x="49" y="57"/>
                </a:moveTo>
                <a:cubicBezTo>
                  <a:pt x="49" y="55"/>
                  <a:pt x="50" y="54"/>
                  <a:pt x="50" y="53"/>
                </a:cubicBezTo>
                <a:cubicBezTo>
                  <a:pt x="49" y="52"/>
                  <a:pt x="49" y="52"/>
                  <a:pt x="49" y="52"/>
                </a:cubicBezTo>
                <a:cubicBezTo>
                  <a:pt x="48" y="54"/>
                  <a:pt x="48" y="55"/>
                  <a:pt x="49" y="57"/>
                </a:cubicBezTo>
                <a:close/>
                <a:moveTo>
                  <a:pt x="49" y="50"/>
                </a:moveTo>
                <a:cubicBezTo>
                  <a:pt x="51" y="52"/>
                  <a:pt x="51" y="52"/>
                  <a:pt x="51" y="52"/>
                </a:cubicBezTo>
                <a:cubicBezTo>
                  <a:pt x="53" y="50"/>
                  <a:pt x="55" y="49"/>
                  <a:pt x="57" y="47"/>
                </a:cubicBezTo>
                <a:cubicBezTo>
                  <a:pt x="56" y="45"/>
                  <a:pt x="56" y="45"/>
                  <a:pt x="56" y="45"/>
                </a:cubicBezTo>
                <a:cubicBezTo>
                  <a:pt x="53" y="45"/>
                  <a:pt x="50" y="47"/>
                  <a:pt x="49" y="50"/>
                </a:cubicBezTo>
                <a:close/>
                <a:moveTo>
                  <a:pt x="58" y="45"/>
                </a:moveTo>
                <a:cubicBezTo>
                  <a:pt x="58" y="47"/>
                  <a:pt x="58" y="47"/>
                  <a:pt x="58" y="47"/>
                </a:cubicBezTo>
                <a:cubicBezTo>
                  <a:pt x="59" y="46"/>
                  <a:pt x="59" y="46"/>
                  <a:pt x="60" y="46"/>
                </a:cubicBezTo>
                <a:cubicBezTo>
                  <a:pt x="59" y="45"/>
                  <a:pt x="58" y="45"/>
                  <a:pt x="58" y="4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19" name="Freeform 16"/>
          <p:cNvSpPr>
            <a:spLocks noEditPoints="1"/>
          </p:cNvSpPr>
          <p:nvPr/>
        </p:nvSpPr>
        <p:spPr bwMode="auto">
          <a:xfrm>
            <a:off x="9950092" y="1492696"/>
            <a:ext cx="539558" cy="553700"/>
          </a:xfrm>
          <a:custGeom>
            <a:avLst/>
            <a:gdLst>
              <a:gd name="T0" fmla="*/ 156 w 203"/>
              <a:gd name="T1" fmla="*/ 26 h 214"/>
              <a:gd name="T2" fmla="*/ 166 w 203"/>
              <a:gd name="T3" fmla="*/ 7 h 214"/>
              <a:gd name="T4" fmla="*/ 138 w 203"/>
              <a:gd name="T5" fmla="*/ 18 h 214"/>
              <a:gd name="T6" fmla="*/ 7 w 203"/>
              <a:gd name="T7" fmla="*/ 145 h 214"/>
              <a:gd name="T8" fmla="*/ 28 w 203"/>
              <a:gd name="T9" fmla="*/ 203 h 214"/>
              <a:gd name="T10" fmla="*/ 28 w 203"/>
              <a:gd name="T11" fmla="*/ 156 h 214"/>
              <a:gd name="T12" fmla="*/ 100 w 203"/>
              <a:gd name="T13" fmla="*/ 104 h 214"/>
              <a:gd name="T14" fmla="*/ 106 w 203"/>
              <a:gd name="T15" fmla="*/ 84 h 214"/>
              <a:gd name="T16" fmla="*/ 80 w 203"/>
              <a:gd name="T17" fmla="*/ 95 h 214"/>
              <a:gd name="T18" fmla="*/ 69 w 203"/>
              <a:gd name="T19" fmla="*/ 91 h 214"/>
              <a:gd name="T20" fmla="*/ 106 w 203"/>
              <a:gd name="T21" fmla="*/ 76 h 214"/>
              <a:gd name="T22" fmla="*/ 121 w 203"/>
              <a:gd name="T23" fmla="*/ 82 h 214"/>
              <a:gd name="T24" fmla="*/ 121 w 203"/>
              <a:gd name="T25" fmla="*/ 18 h 214"/>
              <a:gd name="T26" fmla="*/ 164 w 203"/>
              <a:gd name="T27" fmla="*/ 0 h 214"/>
              <a:gd name="T28" fmla="*/ 166 w 203"/>
              <a:gd name="T29" fmla="*/ 0 h 214"/>
              <a:gd name="T30" fmla="*/ 203 w 203"/>
              <a:gd name="T31" fmla="*/ 18 h 214"/>
              <a:gd name="T32" fmla="*/ 158 w 203"/>
              <a:gd name="T33" fmla="*/ 171 h 214"/>
              <a:gd name="T34" fmla="*/ 145 w 203"/>
              <a:gd name="T35" fmla="*/ 164 h 214"/>
              <a:gd name="T36" fmla="*/ 97 w 203"/>
              <a:gd name="T37" fmla="*/ 192 h 214"/>
              <a:gd name="T38" fmla="*/ 82 w 203"/>
              <a:gd name="T39" fmla="*/ 184 h 214"/>
              <a:gd name="T40" fmla="*/ 35 w 203"/>
              <a:gd name="T41" fmla="*/ 214 h 214"/>
              <a:gd name="T42" fmla="*/ 3 w 203"/>
              <a:gd name="T43" fmla="*/ 199 h 214"/>
              <a:gd name="T44" fmla="*/ 0 w 203"/>
              <a:gd name="T45" fmla="*/ 194 h 214"/>
              <a:gd name="T46" fmla="*/ 0 w 203"/>
              <a:gd name="T47" fmla="*/ 134 h 214"/>
              <a:gd name="T48" fmla="*/ 44 w 203"/>
              <a:gd name="T49" fmla="*/ 117 h 214"/>
              <a:gd name="T50" fmla="*/ 46 w 203"/>
              <a:gd name="T51" fmla="*/ 117 h 214"/>
              <a:gd name="T52" fmla="*/ 82 w 203"/>
              <a:gd name="T53" fmla="*/ 134 h 214"/>
              <a:gd name="T54" fmla="*/ 91 w 203"/>
              <a:gd name="T55" fmla="*/ 181 h 214"/>
              <a:gd name="T56" fmla="*/ 69 w 203"/>
              <a:gd name="T57" fmla="*/ 104 h 214"/>
              <a:gd name="T58" fmla="*/ 63 w 203"/>
              <a:gd name="T59" fmla="*/ 125 h 214"/>
              <a:gd name="T60" fmla="*/ 63 w 203"/>
              <a:gd name="T61" fmla="*/ 93 h 214"/>
              <a:gd name="T62" fmla="*/ 128 w 203"/>
              <a:gd name="T63" fmla="*/ 87 h 214"/>
              <a:gd name="T64" fmla="*/ 145 w 203"/>
              <a:gd name="T65" fmla="*/ 93 h 214"/>
              <a:gd name="T66" fmla="*/ 151 w 203"/>
              <a:gd name="T67" fmla="*/ 160 h 214"/>
              <a:gd name="T68" fmla="*/ 128 w 203"/>
              <a:gd name="T69" fmla="*/ 28 h 214"/>
              <a:gd name="T70" fmla="*/ 128 w 203"/>
              <a:gd name="T71" fmla="*/ 87 h 214"/>
              <a:gd name="T72" fmla="*/ 35 w 203"/>
              <a:gd name="T73" fmla="*/ 145 h 214"/>
              <a:gd name="T74" fmla="*/ 44 w 203"/>
              <a:gd name="T75" fmla="*/ 125 h 214"/>
              <a:gd name="T76" fmla="*/ 18 w 203"/>
              <a:gd name="T77" fmla="*/ 136 h 214"/>
              <a:gd name="T78" fmla="*/ 158 w 203"/>
              <a:gd name="T79" fmla="*/ 33 h 214"/>
              <a:gd name="T80" fmla="*/ 158 w 203"/>
              <a:gd name="T81" fmla="*/ 35 h 2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03" h="214">
                <a:moveTo>
                  <a:pt x="138" y="18"/>
                </a:moveTo>
                <a:lnTo>
                  <a:pt x="156" y="26"/>
                </a:lnTo>
                <a:lnTo>
                  <a:pt x="186" y="18"/>
                </a:lnTo>
                <a:lnTo>
                  <a:pt x="166" y="7"/>
                </a:lnTo>
                <a:lnTo>
                  <a:pt x="138" y="18"/>
                </a:lnTo>
                <a:lnTo>
                  <a:pt x="138" y="18"/>
                </a:lnTo>
                <a:close/>
                <a:moveTo>
                  <a:pt x="28" y="156"/>
                </a:moveTo>
                <a:lnTo>
                  <a:pt x="7" y="145"/>
                </a:lnTo>
                <a:lnTo>
                  <a:pt x="7" y="192"/>
                </a:lnTo>
                <a:lnTo>
                  <a:pt x="28" y="203"/>
                </a:lnTo>
                <a:lnTo>
                  <a:pt x="28" y="156"/>
                </a:lnTo>
                <a:lnTo>
                  <a:pt x="28" y="156"/>
                </a:lnTo>
                <a:close/>
                <a:moveTo>
                  <a:pt x="80" y="95"/>
                </a:moveTo>
                <a:lnTo>
                  <a:pt x="100" y="104"/>
                </a:lnTo>
                <a:lnTo>
                  <a:pt x="126" y="93"/>
                </a:lnTo>
                <a:lnTo>
                  <a:pt x="106" y="84"/>
                </a:lnTo>
                <a:lnTo>
                  <a:pt x="80" y="95"/>
                </a:lnTo>
                <a:lnTo>
                  <a:pt x="80" y="95"/>
                </a:lnTo>
                <a:close/>
                <a:moveTo>
                  <a:pt x="63" y="93"/>
                </a:moveTo>
                <a:lnTo>
                  <a:pt x="69" y="91"/>
                </a:lnTo>
                <a:lnTo>
                  <a:pt x="106" y="76"/>
                </a:lnTo>
                <a:lnTo>
                  <a:pt x="106" y="76"/>
                </a:lnTo>
                <a:lnTo>
                  <a:pt x="108" y="76"/>
                </a:lnTo>
                <a:lnTo>
                  <a:pt x="121" y="82"/>
                </a:lnTo>
                <a:lnTo>
                  <a:pt x="121" y="22"/>
                </a:lnTo>
                <a:lnTo>
                  <a:pt x="121" y="18"/>
                </a:lnTo>
                <a:lnTo>
                  <a:pt x="128" y="13"/>
                </a:lnTo>
                <a:lnTo>
                  <a:pt x="164" y="0"/>
                </a:lnTo>
                <a:lnTo>
                  <a:pt x="166" y="0"/>
                </a:lnTo>
                <a:lnTo>
                  <a:pt x="166" y="0"/>
                </a:lnTo>
                <a:lnTo>
                  <a:pt x="197" y="13"/>
                </a:lnTo>
                <a:lnTo>
                  <a:pt x="203" y="18"/>
                </a:lnTo>
                <a:lnTo>
                  <a:pt x="203" y="153"/>
                </a:lnTo>
                <a:lnTo>
                  <a:pt x="158" y="171"/>
                </a:lnTo>
                <a:lnTo>
                  <a:pt x="154" y="169"/>
                </a:lnTo>
                <a:lnTo>
                  <a:pt x="145" y="164"/>
                </a:lnTo>
                <a:lnTo>
                  <a:pt x="145" y="175"/>
                </a:lnTo>
                <a:lnTo>
                  <a:pt x="97" y="192"/>
                </a:lnTo>
                <a:lnTo>
                  <a:pt x="93" y="190"/>
                </a:lnTo>
                <a:lnTo>
                  <a:pt x="82" y="184"/>
                </a:lnTo>
                <a:lnTo>
                  <a:pt x="82" y="197"/>
                </a:lnTo>
                <a:lnTo>
                  <a:pt x="35" y="214"/>
                </a:lnTo>
                <a:lnTo>
                  <a:pt x="31" y="212"/>
                </a:lnTo>
                <a:lnTo>
                  <a:pt x="3" y="199"/>
                </a:lnTo>
                <a:lnTo>
                  <a:pt x="0" y="197"/>
                </a:lnTo>
                <a:lnTo>
                  <a:pt x="0" y="194"/>
                </a:lnTo>
                <a:lnTo>
                  <a:pt x="0" y="141"/>
                </a:lnTo>
                <a:lnTo>
                  <a:pt x="0" y="134"/>
                </a:lnTo>
                <a:lnTo>
                  <a:pt x="7" y="132"/>
                </a:lnTo>
                <a:lnTo>
                  <a:pt x="44" y="117"/>
                </a:lnTo>
                <a:lnTo>
                  <a:pt x="44" y="117"/>
                </a:lnTo>
                <a:lnTo>
                  <a:pt x="46" y="117"/>
                </a:lnTo>
                <a:lnTo>
                  <a:pt x="74" y="132"/>
                </a:lnTo>
                <a:lnTo>
                  <a:pt x="82" y="134"/>
                </a:lnTo>
                <a:lnTo>
                  <a:pt x="82" y="177"/>
                </a:lnTo>
                <a:lnTo>
                  <a:pt x="91" y="181"/>
                </a:lnTo>
                <a:lnTo>
                  <a:pt x="91" y="115"/>
                </a:lnTo>
                <a:lnTo>
                  <a:pt x="69" y="104"/>
                </a:lnTo>
                <a:lnTo>
                  <a:pt x="69" y="130"/>
                </a:lnTo>
                <a:lnTo>
                  <a:pt x="63" y="125"/>
                </a:lnTo>
                <a:lnTo>
                  <a:pt x="63" y="100"/>
                </a:lnTo>
                <a:lnTo>
                  <a:pt x="63" y="93"/>
                </a:lnTo>
                <a:lnTo>
                  <a:pt x="63" y="93"/>
                </a:lnTo>
                <a:close/>
                <a:moveTo>
                  <a:pt x="128" y="87"/>
                </a:moveTo>
                <a:lnTo>
                  <a:pt x="136" y="91"/>
                </a:lnTo>
                <a:lnTo>
                  <a:pt x="145" y="93"/>
                </a:lnTo>
                <a:lnTo>
                  <a:pt x="145" y="156"/>
                </a:lnTo>
                <a:lnTo>
                  <a:pt x="151" y="160"/>
                </a:lnTo>
                <a:lnTo>
                  <a:pt x="151" y="39"/>
                </a:lnTo>
                <a:lnTo>
                  <a:pt x="128" y="28"/>
                </a:lnTo>
                <a:lnTo>
                  <a:pt x="128" y="87"/>
                </a:lnTo>
                <a:lnTo>
                  <a:pt x="128" y="87"/>
                </a:lnTo>
                <a:close/>
                <a:moveTo>
                  <a:pt x="18" y="136"/>
                </a:moveTo>
                <a:lnTo>
                  <a:pt x="35" y="145"/>
                </a:lnTo>
                <a:lnTo>
                  <a:pt x="65" y="134"/>
                </a:lnTo>
                <a:lnTo>
                  <a:pt x="44" y="125"/>
                </a:lnTo>
                <a:lnTo>
                  <a:pt x="18" y="136"/>
                </a:lnTo>
                <a:lnTo>
                  <a:pt x="18" y="136"/>
                </a:lnTo>
                <a:close/>
                <a:moveTo>
                  <a:pt x="158" y="35"/>
                </a:moveTo>
                <a:lnTo>
                  <a:pt x="158" y="33"/>
                </a:lnTo>
                <a:lnTo>
                  <a:pt x="158" y="35"/>
                </a:lnTo>
                <a:lnTo>
                  <a:pt x="158" y="35"/>
                </a:lnTo>
                <a:lnTo>
                  <a:pt x="158" y="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0" name="Freeform 17"/>
          <p:cNvSpPr>
            <a:spLocks noEditPoints="1"/>
          </p:cNvSpPr>
          <p:nvPr/>
        </p:nvSpPr>
        <p:spPr bwMode="auto">
          <a:xfrm>
            <a:off x="7216347" y="1475754"/>
            <a:ext cx="510322" cy="527825"/>
          </a:xfrm>
          <a:custGeom>
            <a:avLst/>
            <a:gdLst>
              <a:gd name="T0" fmla="*/ 75 w 89"/>
              <a:gd name="T1" fmla="*/ 22 h 95"/>
              <a:gd name="T2" fmla="*/ 89 w 89"/>
              <a:gd name="T3" fmla="*/ 53 h 95"/>
              <a:gd name="T4" fmla="*/ 78 w 89"/>
              <a:gd name="T5" fmla="*/ 80 h 95"/>
              <a:gd name="T6" fmla="*/ 47 w 89"/>
              <a:gd name="T7" fmla="*/ 53 h 95"/>
              <a:gd name="T8" fmla="*/ 75 w 89"/>
              <a:gd name="T9" fmla="*/ 22 h 95"/>
              <a:gd name="T10" fmla="*/ 76 w 89"/>
              <a:gd name="T11" fmla="*/ 83 h 95"/>
              <a:gd name="T12" fmla="*/ 69 w 89"/>
              <a:gd name="T13" fmla="*/ 88 h 95"/>
              <a:gd name="T14" fmla="*/ 74 w 89"/>
              <a:gd name="T15" fmla="*/ 81 h 95"/>
              <a:gd name="T16" fmla="*/ 76 w 89"/>
              <a:gd name="T17" fmla="*/ 83 h 95"/>
              <a:gd name="T18" fmla="*/ 64 w 89"/>
              <a:gd name="T19" fmla="*/ 92 h 95"/>
              <a:gd name="T20" fmla="*/ 72 w 89"/>
              <a:gd name="T21" fmla="*/ 79 h 95"/>
              <a:gd name="T22" fmla="*/ 70 w 89"/>
              <a:gd name="T23" fmla="*/ 77 h 95"/>
              <a:gd name="T24" fmla="*/ 60 w 89"/>
              <a:gd name="T25" fmla="*/ 94 h 95"/>
              <a:gd name="T26" fmla="*/ 64 w 89"/>
              <a:gd name="T27" fmla="*/ 92 h 95"/>
              <a:gd name="T28" fmla="*/ 58 w 89"/>
              <a:gd name="T29" fmla="*/ 91 h 95"/>
              <a:gd name="T30" fmla="*/ 67 w 89"/>
              <a:gd name="T31" fmla="*/ 75 h 95"/>
              <a:gd name="T32" fmla="*/ 65 w 89"/>
              <a:gd name="T33" fmla="*/ 74 h 95"/>
              <a:gd name="T34" fmla="*/ 57 w 89"/>
              <a:gd name="T35" fmla="*/ 88 h 95"/>
              <a:gd name="T36" fmla="*/ 58 w 89"/>
              <a:gd name="T37" fmla="*/ 91 h 95"/>
              <a:gd name="T38" fmla="*/ 56 w 89"/>
              <a:gd name="T39" fmla="*/ 84 h 95"/>
              <a:gd name="T40" fmla="*/ 63 w 89"/>
              <a:gd name="T41" fmla="*/ 72 h 95"/>
              <a:gd name="T42" fmla="*/ 61 w 89"/>
              <a:gd name="T43" fmla="*/ 70 h 95"/>
              <a:gd name="T44" fmla="*/ 55 w 89"/>
              <a:gd name="T45" fmla="*/ 81 h 95"/>
              <a:gd name="T46" fmla="*/ 56 w 89"/>
              <a:gd name="T47" fmla="*/ 84 h 95"/>
              <a:gd name="T48" fmla="*/ 53 w 89"/>
              <a:gd name="T49" fmla="*/ 78 h 95"/>
              <a:gd name="T50" fmla="*/ 59 w 89"/>
              <a:gd name="T51" fmla="*/ 68 h 95"/>
              <a:gd name="T52" fmla="*/ 57 w 89"/>
              <a:gd name="T53" fmla="*/ 66 h 95"/>
              <a:gd name="T54" fmla="*/ 52 w 89"/>
              <a:gd name="T55" fmla="*/ 75 h 95"/>
              <a:gd name="T56" fmla="*/ 53 w 89"/>
              <a:gd name="T57" fmla="*/ 78 h 95"/>
              <a:gd name="T58" fmla="*/ 51 w 89"/>
              <a:gd name="T59" fmla="*/ 71 h 95"/>
              <a:gd name="T60" fmla="*/ 55 w 89"/>
              <a:gd name="T61" fmla="*/ 64 h 95"/>
              <a:gd name="T62" fmla="*/ 53 w 89"/>
              <a:gd name="T63" fmla="*/ 62 h 95"/>
              <a:gd name="T64" fmla="*/ 50 w 89"/>
              <a:gd name="T65" fmla="*/ 68 h 95"/>
              <a:gd name="T66" fmla="*/ 51 w 89"/>
              <a:gd name="T67" fmla="*/ 71 h 95"/>
              <a:gd name="T68" fmla="*/ 48 w 89"/>
              <a:gd name="T69" fmla="*/ 65 h 95"/>
              <a:gd name="T70" fmla="*/ 51 w 89"/>
              <a:gd name="T71" fmla="*/ 61 h 95"/>
              <a:gd name="T72" fmla="*/ 49 w 89"/>
              <a:gd name="T73" fmla="*/ 59 h 95"/>
              <a:gd name="T74" fmla="*/ 47 w 89"/>
              <a:gd name="T75" fmla="*/ 61 h 95"/>
              <a:gd name="T76" fmla="*/ 48 w 89"/>
              <a:gd name="T77" fmla="*/ 65 h 95"/>
              <a:gd name="T78" fmla="*/ 46 w 89"/>
              <a:gd name="T79" fmla="*/ 58 h 95"/>
              <a:gd name="T80" fmla="*/ 45 w 89"/>
              <a:gd name="T81" fmla="*/ 55 h 95"/>
              <a:gd name="T82" fmla="*/ 47 w 89"/>
              <a:gd name="T83" fmla="*/ 57 h 95"/>
              <a:gd name="T84" fmla="*/ 46 w 89"/>
              <a:gd name="T85" fmla="*/ 58 h 95"/>
              <a:gd name="T86" fmla="*/ 59 w 89"/>
              <a:gd name="T87" fmla="*/ 17 h 95"/>
              <a:gd name="T88" fmla="*/ 41 w 89"/>
              <a:gd name="T89" fmla="*/ 54 h 95"/>
              <a:gd name="T90" fmla="*/ 36 w 89"/>
              <a:gd name="T91" fmla="*/ 13 h 95"/>
              <a:gd name="T92" fmla="*/ 0 w 89"/>
              <a:gd name="T93" fmla="*/ 54 h 95"/>
              <a:gd name="T94" fmla="*/ 41 w 89"/>
              <a:gd name="T95" fmla="*/ 95 h 95"/>
              <a:gd name="T96" fmla="*/ 55 w 89"/>
              <a:gd name="T97" fmla="*/ 93 h 95"/>
              <a:gd name="T98" fmla="*/ 41 w 89"/>
              <a:gd name="T99" fmla="*/ 54 h 95"/>
              <a:gd name="T100" fmla="*/ 68 w 89"/>
              <a:gd name="T101" fmla="*/ 23 h 95"/>
              <a:gd name="T102" fmla="*/ 59 w 89"/>
              <a:gd name="T103" fmla="*/ 17 h 95"/>
              <a:gd name="T104" fmla="*/ 43 w 89"/>
              <a:gd name="T105" fmla="*/ 0 h 95"/>
              <a:gd name="T106" fmla="*/ 38 w 89"/>
              <a:gd name="T107" fmla="*/ 0 h 95"/>
              <a:gd name="T108" fmla="*/ 43 w 89"/>
              <a:gd name="T109" fmla="*/ 41 h 95"/>
              <a:gd name="T110" fmla="*/ 61 w 89"/>
              <a:gd name="T111" fmla="*/ 4 h 95"/>
              <a:gd name="T112" fmla="*/ 43 w 89"/>
              <a:gd name="T113" fmla="*/ 0 h 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89" h="95">
                <a:moveTo>
                  <a:pt x="75" y="22"/>
                </a:moveTo>
                <a:cubicBezTo>
                  <a:pt x="83" y="29"/>
                  <a:pt x="89" y="40"/>
                  <a:pt x="89" y="53"/>
                </a:cubicBezTo>
                <a:cubicBezTo>
                  <a:pt x="89" y="63"/>
                  <a:pt x="85" y="73"/>
                  <a:pt x="78" y="80"/>
                </a:cubicBezTo>
                <a:cubicBezTo>
                  <a:pt x="47" y="53"/>
                  <a:pt x="47" y="53"/>
                  <a:pt x="47" y="53"/>
                </a:cubicBezTo>
                <a:cubicBezTo>
                  <a:pt x="75" y="22"/>
                  <a:pt x="75" y="22"/>
                  <a:pt x="75" y="22"/>
                </a:cubicBezTo>
                <a:close/>
                <a:moveTo>
                  <a:pt x="76" y="83"/>
                </a:moveTo>
                <a:cubicBezTo>
                  <a:pt x="74" y="85"/>
                  <a:pt x="72" y="87"/>
                  <a:pt x="69" y="88"/>
                </a:cubicBezTo>
                <a:cubicBezTo>
                  <a:pt x="74" y="81"/>
                  <a:pt x="74" y="81"/>
                  <a:pt x="74" y="81"/>
                </a:cubicBezTo>
                <a:cubicBezTo>
                  <a:pt x="76" y="83"/>
                  <a:pt x="76" y="83"/>
                  <a:pt x="76" y="83"/>
                </a:cubicBezTo>
                <a:close/>
                <a:moveTo>
                  <a:pt x="64" y="92"/>
                </a:moveTo>
                <a:cubicBezTo>
                  <a:pt x="72" y="79"/>
                  <a:pt x="72" y="79"/>
                  <a:pt x="72" y="79"/>
                </a:cubicBezTo>
                <a:cubicBezTo>
                  <a:pt x="70" y="77"/>
                  <a:pt x="70" y="77"/>
                  <a:pt x="70" y="77"/>
                </a:cubicBezTo>
                <a:cubicBezTo>
                  <a:pt x="60" y="94"/>
                  <a:pt x="60" y="94"/>
                  <a:pt x="60" y="94"/>
                </a:cubicBezTo>
                <a:cubicBezTo>
                  <a:pt x="61" y="93"/>
                  <a:pt x="63" y="92"/>
                  <a:pt x="64" y="92"/>
                </a:cubicBezTo>
                <a:close/>
                <a:moveTo>
                  <a:pt x="58" y="91"/>
                </a:moveTo>
                <a:cubicBezTo>
                  <a:pt x="67" y="75"/>
                  <a:pt x="67" y="75"/>
                  <a:pt x="67" y="75"/>
                </a:cubicBezTo>
                <a:cubicBezTo>
                  <a:pt x="65" y="74"/>
                  <a:pt x="65" y="74"/>
                  <a:pt x="65" y="74"/>
                </a:cubicBezTo>
                <a:cubicBezTo>
                  <a:pt x="57" y="88"/>
                  <a:pt x="57" y="88"/>
                  <a:pt x="57" y="88"/>
                </a:cubicBezTo>
                <a:cubicBezTo>
                  <a:pt x="58" y="91"/>
                  <a:pt x="58" y="91"/>
                  <a:pt x="58" y="91"/>
                </a:cubicBezTo>
                <a:close/>
                <a:moveTo>
                  <a:pt x="56" y="84"/>
                </a:moveTo>
                <a:cubicBezTo>
                  <a:pt x="63" y="72"/>
                  <a:pt x="63" y="72"/>
                  <a:pt x="63" y="72"/>
                </a:cubicBezTo>
                <a:cubicBezTo>
                  <a:pt x="61" y="70"/>
                  <a:pt x="61" y="70"/>
                  <a:pt x="61" y="70"/>
                </a:cubicBezTo>
                <a:cubicBezTo>
                  <a:pt x="55" y="81"/>
                  <a:pt x="55" y="81"/>
                  <a:pt x="55" y="81"/>
                </a:cubicBezTo>
                <a:cubicBezTo>
                  <a:pt x="56" y="84"/>
                  <a:pt x="56" y="84"/>
                  <a:pt x="56" y="84"/>
                </a:cubicBezTo>
                <a:close/>
                <a:moveTo>
                  <a:pt x="53" y="78"/>
                </a:moveTo>
                <a:cubicBezTo>
                  <a:pt x="59" y="68"/>
                  <a:pt x="59" y="68"/>
                  <a:pt x="59" y="68"/>
                </a:cubicBezTo>
                <a:cubicBezTo>
                  <a:pt x="57" y="66"/>
                  <a:pt x="57" y="66"/>
                  <a:pt x="57" y="66"/>
                </a:cubicBezTo>
                <a:cubicBezTo>
                  <a:pt x="52" y="75"/>
                  <a:pt x="52" y="75"/>
                  <a:pt x="52" y="75"/>
                </a:cubicBezTo>
                <a:cubicBezTo>
                  <a:pt x="53" y="78"/>
                  <a:pt x="53" y="78"/>
                  <a:pt x="53" y="78"/>
                </a:cubicBezTo>
                <a:close/>
                <a:moveTo>
                  <a:pt x="51" y="71"/>
                </a:moveTo>
                <a:cubicBezTo>
                  <a:pt x="55" y="64"/>
                  <a:pt x="55" y="64"/>
                  <a:pt x="55" y="64"/>
                </a:cubicBezTo>
                <a:cubicBezTo>
                  <a:pt x="53" y="62"/>
                  <a:pt x="53" y="62"/>
                  <a:pt x="53" y="62"/>
                </a:cubicBezTo>
                <a:cubicBezTo>
                  <a:pt x="50" y="68"/>
                  <a:pt x="50" y="68"/>
                  <a:pt x="50" y="68"/>
                </a:cubicBezTo>
                <a:cubicBezTo>
                  <a:pt x="51" y="71"/>
                  <a:pt x="51" y="71"/>
                  <a:pt x="51" y="71"/>
                </a:cubicBezTo>
                <a:close/>
                <a:moveTo>
                  <a:pt x="48" y="65"/>
                </a:moveTo>
                <a:cubicBezTo>
                  <a:pt x="51" y="61"/>
                  <a:pt x="51" y="61"/>
                  <a:pt x="51" y="61"/>
                </a:cubicBezTo>
                <a:cubicBezTo>
                  <a:pt x="49" y="59"/>
                  <a:pt x="49" y="59"/>
                  <a:pt x="49" y="59"/>
                </a:cubicBezTo>
                <a:cubicBezTo>
                  <a:pt x="47" y="61"/>
                  <a:pt x="47" y="61"/>
                  <a:pt x="47" y="61"/>
                </a:cubicBezTo>
                <a:cubicBezTo>
                  <a:pt x="48" y="65"/>
                  <a:pt x="48" y="65"/>
                  <a:pt x="48" y="65"/>
                </a:cubicBezTo>
                <a:close/>
                <a:moveTo>
                  <a:pt x="46" y="58"/>
                </a:moveTo>
                <a:cubicBezTo>
                  <a:pt x="45" y="55"/>
                  <a:pt x="45" y="55"/>
                  <a:pt x="45" y="55"/>
                </a:cubicBezTo>
                <a:cubicBezTo>
                  <a:pt x="47" y="57"/>
                  <a:pt x="47" y="57"/>
                  <a:pt x="47" y="57"/>
                </a:cubicBezTo>
                <a:cubicBezTo>
                  <a:pt x="46" y="58"/>
                  <a:pt x="46" y="58"/>
                  <a:pt x="46" y="58"/>
                </a:cubicBezTo>
                <a:close/>
                <a:moveTo>
                  <a:pt x="59" y="17"/>
                </a:moveTo>
                <a:cubicBezTo>
                  <a:pt x="41" y="54"/>
                  <a:pt x="41" y="54"/>
                  <a:pt x="41" y="54"/>
                </a:cubicBezTo>
                <a:cubicBezTo>
                  <a:pt x="41" y="54"/>
                  <a:pt x="38" y="28"/>
                  <a:pt x="36" y="13"/>
                </a:cubicBezTo>
                <a:cubicBezTo>
                  <a:pt x="16" y="15"/>
                  <a:pt x="0" y="33"/>
                  <a:pt x="0" y="54"/>
                </a:cubicBezTo>
                <a:cubicBezTo>
                  <a:pt x="0" y="77"/>
                  <a:pt x="18" y="95"/>
                  <a:pt x="41" y="95"/>
                </a:cubicBezTo>
                <a:cubicBezTo>
                  <a:pt x="46" y="95"/>
                  <a:pt x="51" y="94"/>
                  <a:pt x="55" y="93"/>
                </a:cubicBezTo>
                <a:cubicBezTo>
                  <a:pt x="41" y="54"/>
                  <a:pt x="41" y="54"/>
                  <a:pt x="41" y="54"/>
                </a:cubicBezTo>
                <a:cubicBezTo>
                  <a:pt x="68" y="23"/>
                  <a:pt x="68" y="23"/>
                  <a:pt x="68" y="23"/>
                </a:cubicBezTo>
                <a:cubicBezTo>
                  <a:pt x="66" y="20"/>
                  <a:pt x="63" y="18"/>
                  <a:pt x="59" y="17"/>
                </a:cubicBezTo>
                <a:close/>
                <a:moveTo>
                  <a:pt x="43" y="0"/>
                </a:moveTo>
                <a:cubicBezTo>
                  <a:pt x="41" y="0"/>
                  <a:pt x="40" y="0"/>
                  <a:pt x="38" y="0"/>
                </a:cubicBezTo>
                <a:cubicBezTo>
                  <a:pt x="40" y="15"/>
                  <a:pt x="43" y="41"/>
                  <a:pt x="43" y="41"/>
                </a:cubicBezTo>
                <a:cubicBezTo>
                  <a:pt x="61" y="4"/>
                  <a:pt x="61" y="4"/>
                  <a:pt x="61" y="4"/>
                </a:cubicBezTo>
                <a:cubicBezTo>
                  <a:pt x="56" y="1"/>
                  <a:pt x="49" y="0"/>
                  <a:pt x="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1" name="Freeform 18"/>
          <p:cNvSpPr>
            <a:spLocks noEditPoints="1"/>
          </p:cNvSpPr>
          <p:nvPr/>
        </p:nvSpPr>
        <p:spPr bwMode="auto">
          <a:xfrm>
            <a:off x="1662477" y="1492697"/>
            <a:ext cx="624612" cy="491604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solidFill>
                <a:prstClr val="black"/>
              </a:solidFill>
              <a:cs typeface="+mn-ea"/>
              <a:sym typeface="+mn-lt"/>
            </a:endParaRPr>
          </a:p>
        </p:txBody>
      </p:sp>
      <p:sp>
        <p:nvSpPr>
          <p:cNvPr id="22" name="TextBox 20"/>
          <p:cNvSpPr txBox="1"/>
          <p:nvPr/>
        </p:nvSpPr>
        <p:spPr>
          <a:xfrm>
            <a:off x="3962165" y="218601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3" name="TextBox 21"/>
          <p:cNvSpPr txBox="1"/>
          <p:nvPr/>
        </p:nvSpPr>
        <p:spPr>
          <a:xfrm>
            <a:off x="6710527" y="218601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4" name="TextBox 22"/>
          <p:cNvSpPr txBox="1"/>
          <p:nvPr/>
        </p:nvSpPr>
        <p:spPr>
          <a:xfrm>
            <a:off x="9458888" y="218601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5" name="TextBox 23"/>
          <p:cNvSpPr txBox="1"/>
          <p:nvPr/>
        </p:nvSpPr>
        <p:spPr>
          <a:xfrm>
            <a:off x="1213801" y="218601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6" name="TextBox 28"/>
          <p:cNvSpPr txBox="1"/>
          <p:nvPr/>
        </p:nvSpPr>
        <p:spPr>
          <a:xfrm>
            <a:off x="1211144" y="5626869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7" name="TextBox 28"/>
          <p:cNvSpPr txBox="1"/>
          <p:nvPr/>
        </p:nvSpPr>
        <p:spPr>
          <a:xfrm>
            <a:off x="3965501" y="5626876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6704065" y="5626868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51210" y="5626870"/>
            <a:ext cx="1521965" cy="3751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1600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  <a:endParaRPr lang="en-US" sz="16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36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graphicFrame>
        <p:nvGraphicFramePr>
          <p:cNvPr id="5" name="图示 4"/>
          <p:cNvGraphicFramePr/>
          <p:nvPr/>
        </p:nvGraphicFramePr>
        <p:xfrm>
          <a:off x="2661421" y="1446870"/>
          <a:ext cx="3395343" cy="213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图示 5"/>
          <p:cNvGraphicFramePr/>
          <p:nvPr/>
        </p:nvGraphicFramePr>
        <p:xfrm>
          <a:off x="6135237" y="1446870"/>
          <a:ext cx="3395343" cy="213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图示 6"/>
          <p:cNvGraphicFramePr/>
          <p:nvPr/>
        </p:nvGraphicFramePr>
        <p:xfrm>
          <a:off x="2661421" y="3648585"/>
          <a:ext cx="3395343" cy="213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graphicFrame>
        <p:nvGraphicFramePr>
          <p:cNvPr id="8" name="图示 7"/>
          <p:cNvGraphicFramePr/>
          <p:nvPr/>
        </p:nvGraphicFramePr>
        <p:xfrm>
          <a:off x="6135237" y="3648585"/>
          <a:ext cx="3395343" cy="21340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9" name="Rectangle 6"/>
          <p:cNvSpPr/>
          <p:nvPr/>
        </p:nvSpPr>
        <p:spPr bwMode="auto">
          <a:xfrm>
            <a:off x="721052" y="2708920"/>
            <a:ext cx="1817806" cy="8026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rm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0" name="AutoShape 8"/>
          <p:cNvSpPr/>
          <p:nvPr/>
        </p:nvSpPr>
        <p:spPr bwMode="auto">
          <a:xfrm>
            <a:off x="721052" y="2234868"/>
            <a:ext cx="2349316" cy="4634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1400" b="1" dirty="0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1" name="AutoShape 12"/>
          <p:cNvSpPr/>
          <p:nvPr/>
        </p:nvSpPr>
        <p:spPr bwMode="auto">
          <a:xfrm>
            <a:off x="721052" y="4494299"/>
            <a:ext cx="2349316" cy="46347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zh-CN" altLang="en-US" sz="1400" b="1">
                <a:solidFill>
                  <a:schemeClr val="bg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2" name="AutoShape 16"/>
          <p:cNvSpPr/>
          <p:nvPr/>
        </p:nvSpPr>
        <p:spPr bwMode="auto">
          <a:xfrm>
            <a:off x="9121633" y="4494299"/>
            <a:ext cx="2349316" cy="4634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lIns="0" tIns="0" rIns="0" bIns="0" anchor="ctr"/>
          <a:lstStyle/>
          <a:p>
            <a:pPr lvl="0" algn="ctr"/>
            <a:r>
              <a:rPr lang="zh-CN" altLang="en-US" sz="1400" b="1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  <a:endParaRPr lang="zh-CN" altLang="en-US" sz="14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13" name="AutoShape 20"/>
          <p:cNvSpPr/>
          <p:nvPr/>
        </p:nvSpPr>
        <p:spPr bwMode="auto">
          <a:xfrm>
            <a:off x="9121633" y="2234868"/>
            <a:ext cx="2349316" cy="463473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lIns="0" tIns="0" rIns="0" bIns="0" anchor="ctr"/>
          <a:lstStyle/>
          <a:p>
            <a:pPr lvl="0" algn="ctr"/>
            <a:r>
              <a:rPr lang="zh-CN" altLang="en-US" sz="1400" b="1" dirty="0">
                <a:solidFill>
                  <a:srgbClr val="FFFFFF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4" name="Rectangle 6"/>
          <p:cNvSpPr/>
          <p:nvPr/>
        </p:nvSpPr>
        <p:spPr bwMode="auto">
          <a:xfrm>
            <a:off x="721052" y="4916776"/>
            <a:ext cx="1817806" cy="8026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rm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Rectangle 6"/>
          <p:cNvSpPr/>
          <p:nvPr/>
        </p:nvSpPr>
        <p:spPr bwMode="auto">
          <a:xfrm>
            <a:off x="9648435" y="2708920"/>
            <a:ext cx="1817806" cy="8026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6" name="Rectangle 6"/>
          <p:cNvSpPr/>
          <p:nvPr/>
        </p:nvSpPr>
        <p:spPr bwMode="auto">
          <a:xfrm>
            <a:off x="9648435" y="4916776"/>
            <a:ext cx="1817806" cy="80265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 </a:t>
            </a:r>
          </a:p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37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759769" y="1376772"/>
            <a:ext cx="10672462" cy="4592092"/>
            <a:chOff x="1681510" y="1561038"/>
            <a:chExt cx="9390222" cy="4040376"/>
          </a:xfrm>
        </p:grpSpPr>
        <p:sp>
          <p:nvSpPr>
            <p:cNvPr id="6" name="Isosceles Triangle 1"/>
            <p:cNvSpPr/>
            <p:nvPr/>
          </p:nvSpPr>
          <p:spPr>
            <a:xfrm>
              <a:off x="2933604" y="1561038"/>
              <a:ext cx="2121408" cy="1828800"/>
            </a:xfrm>
            <a:prstGeom prst="triangle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1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Isosceles Triangle 5"/>
            <p:cNvSpPr/>
            <p:nvPr/>
          </p:nvSpPr>
          <p:spPr>
            <a:xfrm>
              <a:off x="4206963" y="3772614"/>
              <a:ext cx="2121408" cy="1828800"/>
            </a:xfrm>
            <a:prstGeom prst="triangle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3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Isosceles Triangle 6"/>
            <p:cNvSpPr/>
            <p:nvPr/>
          </p:nvSpPr>
          <p:spPr>
            <a:xfrm>
              <a:off x="1681510" y="3772614"/>
              <a:ext cx="2121408" cy="1828800"/>
            </a:xfrm>
            <a:prstGeom prst="triangl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>
              <a:innerShdw blurRad="1143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7"/>
            <p:cNvSpPr/>
            <p:nvPr/>
          </p:nvSpPr>
          <p:spPr>
            <a:xfrm>
              <a:off x="2944236" y="1816224"/>
              <a:ext cx="2121408" cy="18288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Isosceles Triangle 11"/>
            <p:cNvSpPr/>
            <p:nvPr/>
          </p:nvSpPr>
          <p:spPr>
            <a:xfrm>
              <a:off x="4004940" y="3645024"/>
              <a:ext cx="2121408" cy="1828800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Isosceles Triangle 13"/>
            <p:cNvSpPr/>
            <p:nvPr/>
          </p:nvSpPr>
          <p:spPr>
            <a:xfrm>
              <a:off x="1883532" y="3645024"/>
              <a:ext cx="2121408" cy="1828800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4"/>
            <p:cNvSpPr/>
            <p:nvPr/>
          </p:nvSpPr>
          <p:spPr>
            <a:xfrm>
              <a:off x="3376815" y="3723995"/>
              <a:ext cx="1331910" cy="79252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标题文本</a:t>
              </a:r>
              <a:br>
                <a:rPr lang="en-US" altLang="zh-CN" sz="1600" b="1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</a:br>
              <a:r>
                <a: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预设</a:t>
              </a:r>
            </a:p>
            <a:p>
              <a:pPr algn="ctr">
                <a:lnSpc>
                  <a:spcPct val="150000"/>
                </a:lnSpc>
              </a:pPr>
              <a:r>
                <a:rPr lang="zh-CN" altLang="en-US" sz="90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（建议使用主题字体）</a:t>
              </a:r>
              <a:endParaRPr lang="en-US" sz="9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TextBox 8"/>
            <p:cNvSpPr txBox="1"/>
            <p:nvPr/>
          </p:nvSpPr>
          <p:spPr>
            <a:xfrm>
              <a:off x="3779558" y="2374175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14" name="TextBox 16"/>
            <p:cNvSpPr txBox="1"/>
            <p:nvPr/>
          </p:nvSpPr>
          <p:spPr>
            <a:xfrm>
              <a:off x="4849559" y="4128271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15" name="TextBox 18"/>
            <p:cNvSpPr txBox="1"/>
            <p:nvPr/>
          </p:nvSpPr>
          <p:spPr>
            <a:xfrm>
              <a:off x="2722453" y="4128271"/>
              <a:ext cx="4700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16" name="man150"/>
            <p:cNvSpPr>
              <a:spLocks noChangeAspect="1"/>
            </p:cNvSpPr>
            <p:nvPr/>
          </p:nvSpPr>
          <p:spPr bwMode="auto">
            <a:xfrm>
              <a:off x="3804987" y="2951965"/>
              <a:ext cx="378642" cy="381053"/>
            </a:xfrm>
            <a:custGeom>
              <a:avLst/>
              <a:gdLst>
                <a:gd name="T0" fmla="*/ 51 w 64"/>
                <a:gd name="T1" fmla="*/ 64 h 64"/>
                <a:gd name="T2" fmla="*/ 64 w 64"/>
                <a:gd name="T3" fmla="*/ 13 h 64"/>
                <a:gd name="T4" fmla="*/ 13 w 64"/>
                <a:gd name="T5" fmla="*/ 0 h 64"/>
                <a:gd name="T6" fmla="*/ 0 w 64"/>
                <a:gd name="T7" fmla="*/ 51 h 64"/>
                <a:gd name="T8" fmla="*/ 46 w 64"/>
                <a:gd name="T9" fmla="*/ 8 h 64"/>
                <a:gd name="T10" fmla="*/ 46 w 64"/>
                <a:gd name="T11" fmla="*/ 16 h 64"/>
                <a:gd name="T12" fmla="*/ 46 w 64"/>
                <a:gd name="T13" fmla="*/ 8 h 64"/>
                <a:gd name="T14" fmla="*/ 46 w 64"/>
                <a:gd name="T15" fmla="*/ 17 h 64"/>
                <a:gd name="T16" fmla="*/ 53 w 64"/>
                <a:gd name="T17" fmla="*/ 20 h 64"/>
                <a:gd name="T18" fmla="*/ 53 w 64"/>
                <a:gd name="T19" fmla="*/ 36 h 64"/>
                <a:gd name="T20" fmla="*/ 52 w 64"/>
                <a:gd name="T21" fmla="*/ 34 h 64"/>
                <a:gd name="T22" fmla="*/ 51 w 64"/>
                <a:gd name="T23" fmla="*/ 32 h 64"/>
                <a:gd name="T24" fmla="*/ 50 w 64"/>
                <a:gd name="T25" fmla="*/ 56 h 64"/>
                <a:gd name="T26" fmla="*/ 48 w 64"/>
                <a:gd name="T27" fmla="*/ 55 h 64"/>
                <a:gd name="T28" fmla="*/ 44 w 64"/>
                <a:gd name="T29" fmla="*/ 55 h 64"/>
                <a:gd name="T30" fmla="*/ 43 w 64"/>
                <a:gd name="T31" fmla="*/ 56 h 64"/>
                <a:gd name="T32" fmla="*/ 42 w 64"/>
                <a:gd name="T33" fmla="*/ 32 h 64"/>
                <a:gd name="T34" fmla="*/ 41 w 64"/>
                <a:gd name="T35" fmla="*/ 34 h 64"/>
                <a:gd name="T36" fmla="*/ 39 w 64"/>
                <a:gd name="T37" fmla="*/ 36 h 64"/>
                <a:gd name="T38" fmla="*/ 40 w 64"/>
                <a:gd name="T39" fmla="*/ 20 h 64"/>
                <a:gd name="T40" fmla="*/ 16 w 64"/>
                <a:gd name="T41" fmla="*/ 33 h 64"/>
                <a:gd name="T42" fmla="*/ 20 w 64"/>
                <a:gd name="T43" fmla="*/ 24 h 64"/>
                <a:gd name="T44" fmla="*/ 28 w 64"/>
                <a:gd name="T45" fmla="*/ 27 h 64"/>
                <a:gd name="T46" fmla="*/ 36 w 64"/>
                <a:gd name="T47" fmla="*/ 27 h 64"/>
                <a:gd name="T48" fmla="*/ 36 w 64"/>
                <a:gd name="T49" fmla="*/ 37 h 64"/>
                <a:gd name="T50" fmla="*/ 39 w 64"/>
                <a:gd name="T51" fmla="*/ 39 h 64"/>
                <a:gd name="T52" fmla="*/ 33 w 64"/>
                <a:gd name="T53" fmla="*/ 43 h 64"/>
                <a:gd name="T54" fmla="*/ 39 w 64"/>
                <a:gd name="T55" fmla="*/ 47 h 64"/>
                <a:gd name="T56" fmla="*/ 36 w 64"/>
                <a:gd name="T57" fmla="*/ 56 h 64"/>
                <a:gd name="T58" fmla="*/ 27 w 64"/>
                <a:gd name="T59" fmla="*/ 53 h 64"/>
                <a:gd name="T60" fmla="*/ 16 w 64"/>
                <a:gd name="T61" fmla="*/ 55 h 64"/>
                <a:gd name="T62" fmla="*/ 15 w 64"/>
                <a:gd name="T63" fmla="*/ 46 h 64"/>
                <a:gd name="T64" fmla="*/ 9 w 64"/>
                <a:gd name="T65" fmla="*/ 38 h 64"/>
                <a:gd name="T66" fmla="*/ 19 w 64"/>
                <a:gd name="T67" fmla="*/ 3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4" h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6" y="8"/>
                  </a:moveTo>
                  <a:cubicBezTo>
                    <a:pt x="49" y="8"/>
                    <a:pt x="50" y="10"/>
                    <a:pt x="50" y="12"/>
                  </a:cubicBezTo>
                  <a:cubicBezTo>
                    <a:pt x="50" y="14"/>
                    <a:pt x="49" y="16"/>
                    <a:pt x="46" y="16"/>
                  </a:cubicBezTo>
                  <a:cubicBezTo>
                    <a:pt x="44" y="16"/>
                    <a:pt x="42" y="14"/>
                    <a:pt x="42" y="12"/>
                  </a:cubicBezTo>
                  <a:cubicBezTo>
                    <a:pt x="42" y="10"/>
                    <a:pt x="44" y="8"/>
                    <a:pt x="46" y="8"/>
                  </a:cubicBezTo>
                  <a:close/>
                  <a:moveTo>
                    <a:pt x="40" y="20"/>
                  </a:moveTo>
                  <a:cubicBezTo>
                    <a:pt x="41" y="18"/>
                    <a:pt x="42" y="17"/>
                    <a:pt x="46" y="17"/>
                  </a:cubicBezTo>
                  <a:cubicBezTo>
                    <a:pt x="47" y="17"/>
                    <a:pt x="47" y="17"/>
                    <a:pt x="47" y="17"/>
                  </a:cubicBezTo>
                  <a:cubicBezTo>
                    <a:pt x="50" y="17"/>
                    <a:pt x="52" y="18"/>
                    <a:pt x="53" y="20"/>
                  </a:cubicBezTo>
                  <a:cubicBezTo>
                    <a:pt x="54" y="21"/>
                    <a:pt x="55" y="34"/>
                    <a:pt x="55" y="34"/>
                  </a:cubicBezTo>
                  <a:cubicBezTo>
                    <a:pt x="55" y="35"/>
                    <a:pt x="54" y="36"/>
                    <a:pt x="53" y="36"/>
                  </a:cubicBezTo>
                  <a:cubicBezTo>
                    <a:pt x="53" y="36"/>
                    <a:pt x="53" y="36"/>
                    <a:pt x="53" y="36"/>
                  </a:cubicBezTo>
                  <a:cubicBezTo>
                    <a:pt x="53" y="36"/>
                    <a:pt x="52" y="35"/>
                    <a:pt x="52" y="3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1" y="32"/>
                    <a:pt x="51" y="32"/>
                    <a:pt x="51" y="32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1" y="55"/>
                    <a:pt x="51" y="56"/>
                    <a:pt x="50" y="56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49" y="56"/>
                    <a:pt x="48" y="55"/>
                    <a:pt x="48" y="55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6"/>
                    <a:pt x="43" y="56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2" y="56"/>
                    <a:pt x="41" y="55"/>
                    <a:pt x="41" y="54"/>
                  </a:cubicBezTo>
                  <a:cubicBezTo>
                    <a:pt x="42" y="32"/>
                    <a:pt x="42" y="32"/>
                    <a:pt x="42" y="32"/>
                  </a:cubicBezTo>
                  <a:cubicBezTo>
                    <a:pt x="42" y="23"/>
                    <a:pt x="42" y="23"/>
                    <a:pt x="42" y="23"/>
                  </a:cubicBezTo>
                  <a:cubicBezTo>
                    <a:pt x="41" y="34"/>
                    <a:pt x="41" y="34"/>
                    <a:pt x="41" y="34"/>
                  </a:cubicBezTo>
                  <a:cubicBezTo>
                    <a:pt x="41" y="35"/>
                    <a:pt x="40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8" y="36"/>
                    <a:pt x="38" y="35"/>
                    <a:pt x="38" y="34"/>
                  </a:cubicBezTo>
                  <a:cubicBezTo>
                    <a:pt x="38" y="34"/>
                    <a:pt x="39" y="21"/>
                    <a:pt x="40" y="20"/>
                  </a:cubicBezTo>
                  <a:close/>
                  <a:moveTo>
                    <a:pt x="19" y="39"/>
                  </a:moveTo>
                  <a:cubicBezTo>
                    <a:pt x="18" y="37"/>
                    <a:pt x="16" y="33"/>
                    <a:pt x="16" y="33"/>
                  </a:cubicBezTo>
                  <a:cubicBezTo>
                    <a:pt x="22" y="35"/>
                    <a:pt x="22" y="35"/>
                    <a:pt x="22" y="35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8" y="27"/>
                    <a:pt x="28" y="27"/>
                    <a:pt x="28" y="27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36" y="27"/>
                    <a:pt x="36" y="27"/>
                    <a:pt x="36" y="27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6" y="37"/>
                    <a:pt x="36" y="37"/>
                    <a:pt x="36" y="37"/>
                  </a:cubicBezTo>
                  <a:cubicBezTo>
                    <a:pt x="37" y="38"/>
                    <a:pt x="38" y="39"/>
                    <a:pt x="39" y="39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9" y="47"/>
                    <a:pt x="39" y="47"/>
                    <a:pt x="39" y="47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7" y="53"/>
                    <a:pt x="27" y="53"/>
                    <a:pt x="27" y="53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15" y="46"/>
                    <a:pt x="15" y="46"/>
                    <a:pt x="15" y="46"/>
                  </a:cubicBezTo>
                  <a:cubicBezTo>
                    <a:pt x="18" y="43"/>
                    <a:pt x="18" y="43"/>
                    <a:pt x="18" y="43"/>
                  </a:cubicBezTo>
                  <a:cubicBezTo>
                    <a:pt x="9" y="38"/>
                    <a:pt x="9" y="38"/>
                    <a:pt x="9" y="38"/>
                  </a:cubicBezTo>
                  <a:lnTo>
                    <a:pt x="19" y="39"/>
                  </a:lnTo>
                  <a:close/>
                  <a:moveTo>
                    <a:pt x="19" y="39"/>
                  </a:moveTo>
                  <a:cubicBezTo>
                    <a:pt x="19" y="39"/>
                    <a:pt x="19" y="39"/>
                    <a:pt x="19" y="39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7" name="man147"/>
            <p:cNvSpPr>
              <a:spLocks noChangeAspect="1"/>
            </p:cNvSpPr>
            <p:nvPr/>
          </p:nvSpPr>
          <p:spPr bwMode="auto">
            <a:xfrm>
              <a:off x="4897859" y="4847316"/>
              <a:ext cx="378642" cy="381053"/>
            </a:xfrm>
            <a:custGeom>
              <a:avLst/>
              <a:gdLst>
                <a:gd name="T0" fmla="*/ 51 w 64"/>
                <a:gd name="T1" fmla="*/ 64 h 64"/>
                <a:gd name="T2" fmla="*/ 64 w 64"/>
                <a:gd name="T3" fmla="*/ 13 h 64"/>
                <a:gd name="T4" fmla="*/ 13 w 64"/>
                <a:gd name="T5" fmla="*/ 0 h 64"/>
                <a:gd name="T6" fmla="*/ 0 w 64"/>
                <a:gd name="T7" fmla="*/ 51 h 64"/>
                <a:gd name="T8" fmla="*/ 44 w 64"/>
                <a:gd name="T9" fmla="*/ 12 h 64"/>
                <a:gd name="T10" fmla="*/ 49 w 64"/>
                <a:gd name="T11" fmla="*/ 12 h 64"/>
                <a:gd name="T12" fmla="*/ 49 w 64"/>
                <a:gd name="T13" fmla="*/ 16 h 64"/>
                <a:gd name="T14" fmla="*/ 44 w 64"/>
                <a:gd name="T15" fmla="*/ 16 h 64"/>
                <a:gd name="T16" fmla="*/ 44 w 64"/>
                <a:gd name="T17" fmla="*/ 12 h 64"/>
                <a:gd name="T18" fmla="*/ 40 w 64"/>
                <a:gd name="T19" fmla="*/ 20 h 64"/>
                <a:gd name="T20" fmla="*/ 50 w 64"/>
                <a:gd name="T21" fmla="*/ 18 h 64"/>
                <a:gd name="T22" fmla="*/ 55 w 64"/>
                <a:gd name="T23" fmla="*/ 23 h 64"/>
                <a:gd name="T24" fmla="*/ 54 w 64"/>
                <a:gd name="T25" fmla="*/ 34 h 64"/>
                <a:gd name="T26" fmla="*/ 52 w 64"/>
                <a:gd name="T27" fmla="*/ 34 h 64"/>
                <a:gd name="T28" fmla="*/ 52 w 64"/>
                <a:gd name="T29" fmla="*/ 24 h 64"/>
                <a:gd name="T30" fmla="*/ 51 w 64"/>
                <a:gd name="T31" fmla="*/ 50 h 64"/>
                <a:gd name="T32" fmla="*/ 49 w 64"/>
                <a:gd name="T33" fmla="*/ 52 h 64"/>
                <a:gd name="T34" fmla="*/ 47 w 64"/>
                <a:gd name="T35" fmla="*/ 50 h 64"/>
                <a:gd name="T36" fmla="*/ 46 w 64"/>
                <a:gd name="T37" fmla="*/ 35 h 64"/>
                <a:gd name="T38" fmla="*/ 46 w 64"/>
                <a:gd name="T39" fmla="*/ 51 h 64"/>
                <a:gd name="T40" fmla="*/ 43 w 64"/>
                <a:gd name="T41" fmla="*/ 51 h 64"/>
                <a:gd name="T42" fmla="*/ 42 w 64"/>
                <a:gd name="T43" fmla="*/ 24 h 64"/>
                <a:gd name="T44" fmla="*/ 42 w 64"/>
                <a:gd name="T45" fmla="*/ 33 h 64"/>
                <a:gd name="T46" fmla="*/ 40 w 64"/>
                <a:gd name="T47" fmla="*/ 34 h 64"/>
                <a:gd name="T48" fmla="*/ 39 w 64"/>
                <a:gd name="T49" fmla="*/ 33 h 64"/>
                <a:gd name="T50" fmla="*/ 32 w 64"/>
                <a:gd name="T51" fmla="*/ 8 h 64"/>
                <a:gd name="T52" fmla="*/ 35 w 64"/>
                <a:gd name="T53" fmla="*/ 56 h 64"/>
                <a:gd name="T54" fmla="*/ 32 w 64"/>
                <a:gd name="T55" fmla="*/ 8 h 64"/>
                <a:gd name="T56" fmla="*/ 19 w 64"/>
                <a:gd name="T57" fmla="*/ 11 h 64"/>
                <a:gd name="T58" fmla="*/ 22 w 64"/>
                <a:gd name="T59" fmla="*/ 14 h 64"/>
                <a:gd name="T60" fmla="*/ 19 w 64"/>
                <a:gd name="T61" fmla="*/ 17 h 64"/>
                <a:gd name="T62" fmla="*/ 15 w 64"/>
                <a:gd name="T63" fmla="*/ 14 h 64"/>
                <a:gd name="T64" fmla="*/ 9 w 64"/>
                <a:gd name="T65" fmla="*/ 31 h 64"/>
                <a:gd name="T66" fmla="*/ 10 w 64"/>
                <a:gd name="T67" fmla="*/ 28 h 64"/>
                <a:gd name="T68" fmla="*/ 12 w 64"/>
                <a:gd name="T69" fmla="*/ 21 h 64"/>
                <a:gd name="T70" fmla="*/ 16 w 64"/>
                <a:gd name="T71" fmla="*/ 18 h 64"/>
                <a:gd name="T72" fmla="*/ 24 w 64"/>
                <a:gd name="T73" fmla="*/ 19 h 64"/>
                <a:gd name="T74" fmla="*/ 26 w 64"/>
                <a:gd name="T75" fmla="*/ 25 h 64"/>
                <a:gd name="T76" fmla="*/ 28 w 64"/>
                <a:gd name="T77" fmla="*/ 30 h 64"/>
                <a:gd name="T78" fmla="*/ 28 w 64"/>
                <a:gd name="T79" fmla="*/ 32 h 64"/>
                <a:gd name="T80" fmla="*/ 27 w 64"/>
                <a:gd name="T81" fmla="*/ 33 h 64"/>
                <a:gd name="T82" fmla="*/ 25 w 64"/>
                <a:gd name="T83" fmla="*/ 30 h 64"/>
                <a:gd name="T84" fmla="*/ 23 w 64"/>
                <a:gd name="T85" fmla="*/ 23 h 64"/>
                <a:gd name="T86" fmla="*/ 27 w 64"/>
                <a:gd name="T87" fmla="*/ 38 h 64"/>
                <a:gd name="T88" fmla="*/ 22 w 64"/>
                <a:gd name="T89" fmla="*/ 50 h 64"/>
                <a:gd name="T90" fmla="*/ 21 w 64"/>
                <a:gd name="T91" fmla="*/ 52 h 64"/>
                <a:gd name="T92" fmla="*/ 19 w 64"/>
                <a:gd name="T93" fmla="*/ 50 h 64"/>
                <a:gd name="T94" fmla="*/ 18 w 64"/>
                <a:gd name="T95" fmla="*/ 38 h 64"/>
                <a:gd name="T96" fmla="*/ 18 w 64"/>
                <a:gd name="T97" fmla="*/ 51 h 64"/>
                <a:gd name="T98" fmla="*/ 16 w 64"/>
                <a:gd name="T99" fmla="*/ 51 h 64"/>
                <a:gd name="T100" fmla="*/ 15 w 64"/>
                <a:gd name="T101" fmla="*/ 38 h 64"/>
                <a:gd name="T102" fmla="*/ 15 w 64"/>
                <a:gd name="T103" fmla="*/ 23 h 64"/>
                <a:gd name="T104" fmla="*/ 13 w 64"/>
                <a:gd name="T105" fmla="*/ 27 h 64"/>
                <a:gd name="T106" fmla="*/ 12 w 64"/>
                <a:gd name="T107" fmla="*/ 32 h 64"/>
                <a:gd name="T108" fmla="*/ 10 w 64"/>
                <a:gd name="T109" fmla="*/ 33 h 64"/>
                <a:gd name="T110" fmla="*/ 9 w 64"/>
                <a:gd name="T111" fmla="*/ 31 h 64"/>
                <a:gd name="T112" fmla="*/ 9 w 64"/>
                <a:gd name="T11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4" h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4" y="12"/>
                  </a:moveTo>
                  <a:cubicBezTo>
                    <a:pt x="45" y="11"/>
                    <a:pt x="46" y="11"/>
                    <a:pt x="47" y="11"/>
                  </a:cubicBezTo>
                  <a:cubicBezTo>
                    <a:pt x="48" y="11"/>
                    <a:pt x="48" y="11"/>
                    <a:pt x="49" y="12"/>
                  </a:cubicBezTo>
                  <a:cubicBezTo>
                    <a:pt x="50" y="12"/>
                    <a:pt x="50" y="13"/>
                    <a:pt x="50" y="14"/>
                  </a:cubicBezTo>
                  <a:cubicBezTo>
                    <a:pt x="50" y="15"/>
                    <a:pt x="50" y="16"/>
                    <a:pt x="49" y="16"/>
                  </a:cubicBezTo>
                  <a:cubicBezTo>
                    <a:pt x="48" y="17"/>
                    <a:pt x="48" y="17"/>
                    <a:pt x="47" y="17"/>
                  </a:cubicBezTo>
                  <a:cubicBezTo>
                    <a:pt x="46" y="17"/>
                    <a:pt x="45" y="17"/>
                    <a:pt x="44" y="16"/>
                  </a:cubicBezTo>
                  <a:cubicBezTo>
                    <a:pt x="44" y="16"/>
                    <a:pt x="43" y="15"/>
                    <a:pt x="43" y="14"/>
                  </a:cubicBezTo>
                  <a:cubicBezTo>
                    <a:pt x="43" y="13"/>
                    <a:pt x="44" y="12"/>
                    <a:pt x="44" y="12"/>
                  </a:cubicBezTo>
                  <a:close/>
                  <a:moveTo>
                    <a:pt x="39" y="23"/>
                  </a:moveTo>
                  <a:cubicBezTo>
                    <a:pt x="39" y="21"/>
                    <a:pt x="39" y="20"/>
                    <a:pt x="40" y="20"/>
                  </a:cubicBezTo>
                  <a:cubicBezTo>
                    <a:pt x="41" y="19"/>
                    <a:pt x="42" y="18"/>
                    <a:pt x="43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2" y="18"/>
                    <a:pt x="53" y="19"/>
                    <a:pt x="53" y="20"/>
                  </a:cubicBezTo>
                  <a:cubicBezTo>
                    <a:pt x="54" y="20"/>
                    <a:pt x="55" y="21"/>
                    <a:pt x="55" y="23"/>
                  </a:cubicBezTo>
                  <a:cubicBezTo>
                    <a:pt x="55" y="33"/>
                    <a:pt x="55" y="33"/>
                    <a:pt x="55" y="33"/>
                  </a:cubicBezTo>
                  <a:cubicBezTo>
                    <a:pt x="55" y="33"/>
                    <a:pt x="55" y="34"/>
                    <a:pt x="54" y="34"/>
                  </a:cubicBezTo>
                  <a:cubicBezTo>
                    <a:pt x="54" y="34"/>
                    <a:pt x="54" y="34"/>
                    <a:pt x="53" y="34"/>
                  </a:cubicBezTo>
                  <a:cubicBezTo>
                    <a:pt x="53" y="34"/>
                    <a:pt x="52" y="34"/>
                    <a:pt x="52" y="34"/>
                  </a:cubicBezTo>
                  <a:cubicBezTo>
                    <a:pt x="52" y="34"/>
                    <a:pt x="52" y="33"/>
                    <a:pt x="52" y="33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50"/>
                    <a:pt x="51" y="51"/>
                    <a:pt x="50" y="51"/>
                  </a:cubicBezTo>
                  <a:cubicBezTo>
                    <a:pt x="50" y="51"/>
                    <a:pt x="50" y="52"/>
                    <a:pt x="49" y="52"/>
                  </a:cubicBezTo>
                  <a:cubicBezTo>
                    <a:pt x="49" y="52"/>
                    <a:pt x="48" y="51"/>
                    <a:pt x="48" y="51"/>
                  </a:cubicBezTo>
                  <a:cubicBezTo>
                    <a:pt x="47" y="51"/>
                    <a:pt x="47" y="50"/>
                    <a:pt x="47" y="50"/>
                  </a:cubicBezTo>
                  <a:cubicBezTo>
                    <a:pt x="47" y="35"/>
                    <a:pt x="47" y="35"/>
                    <a:pt x="47" y="35"/>
                  </a:cubicBezTo>
                  <a:cubicBezTo>
                    <a:pt x="46" y="35"/>
                    <a:pt x="46" y="35"/>
                    <a:pt x="46" y="35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1"/>
                    <a:pt x="46" y="51"/>
                  </a:cubicBezTo>
                  <a:cubicBezTo>
                    <a:pt x="45" y="51"/>
                    <a:pt x="45" y="52"/>
                    <a:pt x="44" y="52"/>
                  </a:cubicBezTo>
                  <a:cubicBezTo>
                    <a:pt x="44" y="52"/>
                    <a:pt x="43" y="51"/>
                    <a:pt x="43" y="51"/>
                  </a:cubicBezTo>
                  <a:cubicBezTo>
                    <a:pt x="43" y="51"/>
                    <a:pt x="42" y="50"/>
                    <a:pt x="42" y="50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33"/>
                    <a:pt x="42" y="33"/>
                    <a:pt x="42" y="33"/>
                  </a:cubicBezTo>
                  <a:cubicBezTo>
                    <a:pt x="42" y="33"/>
                    <a:pt x="41" y="34"/>
                    <a:pt x="41" y="34"/>
                  </a:cubicBezTo>
                  <a:cubicBezTo>
                    <a:pt x="41" y="34"/>
                    <a:pt x="41" y="34"/>
                    <a:pt x="40" y="34"/>
                  </a:cubicBezTo>
                  <a:cubicBezTo>
                    <a:pt x="40" y="34"/>
                    <a:pt x="39" y="34"/>
                    <a:pt x="39" y="34"/>
                  </a:cubicBezTo>
                  <a:cubicBezTo>
                    <a:pt x="39" y="34"/>
                    <a:pt x="39" y="33"/>
                    <a:pt x="39" y="33"/>
                  </a:cubicBezTo>
                  <a:lnTo>
                    <a:pt x="39" y="23"/>
                  </a:lnTo>
                  <a:close/>
                  <a:moveTo>
                    <a:pt x="32" y="8"/>
                  </a:moveTo>
                  <a:cubicBezTo>
                    <a:pt x="35" y="8"/>
                    <a:pt x="35" y="8"/>
                    <a:pt x="35" y="8"/>
                  </a:cubicBezTo>
                  <a:cubicBezTo>
                    <a:pt x="35" y="56"/>
                    <a:pt x="35" y="56"/>
                    <a:pt x="35" y="56"/>
                  </a:cubicBezTo>
                  <a:cubicBezTo>
                    <a:pt x="32" y="56"/>
                    <a:pt x="32" y="56"/>
                    <a:pt x="32" y="56"/>
                  </a:cubicBezTo>
                  <a:lnTo>
                    <a:pt x="32" y="8"/>
                  </a:lnTo>
                  <a:close/>
                  <a:moveTo>
                    <a:pt x="16" y="12"/>
                  </a:moveTo>
                  <a:cubicBezTo>
                    <a:pt x="17" y="11"/>
                    <a:pt x="18" y="11"/>
                    <a:pt x="19" y="11"/>
                  </a:cubicBezTo>
                  <a:cubicBezTo>
                    <a:pt x="20" y="11"/>
                    <a:pt x="21" y="11"/>
                    <a:pt x="21" y="12"/>
                  </a:cubicBezTo>
                  <a:cubicBezTo>
                    <a:pt x="22" y="12"/>
                    <a:pt x="22" y="13"/>
                    <a:pt x="22" y="14"/>
                  </a:cubicBezTo>
                  <a:cubicBezTo>
                    <a:pt x="22" y="15"/>
                    <a:pt x="22" y="16"/>
                    <a:pt x="21" y="16"/>
                  </a:cubicBezTo>
                  <a:cubicBezTo>
                    <a:pt x="21" y="17"/>
                    <a:pt x="20" y="17"/>
                    <a:pt x="19" y="17"/>
                  </a:cubicBezTo>
                  <a:cubicBezTo>
                    <a:pt x="18" y="17"/>
                    <a:pt x="17" y="17"/>
                    <a:pt x="16" y="16"/>
                  </a:cubicBezTo>
                  <a:cubicBezTo>
                    <a:pt x="16" y="16"/>
                    <a:pt x="15" y="15"/>
                    <a:pt x="15" y="14"/>
                  </a:cubicBezTo>
                  <a:cubicBezTo>
                    <a:pt x="15" y="13"/>
                    <a:pt x="16" y="12"/>
                    <a:pt x="16" y="12"/>
                  </a:cubicBezTo>
                  <a:close/>
                  <a:moveTo>
                    <a:pt x="9" y="31"/>
                  </a:moveTo>
                  <a:cubicBezTo>
                    <a:pt x="9" y="31"/>
                    <a:pt x="10" y="31"/>
                    <a:pt x="10" y="30"/>
                  </a:cubicBezTo>
                  <a:cubicBezTo>
                    <a:pt x="10" y="30"/>
                    <a:pt x="10" y="29"/>
                    <a:pt x="10" y="28"/>
                  </a:cubicBezTo>
                  <a:cubicBezTo>
                    <a:pt x="11" y="27"/>
                    <a:pt x="11" y="26"/>
                    <a:pt x="11" y="25"/>
                  </a:cubicBezTo>
                  <a:cubicBezTo>
                    <a:pt x="12" y="24"/>
                    <a:pt x="12" y="22"/>
                    <a:pt x="12" y="21"/>
                  </a:cubicBezTo>
                  <a:cubicBezTo>
                    <a:pt x="13" y="21"/>
                    <a:pt x="13" y="20"/>
                    <a:pt x="14" y="19"/>
                  </a:cubicBezTo>
                  <a:cubicBezTo>
                    <a:pt x="15" y="19"/>
                    <a:pt x="15" y="18"/>
                    <a:pt x="16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2" y="18"/>
                    <a:pt x="23" y="19"/>
                    <a:pt x="24" y="19"/>
                  </a:cubicBezTo>
                  <a:cubicBezTo>
                    <a:pt x="25" y="20"/>
                    <a:pt x="25" y="21"/>
                    <a:pt x="25" y="21"/>
                  </a:cubicBezTo>
                  <a:cubicBezTo>
                    <a:pt x="26" y="22"/>
                    <a:pt x="26" y="24"/>
                    <a:pt x="26" y="25"/>
                  </a:cubicBezTo>
                  <a:cubicBezTo>
                    <a:pt x="26" y="26"/>
                    <a:pt x="27" y="27"/>
                    <a:pt x="27" y="28"/>
                  </a:cubicBezTo>
                  <a:cubicBezTo>
                    <a:pt x="27" y="29"/>
                    <a:pt x="28" y="30"/>
                    <a:pt x="28" y="30"/>
                  </a:cubicBezTo>
                  <a:cubicBezTo>
                    <a:pt x="28" y="31"/>
                    <a:pt x="28" y="31"/>
                    <a:pt x="28" y="31"/>
                  </a:cubicBezTo>
                  <a:cubicBezTo>
                    <a:pt x="28" y="32"/>
                    <a:pt x="28" y="32"/>
                    <a:pt x="28" y="32"/>
                  </a:cubicBezTo>
                  <a:cubicBezTo>
                    <a:pt x="28" y="32"/>
                    <a:pt x="28" y="33"/>
                    <a:pt x="27" y="33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6" y="33"/>
                    <a:pt x="26" y="33"/>
                    <a:pt x="26" y="32"/>
                  </a:cubicBezTo>
                  <a:cubicBezTo>
                    <a:pt x="26" y="32"/>
                    <a:pt x="25" y="31"/>
                    <a:pt x="25" y="30"/>
                  </a:cubicBezTo>
                  <a:cubicBezTo>
                    <a:pt x="25" y="29"/>
                    <a:pt x="25" y="28"/>
                    <a:pt x="24" y="27"/>
                  </a:cubicBezTo>
                  <a:cubicBezTo>
                    <a:pt x="24" y="26"/>
                    <a:pt x="23" y="25"/>
                    <a:pt x="23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2" y="50"/>
                    <a:pt x="22" y="50"/>
                    <a:pt x="22" y="50"/>
                  </a:cubicBezTo>
                  <a:cubicBezTo>
                    <a:pt x="22" y="50"/>
                    <a:pt x="22" y="51"/>
                    <a:pt x="22" y="51"/>
                  </a:cubicBezTo>
                  <a:cubicBezTo>
                    <a:pt x="22" y="51"/>
                    <a:pt x="21" y="52"/>
                    <a:pt x="21" y="52"/>
                  </a:cubicBezTo>
                  <a:cubicBezTo>
                    <a:pt x="20" y="52"/>
                    <a:pt x="20" y="51"/>
                    <a:pt x="20" y="51"/>
                  </a:cubicBezTo>
                  <a:cubicBezTo>
                    <a:pt x="19" y="51"/>
                    <a:pt x="19" y="50"/>
                    <a:pt x="19" y="50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1"/>
                    <a:pt x="18" y="51"/>
                  </a:cubicBezTo>
                  <a:cubicBezTo>
                    <a:pt x="18" y="51"/>
                    <a:pt x="17" y="52"/>
                    <a:pt x="17" y="52"/>
                  </a:cubicBezTo>
                  <a:cubicBezTo>
                    <a:pt x="16" y="52"/>
                    <a:pt x="16" y="51"/>
                    <a:pt x="16" y="51"/>
                  </a:cubicBezTo>
                  <a:cubicBezTo>
                    <a:pt x="15" y="51"/>
                    <a:pt x="15" y="50"/>
                    <a:pt x="15" y="50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5" y="23"/>
                    <a:pt x="15" y="23"/>
                    <a:pt x="15" y="23"/>
                  </a:cubicBezTo>
                  <a:cubicBezTo>
                    <a:pt x="14" y="25"/>
                    <a:pt x="14" y="26"/>
                    <a:pt x="13" y="27"/>
                  </a:cubicBezTo>
                  <a:cubicBezTo>
                    <a:pt x="13" y="28"/>
                    <a:pt x="13" y="29"/>
                    <a:pt x="12" y="30"/>
                  </a:cubicBezTo>
                  <a:cubicBezTo>
                    <a:pt x="12" y="31"/>
                    <a:pt x="12" y="32"/>
                    <a:pt x="12" y="32"/>
                  </a:cubicBezTo>
                  <a:cubicBezTo>
                    <a:pt x="12" y="33"/>
                    <a:pt x="11" y="33"/>
                    <a:pt x="11" y="33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10" y="33"/>
                    <a:pt x="9" y="32"/>
                    <a:pt x="9" y="32"/>
                  </a:cubicBezTo>
                  <a:cubicBezTo>
                    <a:pt x="9" y="32"/>
                    <a:pt x="9" y="31"/>
                    <a:pt x="9" y="31"/>
                  </a:cubicBezTo>
                  <a:close/>
                  <a:moveTo>
                    <a:pt x="9" y="31"/>
                  </a:moveTo>
                  <a:cubicBezTo>
                    <a:pt x="9" y="31"/>
                    <a:pt x="9" y="31"/>
                    <a:pt x="9" y="3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sp>
          <p:nvSpPr>
            <p:cNvPr id="18" name="robber"/>
            <p:cNvSpPr>
              <a:spLocks noChangeAspect="1"/>
            </p:cNvSpPr>
            <p:nvPr/>
          </p:nvSpPr>
          <p:spPr bwMode="auto">
            <a:xfrm>
              <a:off x="2768132" y="4853260"/>
              <a:ext cx="378642" cy="381053"/>
            </a:xfrm>
            <a:custGeom>
              <a:avLst/>
              <a:gdLst>
                <a:gd name="T0" fmla="*/ 51 w 64"/>
                <a:gd name="T1" fmla="*/ 64 h 64"/>
                <a:gd name="T2" fmla="*/ 64 w 64"/>
                <a:gd name="T3" fmla="*/ 13 h 64"/>
                <a:gd name="T4" fmla="*/ 13 w 64"/>
                <a:gd name="T5" fmla="*/ 0 h 64"/>
                <a:gd name="T6" fmla="*/ 0 w 64"/>
                <a:gd name="T7" fmla="*/ 51 h 64"/>
                <a:gd name="T8" fmla="*/ 45 w 64"/>
                <a:gd name="T9" fmla="*/ 26 h 64"/>
                <a:gd name="T10" fmla="*/ 45 w 64"/>
                <a:gd name="T11" fmla="*/ 36 h 64"/>
                <a:gd name="T12" fmla="*/ 45 w 64"/>
                <a:gd name="T13" fmla="*/ 26 h 64"/>
                <a:gd name="T14" fmla="*/ 37 w 64"/>
                <a:gd name="T15" fmla="*/ 24 h 64"/>
                <a:gd name="T16" fmla="*/ 41 w 64"/>
                <a:gd name="T17" fmla="*/ 37 h 64"/>
                <a:gd name="T18" fmla="*/ 45 w 64"/>
                <a:gd name="T19" fmla="*/ 37 h 64"/>
                <a:gd name="T20" fmla="*/ 50 w 64"/>
                <a:gd name="T21" fmla="*/ 36 h 64"/>
                <a:gd name="T22" fmla="*/ 55 w 64"/>
                <a:gd name="T23" fmla="*/ 23 h 64"/>
                <a:gd name="T24" fmla="*/ 53 w 64"/>
                <a:gd name="T25" fmla="*/ 40 h 64"/>
                <a:gd name="T26" fmla="*/ 50 w 64"/>
                <a:gd name="T27" fmla="*/ 52 h 64"/>
                <a:gd name="T28" fmla="*/ 40 w 64"/>
                <a:gd name="T29" fmla="*/ 43 h 64"/>
                <a:gd name="T30" fmla="*/ 34 w 64"/>
                <a:gd name="T31" fmla="*/ 25 h 64"/>
                <a:gd name="T32" fmla="*/ 14 w 64"/>
                <a:gd name="T33" fmla="*/ 21 h 64"/>
                <a:gd name="T34" fmla="*/ 18 w 64"/>
                <a:gd name="T35" fmla="*/ 19 h 64"/>
                <a:gd name="T36" fmla="*/ 22 w 64"/>
                <a:gd name="T37" fmla="*/ 19 h 64"/>
                <a:gd name="T38" fmla="*/ 25 w 64"/>
                <a:gd name="T39" fmla="*/ 23 h 64"/>
                <a:gd name="T40" fmla="*/ 25 w 64"/>
                <a:gd name="T41" fmla="*/ 29 h 64"/>
                <a:gd name="T42" fmla="*/ 23 w 64"/>
                <a:gd name="T43" fmla="*/ 24 h 64"/>
                <a:gd name="T44" fmla="*/ 21 w 64"/>
                <a:gd name="T45" fmla="*/ 21 h 64"/>
                <a:gd name="T46" fmla="*/ 18 w 64"/>
                <a:gd name="T47" fmla="*/ 21 h 64"/>
                <a:gd name="T48" fmla="*/ 15 w 64"/>
                <a:gd name="T49" fmla="*/ 22 h 64"/>
                <a:gd name="T50" fmla="*/ 12 w 64"/>
                <a:gd name="T51" fmla="*/ 25 h 64"/>
                <a:gd name="T52" fmla="*/ 14 w 64"/>
                <a:gd name="T53" fmla="*/ 21 h 64"/>
                <a:gd name="T54" fmla="*/ 18 w 64"/>
                <a:gd name="T55" fmla="*/ 36 h 64"/>
                <a:gd name="T56" fmla="*/ 18 w 64"/>
                <a:gd name="T57" fmla="*/ 26 h 64"/>
                <a:gd name="T58" fmla="*/ 9 w 64"/>
                <a:gd name="T59" fmla="*/ 41 h 64"/>
                <a:gd name="T60" fmla="*/ 18 w 64"/>
                <a:gd name="T61" fmla="*/ 37 h 64"/>
                <a:gd name="T62" fmla="*/ 29 w 64"/>
                <a:gd name="T63" fmla="*/ 45 h 64"/>
                <a:gd name="T64" fmla="*/ 34 w 64"/>
                <a:gd name="T65" fmla="*/ 44 h 64"/>
                <a:gd name="T66" fmla="*/ 28 w 64"/>
                <a:gd name="T67" fmla="*/ 48 h 64"/>
                <a:gd name="T68" fmla="*/ 27 w 64"/>
                <a:gd name="T69" fmla="*/ 48 h 64"/>
                <a:gd name="T70" fmla="*/ 27 w 64"/>
                <a:gd name="T71" fmla="*/ 48 h 64"/>
                <a:gd name="T72" fmla="*/ 23 w 64"/>
                <a:gd name="T73" fmla="*/ 52 h 64"/>
                <a:gd name="T74" fmla="*/ 12 w 64"/>
                <a:gd name="T75" fmla="*/ 44 h 64"/>
                <a:gd name="T76" fmla="*/ 8 w 64"/>
                <a:gd name="T77" fmla="*/ 52 h 64"/>
                <a:gd name="T78" fmla="*/ 9 w 64"/>
                <a:gd name="T79" fmla="*/ 4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64">
                  <a:moveTo>
                    <a:pt x="13" y="64"/>
                  </a:moveTo>
                  <a:cubicBezTo>
                    <a:pt x="51" y="64"/>
                    <a:pt x="51" y="64"/>
                    <a:pt x="51" y="64"/>
                  </a:cubicBezTo>
                  <a:cubicBezTo>
                    <a:pt x="58" y="64"/>
                    <a:pt x="64" y="58"/>
                    <a:pt x="64" y="51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6"/>
                    <a:pt x="58" y="0"/>
                    <a:pt x="51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8"/>
                    <a:pt x="6" y="64"/>
                    <a:pt x="13" y="64"/>
                  </a:cubicBezTo>
                  <a:close/>
                  <a:moveTo>
                    <a:pt x="45" y="26"/>
                  </a:moveTo>
                  <a:cubicBezTo>
                    <a:pt x="48" y="26"/>
                    <a:pt x="50" y="28"/>
                    <a:pt x="50" y="31"/>
                  </a:cubicBezTo>
                  <a:cubicBezTo>
                    <a:pt x="50" y="33"/>
                    <a:pt x="48" y="36"/>
                    <a:pt x="45" y="36"/>
                  </a:cubicBezTo>
                  <a:cubicBezTo>
                    <a:pt x="42" y="36"/>
                    <a:pt x="40" y="33"/>
                    <a:pt x="40" y="31"/>
                  </a:cubicBezTo>
                  <a:cubicBezTo>
                    <a:pt x="40" y="28"/>
                    <a:pt x="42" y="26"/>
                    <a:pt x="45" y="26"/>
                  </a:cubicBezTo>
                  <a:close/>
                  <a:moveTo>
                    <a:pt x="35" y="23"/>
                  </a:moveTo>
                  <a:cubicBezTo>
                    <a:pt x="36" y="23"/>
                    <a:pt x="37" y="23"/>
                    <a:pt x="37" y="24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8"/>
                    <a:pt x="41" y="37"/>
                  </a:cubicBezTo>
                  <a:cubicBezTo>
                    <a:pt x="42" y="37"/>
                    <a:pt x="43" y="37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7" y="37"/>
                    <a:pt x="48" y="37"/>
                    <a:pt x="49" y="37"/>
                  </a:cubicBezTo>
                  <a:cubicBezTo>
                    <a:pt x="50" y="38"/>
                    <a:pt x="50" y="36"/>
                    <a:pt x="50" y="36"/>
                  </a:cubicBezTo>
                  <a:cubicBezTo>
                    <a:pt x="53" y="24"/>
                    <a:pt x="53" y="24"/>
                    <a:pt x="53" y="24"/>
                  </a:cubicBezTo>
                  <a:cubicBezTo>
                    <a:pt x="53" y="23"/>
                    <a:pt x="54" y="23"/>
                    <a:pt x="55" y="23"/>
                  </a:cubicBezTo>
                  <a:cubicBezTo>
                    <a:pt x="56" y="23"/>
                    <a:pt x="56" y="24"/>
                    <a:pt x="56" y="25"/>
                  </a:cubicBezTo>
                  <a:cubicBezTo>
                    <a:pt x="56" y="25"/>
                    <a:pt x="53" y="39"/>
                    <a:pt x="53" y="40"/>
                  </a:cubicBezTo>
                  <a:cubicBezTo>
                    <a:pt x="53" y="42"/>
                    <a:pt x="50" y="43"/>
                    <a:pt x="50" y="43"/>
                  </a:cubicBezTo>
                  <a:cubicBezTo>
                    <a:pt x="50" y="52"/>
                    <a:pt x="50" y="52"/>
                    <a:pt x="50" y="52"/>
                  </a:cubicBezTo>
                  <a:cubicBezTo>
                    <a:pt x="40" y="52"/>
                    <a:pt x="40" y="52"/>
                    <a:pt x="40" y="52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0" y="43"/>
                    <a:pt x="37" y="42"/>
                    <a:pt x="37" y="40"/>
                  </a:cubicBezTo>
                  <a:cubicBezTo>
                    <a:pt x="37" y="39"/>
                    <a:pt x="34" y="25"/>
                    <a:pt x="34" y="25"/>
                  </a:cubicBezTo>
                  <a:cubicBezTo>
                    <a:pt x="34" y="24"/>
                    <a:pt x="34" y="23"/>
                    <a:pt x="35" y="23"/>
                  </a:cubicBezTo>
                  <a:close/>
                  <a:moveTo>
                    <a:pt x="14" y="21"/>
                  </a:moveTo>
                  <a:cubicBezTo>
                    <a:pt x="15" y="14"/>
                    <a:pt x="15" y="14"/>
                    <a:pt x="15" y="14"/>
                  </a:cubicBezTo>
                  <a:cubicBezTo>
                    <a:pt x="18" y="19"/>
                    <a:pt x="18" y="19"/>
                    <a:pt x="18" y="19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5" y="23"/>
                    <a:pt x="25" y="23"/>
                    <a:pt x="25" y="23"/>
                  </a:cubicBezTo>
                  <a:cubicBezTo>
                    <a:pt x="31" y="22"/>
                    <a:pt x="31" y="22"/>
                    <a:pt x="31" y="22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5" y="20"/>
                    <a:pt x="25" y="20"/>
                    <a:pt x="25" y="20"/>
                  </a:cubicBezTo>
                  <a:cubicBezTo>
                    <a:pt x="21" y="21"/>
                    <a:pt x="21" y="21"/>
                    <a:pt x="21" y="21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9" y="19"/>
                    <a:pt x="9" y="19"/>
                    <a:pt x="9" y="19"/>
                  </a:cubicBezTo>
                  <a:lnTo>
                    <a:pt x="14" y="21"/>
                  </a:lnTo>
                  <a:close/>
                  <a:moveTo>
                    <a:pt x="22" y="31"/>
                  </a:moveTo>
                  <a:cubicBezTo>
                    <a:pt x="22" y="33"/>
                    <a:pt x="20" y="36"/>
                    <a:pt x="18" y="36"/>
                  </a:cubicBezTo>
                  <a:cubicBezTo>
                    <a:pt x="15" y="36"/>
                    <a:pt x="13" y="33"/>
                    <a:pt x="13" y="31"/>
                  </a:cubicBezTo>
                  <a:cubicBezTo>
                    <a:pt x="13" y="28"/>
                    <a:pt x="15" y="26"/>
                    <a:pt x="18" y="26"/>
                  </a:cubicBezTo>
                  <a:cubicBezTo>
                    <a:pt x="20" y="26"/>
                    <a:pt x="22" y="28"/>
                    <a:pt x="22" y="31"/>
                  </a:cubicBezTo>
                  <a:close/>
                  <a:moveTo>
                    <a:pt x="9" y="41"/>
                  </a:moveTo>
                  <a:cubicBezTo>
                    <a:pt x="11" y="38"/>
                    <a:pt x="13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23" y="37"/>
                    <a:pt x="23" y="38"/>
                    <a:pt x="26" y="41"/>
                  </a:cubicBezTo>
                  <a:cubicBezTo>
                    <a:pt x="27" y="43"/>
                    <a:pt x="27" y="43"/>
                    <a:pt x="29" y="45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3" y="43"/>
                    <a:pt x="34" y="43"/>
                    <a:pt x="34" y="44"/>
                  </a:cubicBezTo>
                  <a:cubicBezTo>
                    <a:pt x="35" y="45"/>
                    <a:pt x="34" y="46"/>
                    <a:pt x="33" y="46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7" y="49"/>
                    <a:pt x="27" y="49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7" y="48"/>
                    <a:pt x="23" y="44"/>
                    <a:pt x="23" y="44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12" y="44"/>
                    <a:pt x="12" y="44"/>
                    <a:pt x="12" y="44"/>
                  </a:cubicBezTo>
                  <a:cubicBezTo>
                    <a:pt x="11" y="52"/>
                    <a:pt x="11" y="52"/>
                    <a:pt x="11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48"/>
                    <a:pt x="9" y="42"/>
                    <a:pt x="9" y="41"/>
                  </a:cubicBezTo>
                  <a:close/>
                  <a:moveTo>
                    <a:pt x="9" y="41"/>
                  </a:moveTo>
                  <a:cubicBezTo>
                    <a:pt x="9" y="41"/>
                    <a:pt x="9" y="41"/>
                    <a:pt x="9" y="4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/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6679244" y="4219573"/>
              <a:ext cx="4392488" cy="851323"/>
              <a:chOff x="6096000" y="4545815"/>
              <a:chExt cx="4962662" cy="851323"/>
            </a:xfrm>
          </p:grpSpPr>
          <p:sp>
            <p:nvSpPr>
              <p:cNvPr id="26" name="Rectangle 21"/>
              <p:cNvSpPr/>
              <p:nvPr/>
            </p:nvSpPr>
            <p:spPr>
              <a:xfrm>
                <a:off x="6096000" y="4912390"/>
                <a:ext cx="4962662" cy="48474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显示 （建议使用主题字体）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如需更改请在（设置形状格式）菜单下（文本选项）中调整。</a:t>
                </a:r>
              </a:p>
            </p:txBody>
          </p:sp>
          <p:sp>
            <p:nvSpPr>
              <p:cNvPr id="27" name="矩形 26"/>
              <p:cNvSpPr/>
              <p:nvPr/>
            </p:nvSpPr>
            <p:spPr>
              <a:xfrm>
                <a:off x="6096000" y="4545815"/>
                <a:ext cx="4962662" cy="36657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accent3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en-US" altLang="zh-CN" dirty="0">
                  <a:solidFill>
                    <a:schemeClr val="accent3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0" name="组合 19"/>
            <p:cNvGrpSpPr/>
            <p:nvPr/>
          </p:nvGrpSpPr>
          <p:grpSpPr>
            <a:xfrm>
              <a:off x="6126348" y="3045684"/>
              <a:ext cx="4392488" cy="875784"/>
              <a:chOff x="6096000" y="4521354"/>
              <a:chExt cx="4962662" cy="875784"/>
            </a:xfrm>
          </p:grpSpPr>
          <p:sp>
            <p:nvSpPr>
              <p:cNvPr id="24" name="Rectangle 21"/>
              <p:cNvSpPr/>
              <p:nvPr/>
            </p:nvSpPr>
            <p:spPr>
              <a:xfrm>
                <a:off x="6096000" y="4912390"/>
                <a:ext cx="4962662" cy="48474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显示 （建议使用主题字体）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如需更改请在（设置形状格式）菜单下（文本选项）中调整。</a:t>
                </a:r>
              </a:p>
            </p:txBody>
          </p:sp>
          <p:sp>
            <p:nvSpPr>
              <p:cNvPr id="25" name="矩形 24"/>
              <p:cNvSpPr/>
              <p:nvPr/>
            </p:nvSpPr>
            <p:spPr>
              <a:xfrm>
                <a:off x="6096000" y="4521354"/>
                <a:ext cx="4962662" cy="415498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accent2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en-US" altLang="zh-CN" dirty="0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21" name="组合 20"/>
            <p:cNvGrpSpPr/>
            <p:nvPr/>
          </p:nvGrpSpPr>
          <p:grpSpPr>
            <a:xfrm>
              <a:off x="5419104" y="1920717"/>
              <a:ext cx="4392488" cy="851323"/>
              <a:chOff x="6096000" y="4545815"/>
              <a:chExt cx="4962662" cy="851323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6096000" y="4912390"/>
                <a:ext cx="4962662" cy="484748"/>
              </a:xfrm>
              <a:prstGeom prst="rect">
                <a:avLst/>
              </a:prstGeom>
            </p:spPr>
            <p:txBody>
              <a:bodyPr wrap="square" lIns="0" tIns="0" rIns="0" bIns="0" anchor="t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此部分内容作为文字排版占位</a:t>
                </a:r>
                <a:r>
                  <a:rPr lang="zh-CN" altLang="en-US" sz="105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显示 （建议使用主题字体）</a:t>
                </a:r>
                <a:endParaRPr lang="en-US" altLang="zh-CN" sz="1050" dirty="0">
                  <a:solidFill>
                    <a:schemeClr val="dk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1050" dirty="0">
                    <a:solidFill>
                      <a:schemeClr val="dk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如需更改请在（设置形状格式）菜单下（文本选项）中调整。</a:t>
                </a:r>
              </a:p>
            </p:txBody>
          </p:sp>
          <p:sp>
            <p:nvSpPr>
              <p:cNvPr id="23" name="矩形 22"/>
              <p:cNvSpPr/>
              <p:nvPr/>
            </p:nvSpPr>
            <p:spPr>
              <a:xfrm>
                <a:off x="6096000" y="4545815"/>
                <a:ext cx="4962662" cy="366575"/>
              </a:xfrm>
              <a:prstGeom prst="rect">
                <a:avLst/>
              </a:prstGeom>
            </p:spPr>
            <p:txBody>
              <a:bodyPr wrap="square" lIns="0" tIns="0" rIns="0" bIns="0" anchor="ctr" anchorCtr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b="1" dirty="0">
                    <a:solidFill>
                      <a:schemeClr val="accent1">
                        <a:lumMod val="100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标题文本预设</a:t>
                </a:r>
                <a:endParaRPr lang="en-US" altLang="zh-CN" dirty="0">
                  <a:solidFill>
                    <a:schemeClr val="accent1">
                      <a:lumMod val="10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38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二、标题文本预设</a:t>
            </a:r>
            <a:endParaRPr lang="zh-CN" altLang="en-US" dirty="0"/>
          </a:p>
        </p:txBody>
      </p:sp>
      <p:sp>
        <p:nvSpPr>
          <p:cNvPr id="5" name="Rectangle 18"/>
          <p:cNvSpPr/>
          <p:nvPr/>
        </p:nvSpPr>
        <p:spPr>
          <a:xfrm>
            <a:off x="6114756" y="2793256"/>
            <a:ext cx="6077244" cy="3291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</a:rPr>
              <a:t>标题文本预设</a:t>
            </a:r>
          </a:p>
          <a:p>
            <a:pPr lvl="0">
              <a:lnSpc>
                <a:spcPct val="150000"/>
              </a:lnSpc>
            </a:pP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此部分内容作为文字排版占位显示（建议使用主题字体）</a:t>
            </a:r>
          </a:p>
          <a:p>
            <a:pPr lvl="0">
              <a:lnSpc>
                <a:spcPct val="15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</a:rPr>
              <a:t>如需更改请在（设置形状格式）菜单下（文本选项）中调整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" name="Group 26"/>
          <p:cNvGrpSpPr/>
          <p:nvPr/>
        </p:nvGrpSpPr>
        <p:grpSpPr>
          <a:xfrm>
            <a:off x="6113292" y="1831108"/>
            <a:ext cx="892416" cy="761821"/>
            <a:chOff x="3440113" y="1050925"/>
            <a:chExt cx="390525" cy="333376"/>
          </a:xfrm>
          <a:solidFill>
            <a:schemeClr val="accent1"/>
          </a:solidFill>
        </p:grpSpPr>
        <p:sp>
          <p:nvSpPr>
            <p:cNvPr id="7" name="Freeform 8"/>
            <p:cNvSpPr/>
            <p:nvPr/>
          </p:nvSpPr>
          <p:spPr bwMode="auto">
            <a:xfrm>
              <a:off x="3563938" y="1244600"/>
              <a:ext cx="69850" cy="71438"/>
            </a:xfrm>
            <a:custGeom>
              <a:avLst/>
              <a:gdLst>
                <a:gd name="T0" fmla="*/ 44 w 44"/>
                <a:gd name="T1" fmla="*/ 25 h 45"/>
                <a:gd name="T2" fmla="*/ 19 w 44"/>
                <a:gd name="T3" fmla="*/ 0 h 45"/>
                <a:gd name="T4" fmla="*/ 19 w 44"/>
                <a:gd name="T5" fmla="*/ 0 h 45"/>
                <a:gd name="T6" fmla="*/ 0 w 44"/>
                <a:gd name="T7" fmla="*/ 45 h 45"/>
                <a:gd name="T8" fmla="*/ 44 w 44"/>
                <a:gd name="T9" fmla="*/ 2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5">
                  <a:moveTo>
                    <a:pt x="44" y="25"/>
                  </a:moveTo>
                  <a:lnTo>
                    <a:pt x="19" y="0"/>
                  </a:lnTo>
                  <a:lnTo>
                    <a:pt x="19" y="0"/>
                  </a:lnTo>
                  <a:lnTo>
                    <a:pt x="0" y="45"/>
                  </a:lnTo>
                  <a:lnTo>
                    <a:pt x="44" y="2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3633788" y="1284288"/>
              <a:ext cx="1588" cy="15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9" name="Freeform 10"/>
            <p:cNvSpPr/>
            <p:nvPr/>
          </p:nvSpPr>
          <p:spPr bwMode="auto">
            <a:xfrm>
              <a:off x="3605213" y="1074738"/>
              <a:ext cx="176213" cy="176213"/>
            </a:xfrm>
            <a:custGeom>
              <a:avLst/>
              <a:gdLst>
                <a:gd name="T0" fmla="*/ 101 w 111"/>
                <a:gd name="T1" fmla="*/ 0 h 111"/>
                <a:gd name="T2" fmla="*/ 0 w 111"/>
                <a:gd name="T3" fmla="*/ 101 h 111"/>
                <a:gd name="T4" fmla="*/ 10 w 111"/>
                <a:gd name="T5" fmla="*/ 111 h 111"/>
                <a:gd name="T6" fmla="*/ 111 w 111"/>
                <a:gd name="T7" fmla="*/ 10 h 111"/>
                <a:gd name="T8" fmla="*/ 101 w 111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111">
                  <a:moveTo>
                    <a:pt x="101" y="0"/>
                  </a:moveTo>
                  <a:lnTo>
                    <a:pt x="0" y="101"/>
                  </a:lnTo>
                  <a:lnTo>
                    <a:pt x="10" y="111"/>
                  </a:lnTo>
                  <a:lnTo>
                    <a:pt x="111" y="10"/>
                  </a:lnTo>
                  <a:lnTo>
                    <a:pt x="10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1"/>
            <p:cNvSpPr/>
            <p:nvPr/>
          </p:nvSpPr>
          <p:spPr bwMode="auto">
            <a:xfrm>
              <a:off x="3629025" y="1098550"/>
              <a:ext cx="177800" cy="177800"/>
            </a:xfrm>
            <a:custGeom>
              <a:avLst/>
              <a:gdLst>
                <a:gd name="T0" fmla="*/ 0 w 112"/>
                <a:gd name="T1" fmla="*/ 102 h 112"/>
                <a:gd name="T2" fmla="*/ 10 w 112"/>
                <a:gd name="T3" fmla="*/ 112 h 112"/>
                <a:gd name="T4" fmla="*/ 112 w 112"/>
                <a:gd name="T5" fmla="*/ 12 h 112"/>
                <a:gd name="T6" fmla="*/ 102 w 112"/>
                <a:gd name="T7" fmla="*/ 0 h 112"/>
                <a:gd name="T8" fmla="*/ 0 w 112"/>
                <a:gd name="T9" fmla="*/ 10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2" h="112">
                  <a:moveTo>
                    <a:pt x="0" y="102"/>
                  </a:moveTo>
                  <a:lnTo>
                    <a:pt x="10" y="112"/>
                  </a:lnTo>
                  <a:lnTo>
                    <a:pt x="112" y="12"/>
                  </a:lnTo>
                  <a:lnTo>
                    <a:pt x="102" y="0"/>
                  </a:lnTo>
                  <a:lnTo>
                    <a:pt x="0" y="1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1" name="Freeform 12"/>
            <p:cNvSpPr/>
            <p:nvPr/>
          </p:nvSpPr>
          <p:spPr bwMode="auto">
            <a:xfrm>
              <a:off x="3775075" y="1050925"/>
              <a:ext cx="55563" cy="52388"/>
            </a:xfrm>
            <a:custGeom>
              <a:avLst/>
              <a:gdLst>
                <a:gd name="T0" fmla="*/ 14 w 21"/>
                <a:gd name="T1" fmla="*/ 6 h 20"/>
                <a:gd name="T2" fmla="*/ 0 w 21"/>
                <a:gd name="T3" fmla="*/ 6 h 20"/>
                <a:gd name="T4" fmla="*/ 15 w 21"/>
                <a:gd name="T5" fmla="*/ 20 h 20"/>
                <a:gd name="T6" fmla="*/ 14 w 21"/>
                <a:gd name="T7" fmla="*/ 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0">
                  <a:moveTo>
                    <a:pt x="14" y="6"/>
                  </a:moveTo>
                  <a:cubicBezTo>
                    <a:pt x="8" y="0"/>
                    <a:pt x="0" y="6"/>
                    <a:pt x="0" y="6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21" y="14"/>
                    <a:pt x="14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3440113" y="1058863"/>
              <a:ext cx="327025" cy="325438"/>
            </a:xfrm>
            <a:custGeom>
              <a:avLst/>
              <a:gdLst>
                <a:gd name="T0" fmla="*/ 182 w 206"/>
                <a:gd name="T1" fmla="*/ 180 h 205"/>
                <a:gd name="T2" fmla="*/ 25 w 206"/>
                <a:gd name="T3" fmla="*/ 180 h 205"/>
                <a:gd name="T4" fmla="*/ 25 w 206"/>
                <a:gd name="T5" fmla="*/ 25 h 205"/>
                <a:gd name="T6" fmla="*/ 172 w 206"/>
                <a:gd name="T7" fmla="*/ 25 h 205"/>
                <a:gd name="T8" fmla="*/ 198 w 206"/>
                <a:gd name="T9" fmla="*/ 0 h 205"/>
                <a:gd name="T10" fmla="*/ 0 w 206"/>
                <a:gd name="T11" fmla="*/ 0 h 205"/>
                <a:gd name="T12" fmla="*/ 0 w 206"/>
                <a:gd name="T13" fmla="*/ 205 h 205"/>
                <a:gd name="T14" fmla="*/ 206 w 206"/>
                <a:gd name="T15" fmla="*/ 205 h 205"/>
                <a:gd name="T16" fmla="*/ 206 w 206"/>
                <a:gd name="T17" fmla="*/ 76 h 205"/>
                <a:gd name="T18" fmla="*/ 182 w 206"/>
                <a:gd name="T19" fmla="*/ 101 h 205"/>
                <a:gd name="T20" fmla="*/ 182 w 206"/>
                <a:gd name="T21" fmla="*/ 18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6" h="205">
                  <a:moveTo>
                    <a:pt x="182" y="180"/>
                  </a:moveTo>
                  <a:lnTo>
                    <a:pt x="25" y="180"/>
                  </a:lnTo>
                  <a:lnTo>
                    <a:pt x="25" y="25"/>
                  </a:lnTo>
                  <a:lnTo>
                    <a:pt x="172" y="25"/>
                  </a:lnTo>
                  <a:lnTo>
                    <a:pt x="198" y="0"/>
                  </a:lnTo>
                  <a:lnTo>
                    <a:pt x="0" y="0"/>
                  </a:lnTo>
                  <a:lnTo>
                    <a:pt x="0" y="205"/>
                  </a:lnTo>
                  <a:lnTo>
                    <a:pt x="206" y="205"/>
                  </a:lnTo>
                  <a:lnTo>
                    <a:pt x="206" y="76"/>
                  </a:lnTo>
                  <a:lnTo>
                    <a:pt x="182" y="101"/>
                  </a:lnTo>
                  <a:lnTo>
                    <a:pt x="182" y="18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aphicFrame>
        <p:nvGraphicFramePr>
          <p:cNvPr id="13" name="图示 12"/>
          <p:cNvGraphicFramePr/>
          <p:nvPr/>
        </p:nvGraphicFramePr>
        <p:xfrm>
          <a:off x="0" y="2793257"/>
          <a:ext cx="6077013" cy="3291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7143560" y="1893786"/>
            <a:ext cx="4331303" cy="684803"/>
            <a:chOff x="4299896" y="1559742"/>
            <a:chExt cx="3884336" cy="684803"/>
          </a:xfrm>
        </p:grpSpPr>
        <p:sp>
          <p:nvSpPr>
            <p:cNvPr id="15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6" name="Textfeld 38"/>
            <p:cNvSpPr txBox="1"/>
            <p:nvPr/>
          </p:nvSpPr>
          <p:spPr>
            <a:xfrm>
              <a:off x="4299896" y="1898296"/>
              <a:ext cx="3884336" cy="346249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39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六、标题文本预设</a:t>
            </a:r>
            <a:endParaRPr lang="zh-CN" altLang="en-US" dirty="0"/>
          </a:p>
        </p:txBody>
      </p:sp>
      <p:sp>
        <p:nvSpPr>
          <p:cNvPr id="5" name="직사각형 24"/>
          <p:cNvSpPr/>
          <p:nvPr/>
        </p:nvSpPr>
        <p:spPr>
          <a:xfrm>
            <a:off x="3062824" y="1247898"/>
            <a:ext cx="6043757" cy="916037"/>
          </a:xfrm>
          <a:prstGeom prst="rect">
            <a:avLst/>
          </a:prstGeom>
          <a:solidFill>
            <a:schemeClr val="accent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b" anchorCtr="1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00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 （建议使用主题字体）</a:t>
            </a:r>
            <a:endParaRPr lang="en-US" altLang="zh-CN" sz="10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grpSp>
        <p:nvGrpSpPr>
          <p:cNvPr id="6" name="그룹 31"/>
          <p:cNvGrpSpPr/>
          <p:nvPr/>
        </p:nvGrpSpPr>
        <p:grpSpPr>
          <a:xfrm>
            <a:off x="2449950" y="2175722"/>
            <a:ext cx="7269498" cy="1137755"/>
            <a:chOff x="1949380" y="3105010"/>
            <a:chExt cx="5260312" cy="793750"/>
          </a:xfrm>
          <a:solidFill>
            <a:schemeClr val="bg1">
              <a:lumMod val="65000"/>
            </a:schemeClr>
          </a:solidFill>
        </p:grpSpPr>
        <p:cxnSp>
          <p:nvCxnSpPr>
            <p:cNvPr id="7" name="직선 연결선 32"/>
            <p:cNvCxnSpPr/>
            <p:nvPr/>
          </p:nvCxnSpPr>
          <p:spPr>
            <a:xfrm flipH="1">
              <a:off x="1949380" y="3657600"/>
              <a:ext cx="5260312" cy="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직선 연결선 33"/>
            <p:cNvCxnSpPr/>
            <p:nvPr/>
          </p:nvCxnSpPr>
          <p:spPr>
            <a:xfrm>
              <a:off x="1949380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직선 연결선 34"/>
            <p:cNvCxnSpPr/>
            <p:nvPr/>
          </p:nvCxnSpPr>
          <p:spPr>
            <a:xfrm>
              <a:off x="7209692" y="3657600"/>
              <a:ext cx="0" cy="24116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직선 연결선 35"/>
            <p:cNvCxnSpPr/>
            <p:nvPr/>
          </p:nvCxnSpPr>
          <p:spPr>
            <a:xfrm>
              <a:off x="4579538" y="3105010"/>
              <a:ext cx="0" cy="793750"/>
            </a:xfrm>
            <a:prstGeom prst="line">
              <a:avLst/>
            </a:prstGeom>
            <a:grpFill/>
            <a:ln w="19050">
              <a:solidFill>
                <a:schemeClr val="bg1">
                  <a:lumMod val="75000"/>
                </a:schemeClr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직사각형 48"/>
          <p:cNvSpPr/>
          <p:nvPr/>
        </p:nvSpPr>
        <p:spPr>
          <a:xfrm>
            <a:off x="709753" y="3776065"/>
            <a:ext cx="3480400" cy="21040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1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b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 （建议使用主题字体）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如需更改请在（设置形状格式）</a:t>
            </a:r>
            <a:b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菜单下（文本选项）中调整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2" name="직사각형 50"/>
          <p:cNvSpPr/>
          <p:nvPr/>
        </p:nvSpPr>
        <p:spPr>
          <a:xfrm>
            <a:off x="709755" y="3298269"/>
            <a:ext cx="3480397" cy="442389"/>
          </a:xfrm>
          <a:prstGeom prst="rect">
            <a:avLst/>
          </a:prstGeom>
          <a:solidFill>
            <a:schemeClr val="accent4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5">
              <a:latin typeface="Calibri" panose="020F0502020204030204" pitchFamily="34" charset="0"/>
            </a:endParaRPr>
          </a:p>
        </p:txBody>
      </p:sp>
      <p:sp>
        <p:nvSpPr>
          <p:cNvPr id="13" name="speed"/>
          <p:cNvSpPr txBox="1">
            <a:spLocks noChangeArrowheads="1"/>
          </p:cNvSpPr>
          <p:nvPr/>
        </p:nvSpPr>
        <p:spPr bwMode="auto">
          <a:xfrm>
            <a:off x="1077539" y="3361314"/>
            <a:ext cx="2017725" cy="2646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标题文本预设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Freeform 16"/>
          <p:cNvSpPr>
            <a:spLocks noEditPoints="1"/>
          </p:cNvSpPr>
          <p:nvPr/>
        </p:nvSpPr>
        <p:spPr bwMode="auto">
          <a:xfrm>
            <a:off x="9444045" y="3850015"/>
            <a:ext cx="536304" cy="536304"/>
          </a:xfrm>
          <a:custGeom>
            <a:avLst/>
            <a:gdLst>
              <a:gd name="T0" fmla="*/ 118 w 236"/>
              <a:gd name="T1" fmla="*/ 0 h 236"/>
              <a:gd name="T2" fmla="*/ 0 w 236"/>
              <a:gd name="T3" fmla="*/ 118 h 236"/>
              <a:gd name="T4" fmla="*/ 118 w 236"/>
              <a:gd name="T5" fmla="*/ 236 h 236"/>
              <a:gd name="T6" fmla="*/ 236 w 236"/>
              <a:gd name="T7" fmla="*/ 118 h 236"/>
              <a:gd name="T8" fmla="*/ 118 w 236"/>
              <a:gd name="T9" fmla="*/ 0 h 236"/>
              <a:gd name="T10" fmla="*/ 106 w 236"/>
              <a:gd name="T11" fmla="*/ 171 h 236"/>
              <a:gd name="T12" fmla="*/ 54 w 236"/>
              <a:gd name="T13" fmla="*/ 163 h 236"/>
              <a:gd name="T14" fmla="*/ 54 w 236"/>
              <a:gd name="T15" fmla="*/ 121 h 236"/>
              <a:gd name="T16" fmla="*/ 106 w 236"/>
              <a:gd name="T17" fmla="*/ 121 h 236"/>
              <a:gd name="T18" fmla="*/ 106 w 236"/>
              <a:gd name="T19" fmla="*/ 171 h 236"/>
              <a:gd name="T20" fmla="*/ 106 w 236"/>
              <a:gd name="T21" fmla="*/ 114 h 236"/>
              <a:gd name="T22" fmla="*/ 54 w 236"/>
              <a:gd name="T23" fmla="*/ 114 h 236"/>
              <a:gd name="T24" fmla="*/ 54 w 236"/>
              <a:gd name="T25" fmla="*/ 72 h 236"/>
              <a:gd name="T26" fmla="*/ 106 w 236"/>
              <a:gd name="T27" fmla="*/ 64 h 236"/>
              <a:gd name="T28" fmla="*/ 106 w 236"/>
              <a:gd name="T29" fmla="*/ 114 h 236"/>
              <a:gd name="T30" fmla="*/ 182 w 236"/>
              <a:gd name="T31" fmla="*/ 182 h 236"/>
              <a:gd name="T32" fmla="*/ 113 w 236"/>
              <a:gd name="T33" fmla="*/ 172 h 236"/>
              <a:gd name="T34" fmla="*/ 113 w 236"/>
              <a:gd name="T35" fmla="*/ 121 h 236"/>
              <a:gd name="T36" fmla="*/ 182 w 236"/>
              <a:gd name="T37" fmla="*/ 121 h 236"/>
              <a:gd name="T38" fmla="*/ 182 w 236"/>
              <a:gd name="T39" fmla="*/ 182 h 236"/>
              <a:gd name="T40" fmla="*/ 182 w 236"/>
              <a:gd name="T41" fmla="*/ 114 h 236"/>
              <a:gd name="T42" fmla="*/ 113 w 236"/>
              <a:gd name="T43" fmla="*/ 114 h 236"/>
              <a:gd name="T44" fmla="*/ 113 w 236"/>
              <a:gd name="T45" fmla="*/ 63 h 236"/>
              <a:gd name="T46" fmla="*/ 182 w 236"/>
              <a:gd name="T47" fmla="*/ 53 h 236"/>
              <a:gd name="T48" fmla="*/ 182 w 236"/>
              <a:gd name="T49" fmla="*/ 114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36" h="236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cubicBezTo>
                  <a:pt x="0" y="183"/>
                  <a:pt x="53" y="236"/>
                  <a:pt x="118" y="236"/>
                </a:cubicBezTo>
                <a:cubicBezTo>
                  <a:pt x="183" y="236"/>
                  <a:pt x="236" y="183"/>
                  <a:pt x="236" y="118"/>
                </a:cubicBezTo>
                <a:cubicBezTo>
                  <a:pt x="236" y="53"/>
                  <a:pt x="183" y="0"/>
                  <a:pt x="118" y="0"/>
                </a:cubicBezTo>
                <a:close/>
                <a:moveTo>
                  <a:pt x="106" y="171"/>
                </a:moveTo>
                <a:cubicBezTo>
                  <a:pt x="54" y="163"/>
                  <a:pt x="54" y="163"/>
                  <a:pt x="54" y="163"/>
                </a:cubicBezTo>
                <a:cubicBezTo>
                  <a:pt x="54" y="121"/>
                  <a:pt x="54" y="121"/>
                  <a:pt x="54" y="121"/>
                </a:cubicBezTo>
                <a:cubicBezTo>
                  <a:pt x="106" y="121"/>
                  <a:pt x="106" y="121"/>
                  <a:pt x="106" y="121"/>
                </a:cubicBezTo>
                <a:lnTo>
                  <a:pt x="106" y="171"/>
                </a:lnTo>
                <a:close/>
                <a:moveTo>
                  <a:pt x="106" y="114"/>
                </a:moveTo>
                <a:cubicBezTo>
                  <a:pt x="54" y="114"/>
                  <a:pt x="54" y="114"/>
                  <a:pt x="54" y="114"/>
                </a:cubicBezTo>
                <a:cubicBezTo>
                  <a:pt x="54" y="72"/>
                  <a:pt x="54" y="72"/>
                  <a:pt x="54" y="72"/>
                </a:cubicBezTo>
                <a:cubicBezTo>
                  <a:pt x="106" y="64"/>
                  <a:pt x="106" y="64"/>
                  <a:pt x="106" y="64"/>
                </a:cubicBezTo>
                <a:lnTo>
                  <a:pt x="106" y="114"/>
                </a:lnTo>
                <a:close/>
                <a:moveTo>
                  <a:pt x="182" y="182"/>
                </a:moveTo>
                <a:cubicBezTo>
                  <a:pt x="113" y="172"/>
                  <a:pt x="113" y="172"/>
                  <a:pt x="113" y="172"/>
                </a:cubicBezTo>
                <a:cubicBezTo>
                  <a:pt x="113" y="121"/>
                  <a:pt x="113" y="121"/>
                  <a:pt x="113" y="121"/>
                </a:cubicBezTo>
                <a:cubicBezTo>
                  <a:pt x="182" y="121"/>
                  <a:pt x="182" y="121"/>
                  <a:pt x="182" y="121"/>
                </a:cubicBezTo>
                <a:lnTo>
                  <a:pt x="182" y="182"/>
                </a:lnTo>
                <a:close/>
                <a:moveTo>
                  <a:pt x="182" y="114"/>
                </a:moveTo>
                <a:cubicBezTo>
                  <a:pt x="113" y="114"/>
                  <a:pt x="113" y="114"/>
                  <a:pt x="113" y="114"/>
                </a:cubicBezTo>
                <a:cubicBezTo>
                  <a:pt x="113" y="63"/>
                  <a:pt x="113" y="63"/>
                  <a:pt x="113" y="63"/>
                </a:cubicBezTo>
                <a:cubicBezTo>
                  <a:pt x="182" y="53"/>
                  <a:pt x="182" y="53"/>
                  <a:pt x="182" y="53"/>
                </a:cubicBezTo>
                <a:lnTo>
                  <a:pt x="182" y="1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5" name="Freeform 30"/>
          <p:cNvSpPr>
            <a:spLocks noEditPoints="1"/>
          </p:cNvSpPr>
          <p:nvPr/>
        </p:nvSpPr>
        <p:spPr bwMode="auto">
          <a:xfrm>
            <a:off x="2181797" y="3850015"/>
            <a:ext cx="536304" cy="536304"/>
          </a:xfrm>
          <a:custGeom>
            <a:avLst/>
            <a:gdLst>
              <a:gd name="T0" fmla="*/ 223 w 228"/>
              <a:gd name="T1" fmla="*/ 95 h 228"/>
              <a:gd name="T2" fmla="*/ 196 w 228"/>
              <a:gd name="T3" fmla="*/ 90 h 228"/>
              <a:gd name="T4" fmla="*/ 189 w 228"/>
              <a:gd name="T5" fmla="*/ 74 h 228"/>
              <a:gd name="T6" fmla="*/ 205 w 228"/>
              <a:gd name="T7" fmla="*/ 50 h 228"/>
              <a:gd name="T8" fmla="*/ 205 w 228"/>
              <a:gd name="T9" fmla="*/ 43 h 228"/>
              <a:gd name="T10" fmla="*/ 185 w 228"/>
              <a:gd name="T11" fmla="*/ 24 h 228"/>
              <a:gd name="T12" fmla="*/ 178 w 228"/>
              <a:gd name="T13" fmla="*/ 23 h 228"/>
              <a:gd name="T14" fmla="*/ 155 w 228"/>
              <a:gd name="T15" fmla="*/ 39 h 228"/>
              <a:gd name="T16" fmla="*/ 138 w 228"/>
              <a:gd name="T17" fmla="*/ 32 h 228"/>
              <a:gd name="T18" fmla="*/ 133 w 228"/>
              <a:gd name="T19" fmla="*/ 5 h 228"/>
              <a:gd name="T20" fmla="*/ 127 w 228"/>
              <a:gd name="T21" fmla="*/ 0 h 228"/>
              <a:gd name="T22" fmla="*/ 100 w 228"/>
              <a:gd name="T23" fmla="*/ 0 h 228"/>
              <a:gd name="T24" fmla="*/ 94 w 228"/>
              <a:gd name="T25" fmla="*/ 5 h 228"/>
              <a:gd name="T26" fmla="*/ 89 w 228"/>
              <a:gd name="T27" fmla="*/ 32 h 228"/>
              <a:gd name="T28" fmla="*/ 73 w 228"/>
              <a:gd name="T29" fmla="*/ 39 h 228"/>
              <a:gd name="T30" fmla="*/ 50 w 228"/>
              <a:gd name="T31" fmla="*/ 23 h 228"/>
              <a:gd name="T32" fmla="*/ 43 w 228"/>
              <a:gd name="T33" fmla="*/ 24 h 228"/>
              <a:gd name="T34" fmla="*/ 23 w 228"/>
              <a:gd name="T35" fmla="*/ 43 h 228"/>
              <a:gd name="T36" fmla="*/ 23 w 228"/>
              <a:gd name="T37" fmla="*/ 51 h 228"/>
              <a:gd name="T38" fmla="*/ 39 w 228"/>
              <a:gd name="T39" fmla="*/ 74 h 228"/>
              <a:gd name="T40" fmla="*/ 32 w 228"/>
              <a:gd name="T41" fmla="*/ 90 h 228"/>
              <a:gd name="T42" fmla="*/ 5 w 228"/>
              <a:gd name="T43" fmla="*/ 95 h 228"/>
              <a:gd name="T44" fmla="*/ 0 w 228"/>
              <a:gd name="T45" fmla="*/ 100 h 228"/>
              <a:gd name="T46" fmla="*/ 0 w 228"/>
              <a:gd name="T47" fmla="*/ 128 h 228"/>
              <a:gd name="T48" fmla="*/ 5 w 228"/>
              <a:gd name="T49" fmla="*/ 134 h 228"/>
              <a:gd name="T50" fmla="*/ 32 w 228"/>
              <a:gd name="T51" fmla="*/ 139 h 228"/>
              <a:gd name="T52" fmla="*/ 39 w 228"/>
              <a:gd name="T53" fmla="*/ 155 h 228"/>
              <a:gd name="T54" fmla="*/ 23 w 228"/>
              <a:gd name="T55" fmla="*/ 178 h 228"/>
              <a:gd name="T56" fmla="*/ 24 w 228"/>
              <a:gd name="T57" fmla="*/ 185 h 228"/>
              <a:gd name="T58" fmla="*/ 43 w 228"/>
              <a:gd name="T59" fmla="*/ 204 h 228"/>
              <a:gd name="T60" fmla="*/ 51 w 228"/>
              <a:gd name="T61" fmla="*/ 205 h 228"/>
              <a:gd name="T62" fmla="*/ 73 w 228"/>
              <a:gd name="T63" fmla="*/ 189 h 228"/>
              <a:gd name="T64" fmla="*/ 89 w 228"/>
              <a:gd name="T65" fmla="*/ 196 h 228"/>
              <a:gd name="T66" fmla="*/ 94 w 228"/>
              <a:gd name="T67" fmla="*/ 223 h 228"/>
              <a:gd name="T68" fmla="*/ 100 w 228"/>
              <a:gd name="T69" fmla="*/ 228 h 228"/>
              <a:gd name="T70" fmla="*/ 127 w 228"/>
              <a:gd name="T71" fmla="*/ 228 h 228"/>
              <a:gd name="T72" fmla="*/ 133 w 228"/>
              <a:gd name="T73" fmla="*/ 223 h 228"/>
              <a:gd name="T74" fmla="*/ 138 w 228"/>
              <a:gd name="T75" fmla="*/ 196 h 228"/>
              <a:gd name="T76" fmla="*/ 154 w 228"/>
              <a:gd name="T77" fmla="*/ 190 h 228"/>
              <a:gd name="T78" fmla="*/ 177 w 228"/>
              <a:gd name="T79" fmla="*/ 205 h 228"/>
              <a:gd name="T80" fmla="*/ 185 w 228"/>
              <a:gd name="T81" fmla="*/ 205 h 228"/>
              <a:gd name="T82" fmla="*/ 204 w 228"/>
              <a:gd name="T83" fmla="*/ 185 h 228"/>
              <a:gd name="T84" fmla="*/ 205 w 228"/>
              <a:gd name="T85" fmla="*/ 178 h 228"/>
              <a:gd name="T86" fmla="*/ 189 w 228"/>
              <a:gd name="T87" fmla="*/ 155 h 228"/>
              <a:gd name="T88" fmla="*/ 196 w 228"/>
              <a:gd name="T89" fmla="*/ 139 h 228"/>
              <a:gd name="T90" fmla="*/ 223 w 228"/>
              <a:gd name="T91" fmla="*/ 134 h 228"/>
              <a:gd name="T92" fmla="*/ 228 w 228"/>
              <a:gd name="T93" fmla="*/ 128 h 228"/>
              <a:gd name="T94" fmla="*/ 228 w 228"/>
              <a:gd name="T95" fmla="*/ 100 h 228"/>
              <a:gd name="T96" fmla="*/ 223 w 228"/>
              <a:gd name="T97" fmla="*/ 95 h 228"/>
              <a:gd name="T98" fmla="*/ 114 w 228"/>
              <a:gd name="T99" fmla="*/ 149 h 228"/>
              <a:gd name="T100" fmla="*/ 79 w 228"/>
              <a:gd name="T101" fmla="*/ 114 h 228"/>
              <a:gd name="T102" fmla="*/ 114 w 228"/>
              <a:gd name="T103" fmla="*/ 79 h 228"/>
              <a:gd name="T104" fmla="*/ 149 w 228"/>
              <a:gd name="T105" fmla="*/ 114 h 228"/>
              <a:gd name="T106" fmla="*/ 114 w 228"/>
              <a:gd name="T107" fmla="*/ 149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28" h="228">
                <a:moveTo>
                  <a:pt x="223" y="95"/>
                </a:moveTo>
                <a:cubicBezTo>
                  <a:pt x="196" y="90"/>
                  <a:pt x="196" y="90"/>
                  <a:pt x="196" y="90"/>
                </a:cubicBezTo>
                <a:cubicBezTo>
                  <a:pt x="194" y="84"/>
                  <a:pt x="192" y="79"/>
                  <a:pt x="189" y="74"/>
                </a:cubicBezTo>
                <a:cubicBezTo>
                  <a:pt x="205" y="50"/>
                  <a:pt x="205" y="50"/>
                  <a:pt x="205" y="50"/>
                </a:cubicBezTo>
                <a:cubicBezTo>
                  <a:pt x="207" y="48"/>
                  <a:pt x="206" y="45"/>
                  <a:pt x="205" y="43"/>
                </a:cubicBezTo>
                <a:cubicBezTo>
                  <a:pt x="185" y="24"/>
                  <a:pt x="185" y="24"/>
                  <a:pt x="185" y="24"/>
                </a:cubicBezTo>
                <a:cubicBezTo>
                  <a:pt x="183" y="22"/>
                  <a:pt x="180" y="21"/>
                  <a:pt x="178" y="23"/>
                </a:cubicBezTo>
                <a:cubicBezTo>
                  <a:pt x="155" y="39"/>
                  <a:pt x="155" y="39"/>
                  <a:pt x="155" y="39"/>
                </a:cubicBezTo>
                <a:cubicBezTo>
                  <a:pt x="149" y="36"/>
                  <a:pt x="144" y="34"/>
                  <a:pt x="138" y="32"/>
                </a:cubicBezTo>
                <a:cubicBezTo>
                  <a:pt x="133" y="5"/>
                  <a:pt x="133" y="5"/>
                  <a:pt x="133" y="5"/>
                </a:cubicBezTo>
                <a:cubicBezTo>
                  <a:pt x="133" y="2"/>
                  <a:pt x="130" y="0"/>
                  <a:pt x="127" y="0"/>
                </a:cubicBezTo>
                <a:cubicBezTo>
                  <a:pt x="100" y="0"/>
                  <a:pt x="100" y="0"/>
                  <a:pt x="100" y="0"/>
                </a:cubicBezTo>
                <a:cubicBezTo>
                  <a:pt x="97" y="0"/>
                  <a:pt x="95" y="2"/>
                  <a:pt x="94" y="5"/>
                </a:cubicBezTo>
                <a:cubicBezTo>
                  <a:pt x="89" y="32"/>
                  <a:pt x="89" y="32"/>
                  <a:pt x="89" y="32"/>
                </a:cubicBezTo>
                <a:cubicBezTo>
                  <a:pt x="83" y="34"/>
                  <a:pt x="78" y="36"/>
                  <a:pt x="73" y="39"/>
                </a:cubicBezTo>
                <a:cubicBezTo>
                  <a:pt x="50" y="23"/>
                  <a:pt x="50" y="23"/>
                  <a:pt x="50" y="23"/>
                </a:cubicBezTo>
                <a:cubicBezTo>
                  <a:pt x="48" y="22"/>
                  <a:pt x="45" y="22"/>
                  <a:pt x="43" y="24"/>
                </a:cubicBezTo>
                <a:cubicBezTo>
                  <a:pt x="23" y="43"/>
                  <a:pt x="23" y="43"/>
                  <a:pt x="23" y="43"/>
                </a:cubicBezTo>
                <a:cubicBezTo>
                  <a:pt x="22" y="45"/>
                  <a:pt x="21" y="49"/>
                  <a:pt x="23" y="51"/>
                </a:cubicBezTo>
                <a:cubicBezTo>
                  <a:pt x="39" y="74"/>
                  <a:pt x="39" y="74"/>
                  <a:pt x="39" y="74"/>
                </a:cubicBezTo>
                <a:cubicBezTo>
                  <a:pt x="36" y="79"/>
                  <a:pt x="34" y="84"/>
                  <a:pt x="32" y="90"/>
                </a:cubicBezTo>
                <a:cubicBezTo>
                  <a:pt x="5" y="95"/>
                  <a:pt x="5" y="95"/>
                  <a:pt x="5" y="95"/>
                </a:cubicBezTo>
                <a:cubicBezTo>
                  <a:pt x="2" y="95"/>
                  <a:pt x="0" y="98"/>
                  <a:pt x="0" y="10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131"/>
                  <a:pt x="2" y="133"/>
                  <a:pt x="5" y="134"/>
                </a:cubicBezTo>
                <a:cubicBezTo>
                  <a:pt x="32" y="139"/>
                  <a:pt x="32" y="139"/>
                  <a:pt x="32" y="139"/>
                </a:cubicBezTo>
                <a:cubicBezTo>
                  <a:pt x="34" y="144"/>
                  <a:pt x="36" y="150"/>
                  <a:pt x="39" y="155"/>
                </a:cubicBezTo>
                <a:cubicBezTo>
                  <a:pt x="23" y="178"/>
                  <a:pt x="23" y="178"/>
                  <a:pt x="23" y="178"/>
                </a:cubicBezTo>
                <a:cubicBezTo>
                  <a:pt x="22" y="180"/>
                  <a:pt x="22" y="183"/>
                  <a:pt x="24" y="185"/>
                </a:cubicBezTo>
                <a:cubicBezTo>
                  <a:pt x="43" y="204"/>
                  <a:pt x="43" y="204"/>
                  <a:pt x="43" y="204"/>
                </a:cubicBezTo>
                <a:cubicBezTo>
                  <a:pt x="45" y="206"/>
                  <a:pt x="48" y="207"/>
                  <a:pt x="51" y="205"/>
                </a:cubicBezTo>
                <a:cubicBezTo>
                  <a:pt x="73" y="189"/>
                  <a:pt x="73" y="189"/>
                  <a:pt x="73" y="189"/>
                </a:cubicBezTo>
                <a:cubicBezTo>
                  <a:pt x="78" y="192"/>
                  <a:pt x="84" y="194"/>
                  <a:pt x="89" y="196"/>
                </a:cubicBezTo>
                <a:cubicBezTo>
                  <a:pt x="94" y="223"/>
                  <a:pt x="94" y="223"/>
                  <a:pt x="94" y="223"/>
                </a:cubicBezTo>
                <a:cubicBezTo>
                  <a:pt x="95" y="226"/>
                  <a:pt x="97" y="228"/>
                  <a:pt x="100" y="228"/>
                </a:cubicBezTo>
                <a:cubicBezTo>
                  <a:pt x="127" y="228"/>
                  <a:pt x="127" y="228"/>
                  <a:pt x="127" y="228"/>
                </a:cubicBezTo>
                <a:cubicBezTo>
                  <a:pt x="130" y="228"/>
                  <a:pt x="133" y="226"/>
                  <a:pt x="133" y="223"/>
                </a:cubicBezTo>
                <a:cubicBezTo>
                  <a:pt x="138" y="196"/>
                  <a:pt x="138" y="196"/>
                  <a:pt x="138" y="196"/>
                </a:cubicBezTo>
                <a:cubicBezTo>
                  <a:pt x="144" y="194"/>
                  <a:pt x="149" y="192"/>
                  <a:pt x="154" y="190"/>
                </a:cubicBezTo>
                <a:cubicBezTo>
                  <a:pt x="177" y="205"/>
                  <a:pt x="177" y="205"/>
                  <a:pt x="177" y="205"/>
                </a:cubicBezTo>
                <a:cubicBezTo>
                  <a:pt x="180" y="207"/>
                  <a:pt x="183" y="207"/>
                  <a:pt x="185" y="205"/>
                </a:cubicBezTo>
                <a:cubicBezTo>
                  <a:pt x="204" y="185"/>
                  <a:pt x="204" y="185"/>
                  <a:pt x="204" y="185"/>
                </a:cubicBezTo>
                <a:cubicBezTo>
                  <a:pt x="206" y="183"/>
                  <a:pt x="206" y="180"/>
                  <a:pt x="205" y="178"/>
                </a:cubicBezTo>
                <a:cubicBezTo>
                  <a:pt x="189" y="155"/>
                  <a:pt x="189" y="155"/>
                  <a:pt x="189" y="155"/>
                </a:cubicBezTo>
                <a:cubicBezTo>
                  <a:pt x="192" y="150"/>
                  <a:pt x="194" y="144"/>
                  <a:pt x="196" y="139"/>
                </a:cubicBezTo>
                <a:cubicBezTo>
                  <a:pt x="223" y="134"/>
                  <a:pt x="223" y="134"/>
                  <a:pt x="223" y="134"/>
                </a:cubicBezTo>
                <a:cubicBezTo>
                  <a:pt x="226" y="133"/>
                  <a:pt x="228" y="131"/>
                  <a:pt x="228" y="128"/>
                </a:cubicBezTo>
                <a:cubicBezTo>
                  <a:pt x="228" y="100"/>
                  <a:pt x="228" y="100"/>
                  <a:pt x="228" y="100"/>
                </a:cubicBezTo>
                <a:cubicBezTo>
                  <a:pt x="228" y="98"/>
                  <a:pt x="226" y="95"/>
                  <a:pt x="223" y="95"/>
                </a:cubicBezTo>
                <a:close/>
                <a:moveTo>
                  <a:pt x="114" y="149"/>
                </a:moveTo>
                <a:cubicBezTo>
                  <a:pt x="95" y="149"/>
                  <a:pt x="79" y="133"/>
                  <a:pt x="79" y="114"/>
                </a:cubicBezTo>
                <a:cubicBezTo>
                  <a:pt x="79" y="95"/>
                  <a:pt x="95" y="79"/>
                  <a:pt x="114" y="79"/>
                </a:cubicBezTo>
                <a:cubicBezTo>
                  <a:pt x="133" y="79"/>
                  <a:pt x="149" y="95"/>
                  <a:pt x="149" y="114"/>
                </a:cubicBezTo>
                <a:cubicBezTo>
                  <a:pt x="149" y="133"/>
                  <a:pt x="133" y="149"/>
                  <a:pt x="114" y="14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6" name="Freeform 65"/>
          <p:cNvSpPr>
            <a:spLocks noEditPoints="1"/>
          </p:cNvSpPr>
          <p:nvPr/>
        </p:nvSpPr>
        <p:spPr bwMode="auto">
          <a:xfrm>
            <a:off x="5816548" y="3850015"/>
            <a:ext cx="536304" cy="536304"/>
          </a:xfrm>
          <a:custGeom>
            <a:avLst/>
            <a:gdLst>
              <a:gd name="T0" fmla="*/ 130 w 236"/>
              <a:gd name="T1" fmla="*/ 1 h 236"/>
              <a:gd name="T2" fmla="*/ 118 w 236"/>
              <a:gd name="T3" fmla="*/ 0 h 236"/>
              <a:gd name="T4" fmla="*/ 30 w 236"/>
              <a:gd name="T5" fmla="*/ 40 h 236"/>
              <a:gd name="T6" fmla="*/ 68 w 236"/>
              <a:gd name="T7" fmla="*/ 105 h 236"/>
              <a:gd name="T8" fmla="*/ 130 w 236"/>
              <a:gd name="T9" fmla="*/ 1 h 236"/>
              <a:gd name="T10" fmla="*/ 20 w 236"/>
              <a:gd name="T11" fmla="*/ 52 h 236"/>
              <a:gd name="T12" fmla="*/ 0 w 236"/>
              <a:gd name="T13" fmla="*/ 118 h 236"/>
              <a:gd name="T14" fmla="*/ 5 w 236"/>
              <a:gd name="T15" fmla="*/ 153 h 236"/>
              <a:gd name="T16" fmla="*/ 81 w 236"/>
              <a:gd name="T17" fmla="*/ 153 h 236"/>
              <a:gd name="T18" fmla="*/ 20 w 236"/>
              <a:gd name="T19" fmla="*/ 52 h 236"/>
              <a:gd name="T20" fmla="*/ 225 w 236"/>
              <a:gd name="T21" fmla="*/ 68 h 236"/>
              <a:gd name="T22" fmla="*/ 145 w 236"/>
              <a:gd name="T23" fmla="*/ 3 h 236"/>
              <a:gd name="T24" fmla="*/ 106 w 236"/>
              <a:gd name="T25" fmla="*/ 68 h 236"/>
              <a:gd name="T26" fmla="*/ 225 w 236"/>
              <a:gd name="T27" fmla="*/ 68 h 236"/>
              <a:gd name="T28" fmla="*/ 130 w 236"/>
              <a:gd name="T29" fmla="*/ 167 h 236"/>
              <a:gd name="T30" fmla="*/ 11 w 236"/>
              <a:gd name="T31" fmla="*/ 167 h 236"/>
              <a:gd name="T32" fmla="*/ 96 w 236"/>
              <a:gd name="T33" fmla="*/ 234 h 236"/>
              <a:gd name="T34" fmla="*/ 93 w 236"/>
              <a:gd name="T35" fmla="*/ 232 h 236"/>
              <a:gd name="T36" fmla="*/ 130 w 236"/>
              <a:gd name="T37" fmla="*/ 167 h 236"/>
              <a:gd name="T38" fmla="*/ 230 w 236"/>
              <a:gd name="T39" fmla="*/ 82 h 236"/>
              <a:gd name="T40" fmla="*/ 155 w 236"/>
              <a:gd name="T41" fmla="*/ 82 h 236"/>
              <a:gd name="T42" fmla="*/ 215 w 236"/>
              <a:gd name="T43" fmla="*/ 186 h 236"/>
              <a:gd name="T44" fmla="*/ 236 w 236"/>
              <a:gd name="T45" fmla="*/ 118 h 236"/>
              <a:gd name="T46" fmla="*/ 230 w 236"/>
              <a:gd name="T47" fmla="*/ 82 h 236"/>
              <a:gd name="T48" fmla="*/ 108 w 236"/>
              <a:gd name="T49" fmla="*/ 236 h 236"/>
              <a:gd name="T50" fmla="*/ 118 w 236"/>
              <a:gd name="T51" fmla="*/ 236 h 236"/>
              <a:gd name="T52" fmla="*/ 205 w 236"/>
              <a:gd name="T53" fmla="*/ 198 h 236"/>
              <a:gd name="T54" fmla="*/ 167 w 236"/>
              <a:gd name="T55" fmla="*/ 132 h 236"/>
              <a:gd name="T56" fmla="*/ 108 w 236"/>
              <a:gd name="T57" fmla="*/ 236 h 2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36" h="236">
                <a:moveTo>
                  <a:pt x="130" y="1"/>
                </a:moveTo>
                <a:cubicBezTo>
                  <a:pt x="126" y="0"/>
                  <a:pt x="122" y="0"/>
                  <a:pt x="118" y="0"/>
                </a:cubicBezTo>
                <a:cubicBezTo>
                  <a:pt x="83" y="0"/>
                  <a:pt x="51" y="16"/>
                  <a:pt x="30" y="40"/>
                </a:cubicBezTo>
                <a:cubicBezTo>
                  <a:pt x="68" y="105"/>
                  <a:pt x="68" y="105"/>
                  <a:pt x="68" y="105"/>
                </a:cubicBezTo>
                <a:lnTo>
                  <a:pt x="130" y="1"/>
                </a:lnTo>
                <a:close/>
                <a:moveTo>
                  <a:pt x="20" y="52"/>
                </a:moveTo>
                <a:cubicBezTo>
                  <a:pt x="7" y="71"/>
                  <a:pt x="0" y="94"/>
                  <a:pt x="0" y="118"/>
                </a:cubicBezTo>
                <a:cubicBezTo>
                  <a:pt x="0" y="130"/>
                  <a:pt x="2" y="142"/>
                  <a:pt x="5" y="153"/>
                </a:cubicBezTo>
                <a:cubicBezTo>
                  <a:pt x="81" y="153"/>
                  <a:pt x="81" y="153"/>
                  <a:pt x="81" y="153"/>
                </a:cubicBezTo>
                <a:lnTo>
                  <a:pt x="20" y="52"/>
                </a:lnTo>
                <a:close/>
                <a:moveTo>
                  <a:pt x="225" y="68"/>
                </a:moveTo>
                <a:cubicBezTo>
                  <a:pt x="210" y="36"/>
                  <a:pt x="180" y="11"/>
                  <a:pt x="145" y="3"/>
                </a:cubicBezTo>
                <a:cubicBezTo>
                  <a:pt x="106" y="68"/>
                  <a:pt x="106" y="68"/>
                  <a:pt x="106" y="68"/>
                </a:cubicBezTo>
                <a:lnTo>
                  <a:pt x="225" y="68"/>
                </a:lnTo>
                <a:close/>
                <a:moveTo>
                  <a:pt x="130" y="167"/>
                </a:moveTo>
                <a:cubicBezTo>
                  <a:pt x="11" y="167"/>
                  <a:pt x="11" y="167"/>
                  <a:pt x="11" y="167"/>
                </a:cubicBezTo>
                <a:cubicBezTo>
                  <a:pt x="26" y="201"/>
                  <a:pt x="58" y="227"/>
                  <a:pt x="96" y="234"/>
                </a:cubicBezTo>
                <a:cubicBezTo>
                  <a:pt x="93" y="232"/>
                  <a:pt x="93" y="232"/>
                  <a:pt x="93" y="232"/>
                </a:cubicBezTo>
                <a:lnTo>
                  <a:pt x="130" y="167"/>
                </a:lnTo>
                <a:close/>
                <a:moveTo>
                  <a:pt x="230" y="82"/>
                </a:moveTo>
                <a:cubicBezTo>
                  <a:pt x="155" y="82"/>
                  <a:pt x="155" y="82"/>
                  <a:pt x="155" y="82"/>
                </a:cubicBezTo>
                <a:cubicBezTo>
                  <a:pt x="215" y="186"/>
                  <a:pt x="215" y="186"/>
                  <a:pt x="215" y="186"/>
                </a:cubicBezTo>
                <a:cubicBezTo>
                  <a:pt x="228" y="167"/>
                  <a:pt x="236" y="143"/>
                  <a:pt x="236" y="118"/>
                </a:cubicBezTo>
                <a:cubicBezTo>
                  <a:pt x="236" y="106"/>
                  <a:pt x="234" y="94"/>
                  <a:pt x="230" y="82"/>
                </a:cubicBezTo>
                <a:close/>
                <a:moveTo>
                  <a:pt x="108" y="236"/>
                </a:moveTo>
                <a:cubicBezTo>
                  <a:pt x="111" y="236"/>
                  <a:pt x="115" y="236"/>
                  <a:pt x="118" y="236"/>
                </a:cubicBezTo>
                <a:cubicBezTo>
                  <a:pt x="152" y="236"/>
                  <a:pt x="183" y="221"/>
                  <a:pt x="205" y="198"/>
                </a:cubicBezTo>
                <a:cubicBezTo>
                  <a:pt x="167" y="132"/>
                  <a:pt x="167" y="132"/>
                  <a:pt x="167" y="132"/>
                </a:cubicBezTo>
                <a:lnTo>
                  <a:pt x="108" y="2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82832" tIns="91416" rIns="182832" bIns="91416" numCol="1" anchor="t" anchorCtr="0" compatLnSpc="1"/>
          <a:lstStyle/>
          <a:p>
            <a:pPr defTabSz="1828165">
              <a:lnSpc>
                <a:spcPct val="150000"/>
              </a:lnSpc>
            </a:pPr>
            <a:endParaRPr lang="en-GB" sz="36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17" name="직사각형 50"/>
          <p:cNvSpPr/>
          <p:nvPr/>
        </p:nvSpPr>
        <p:spPr>
          <a:xfrm>
            <a:off x="4355802" y="3298269"/>
            <a:ext cx="3480397" cy="442389"/>
          </a:xfrm>
          <a:prstGeom prst="rect">
            <a:avLst/>
          </a:prstGeom>
          <a:solidFill>
            <a:schemeClr val="accent2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5">
              <a:latin typeface="Calibri" panose="020F0502020204030204" pitchFamily="34" charset="0"/>
            </a:endParaRPr>
          </a:p>
        </p:txBody>
      </p:sp>
      <p:sp>
        <p:nvSpPr>
          <p:cNvPr id="18" name="speed"/>
          <p:cNvSpPr txBox="1">
            <a:spLocks noChangeArrowheads="1"/>
          </p:cNvSpPr>
          <p:nvPr/>
        </p:nvSpPr>
        <p:spPr bwMode="auto">
          <a:xfrm>
            <a:off x="4723583" y="3361314"/>
            <a:ext cx="2017725" cy="2646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标题文本预设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직사각형 50"/>
          <p:cNvSpPr/>
          <p:nvPr/>
        </p:nvSpPr>
        <p:spPr>
          <a:xfrm>
            <a:off x="8001846" y="3298269"/>
            <a:ext cx="3480397" cy="442389"/>
          </a:xfrm>
          <a:prstGeom prst="rect">
            <a:avLst/>
          </a:prstGeom>
          <a:solidFill>
            <a:schemeClr val="accent3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65">
              <a:latin typeface="Calibri" panose="020F0502020204030204" pitchFamily="34" charset="0"/>
            </a:endParaRPr>
          </a:p>
        </p:txBody>
      </p:sp>
      <p:sp>
        <p:nvSpPr>
          <p:cNvPr id="20" name="speed"/>
          <p:cNvSpPr txBox="1">
            <a:spLocks noChangeArrowheads="1"/>
          </p:cNvSpPr>
          <p:nvPr/>
        </p:nvSpPr>
        <p:spPr bwMode="auto">
          <a:xfrm>
            <a:off x="8369630" y="3361314"/>
            <a:ext cx="2017725" cy="264699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t" anchorCtr="0">
            <a:sp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标题文本预设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speed"/>
          <p:cNvSpPr txBox="1">
            <a:spLocks noChangeArrowheads="1"/>
          </p:cNvSpPr>
          <p:nvPr/>
        </p:nvSpPr>
        <p:spPr bwMode="auto">
          <a:xfrm>
            <a:off x="3062816" y="1247899"/>
            <a:ext cx="6043766" cy="384255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  <a:sp3d prstMaterial="matte">
            <a:bevelT w="1270" h="1270"/>
          </a:sp3d>
        </p:spPr>
        <p:txBody>
          <a:bodyPr wrap="square" lIns="0" tIns="0" rIns="0" bIns="0" anchor="ctr" anchorCtr="1">
            <a:normAutofit/>
          </a:bodyPr>
          <a:lstStyle>
            <a:defPPr>
              <a:defRPr lang="ko-KR"/>
            </a:defPPr>
            <a:lvl1pPr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굴림" pitchFamily="50" charset="-127"/>
                <a:ea typeface="굴림" pitchFamily="50" charset="-127"/>
                <a:cs typeface="+mn-cs"/>
              </a:defRPr>
            </a:lvl9pPr>
          </a:lstStyle>
          <a:p>
            <a:pPr algn="ctr">
              <a:buClr>
                <a:prstClr val="white"/>
              </a:buClr>
              <a:defRPr/>
            </a:pPr>
            <a:r>
              <a:rPr lang="zh-CN" altLang="en-US" sz="1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标题文本预设</a:t>
            </a:r>
            <a:endParaRPr lang="en-US" altLang="ko-KR" sz="1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직사각형 48"/>
          <p:cNvSpPr/>
          <p:nvPr/>
        </p:nvSpPr>
        <p:spPr>
          <a:xfrm>
            <a:off x="4355801" y="3776065"/>
            <a:ext cx="3480400" cy="21040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1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b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 （建议使用主题字体）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如需更改请在（设置形状格式）</a:t>
            </a:r>
            <a:br>
              <a:rPr lang="en-US" altLang="zh-CN" sz="1100" dirty="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菜单下（文本选项）中调整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23" name="직사각형 48"/>
          <p:cNvSpPr/>
          <p:nvPr/>
        </p:nvSpPr>
        <p:spPr>
          <a:xfrm>
            <a:off x="8001847" y="3776065"/>
            <a:ext cx="3480400" cy="2104034"/>
          </a:xfrm>
          <a:prstGeom prst="rect">
            <a:avLst/>
          </a:prstGeom>
          <a:noFill/>
          <a:ln w="317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720000" rtlCol="0" anchor="t" anchorCtr="1"/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此部分内容作为文字排版占位显示</a:t>
            </a:r>
            <a:br>
              <a:rPr lang="en-US" altLang="zh-CN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Tahoma" panose="020B0604030504040204" pitchFamily="34" charset="0"/>
              </a:rPr>
              <a:t> （建议使用主题字体）</a:t>
            </a:r>
            <a:endParaRPr lang="en-US" altLang="zh-CN" sz="110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如需更改请在（设置形状格式）</a:t>
            </a:r>
            <a:br>
              <a:rPr lang="en-US" altLang="zh-CN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</a:br>
            <a:r>
              <a:rPr lang="zh-CN" altLang="en-US" sz="1100">
                <a:solidFill>
                  <a:schemeClr val="dk1">
                    <a:lumMod val="10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ahoma" panose="020B0604030504040204" pitchFamily="34" charset="0"/>
              </a:rPr>
              <a:t>菜单下（文本选项）中调整</a:t>
            </a:r>
            <a:endParaRPr lang="en-US" altLang="zh-CN" sz="1100" dirty="0">
              <a:solidFill>
                <a:schemeClr val="dk1">
                  <a:lumMod val="10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4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lvl="0"/>
            <a:r>
              <a:rPr lang="zh-CN" altLang="en-US"/>
              <a:t>一、标题文本预设</a:t>
            </a:r>
            <a:endParaRPr lang="zh-CN" altLang="en-US" dirty="0"/>
          </a:p>
        </p:txBody>
      </p:sp>
      <p:grpSp>
        <p:nvGrpSpPr>
          <p:cNvPr id="23" name="组合 22"/>
          <p:cNvGrpSpPr/>
          <p:nvPr/>
        </p:nvGrpSpPr>
        <p:grpSpPr>
          <a:xfrm>
            <a:off x="3872379" y="1383943"/>
            <a:ext cx="4452022" cy="4487848"/>
            <a:chOff x="3872379" y="1383943"/>
            <a:chExt cx="4452022" cy="4487848"/>
          </a:xfrm>
        </p:grpSpPr>
        <p:sp>
          <p:nvSpPr>
            <p:cNvPr id="24" name="Freeform 5"/>
            <p:cNvSpPr/>
            <p:nvPr/>
          </p:nvSpPr>
          <p:spPr bwMode="auto">
            <a:xfrm>
              <a:off x="3872379" y="1383943"/>
              <a:ext cx="2161524" cy="2161524"/>
            </a:xfrm>
            <a:custGeom>
              <a:avLst/>
              <a:gdLst/>
              <a:ahLst/>
              <a:cxnLst>
                <a:cxn ang="0">
                  <a:pos x="673" y="233"/>
                </a:cxn>
                <a:cxn ang="0">
                  <a:pos x="233" y="233"/>
                </a:cxn>
                <a:cxn ang="0">
                  <a:pos x="233" y="673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673" y="233"/>
                </a:cxn>
              </a:cxnLst>
              <a:rect l="0" t="0" r="r" b="b"/>
              <a:pathLst>
                <a:path w="905" h="905">
                  <a:moveTo>
                    <a:pt x="673" y="233"/>
                  </a:moveTo>
                  <a:lnTo>
                    <a:pt x="233" y="233"/>
                  </a:lnTo>
                  <a:lnTo>
                    <a:pt x="233" y="673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673" y="233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Freeform 6"/>
            <p:cNvSpPr/>
            <p:nvPr/>
          </p:nvSpPr>
          <p:spPr bwMode="auto">
            <a:xfrm>
              <a:off x="6162877" y="1383943"/>
              <a:ext cx="2161524" cy="2161524"/>
            </a:xfrm>
            <a:custGeom>
              <a:avLst/>
              <a:gdLst/>
              <a:ahLst/>
              <a:cxnLst>
                <a:cxn ang="0">
                  <a:pos x="672" y="673"/>
                </a:cxn>
                <a:cxn ang="0">
                  <a:pos x="672" y="233"/>
                </a:cxn>
                <a:cxn ang="0">
                  <a:pos x="232" y="233"/>
                </a:cxn>
                <a:cxn ang="0">
                  <a:pos x="0" y="0"/>
                </a:cxn>
                <a:cxn ang="0">
                  <a:pos x="0" y="905"/>
                </a:cxn>
                <a:cxn ang="0">
                  <a:pos x="905" y="905"/>
                </a:cxn>
                <a:cxn ang="0">
                  <a:pos x="672" y="673"/>
                </a:cxn>
              </a:cxnLst>
              <a:rect l="0" t="0" r="r" b="b"/>
              <a:pathLst>
                <a:path w="905" h="905">
                  <a:moveTo>
                    <a:pt x="672" y="673"/>
                  </a:moveTo>
                  <a:lnTo>
                    <a:pt x="672" y="233"/>
                  </a:lnTo>
                  <a:lnTo>
                    <a:pt x="232" y="233"/>
                  </a:lnTo>
                  <a:lnTo>
                    <a:pt x="0" y="0"/>
                  </a:lnTo>
                  <a:lnTo>
                    <a:pt x="0" y="905"/>
                  </a:lnTo>
                  <a:lnTo>
                    <a:pt x="905" y="905"/>
                  </a:lnTo>
                  <a:lnTo>
                    <a:pt x="672" y="673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Freeform 7"/>
            <p:cNvSpPr/>
            <p:nvPr/>
          </p:nvSpPr>
          <p:spPr bwMode="auto">
            <a:xfrm>
              <a:off x="3872379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33" y="232"/>
                </a:cxn>
                <a:cxn ang="0">
                  <a:pos x="233" y="672"/>
                </a:cxn>
                <a:cxn ang="0">
                  <a:pos x="673" y="672"/>
                </a:cxn>
                <a:cxn ang="0">
                  <a:pos x="905" y="905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233" y="232"/>
                  </a:lnTo>
                  <a:lnTo>
                    <a:pt x="233" y="672"/>
                  </a:lnTo>
                  <a:lnTo>
                    <a:pt x="673" y="672"/>
                  </a:lnTo>
                  <a:lnTo>
                    <a:pt x="905" y="905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8"/>
            <p:cNvSpPr/>
            <p:nvPr/>
          </p:nvSpPr>
          <p:spPr bwMode="auto">
            <a:xfrm>
              <a:off x="6162877" y="3710267"/>
              <a:ext cx="2161524" cy="216152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05"/>
                </a:cxn>
                <a:cxn ang="0">
                  <a:pos x="232" y="672"/>
                </a:cxn>
                <a:cxn ang="0">
                  <a:pos x="672" y="672"/>
                </a:cxn>
                <a:cxn ang="0">
                  <a:pos x="672" y="232"/>
                </a:cxn>
                <a:cxn ang="0">
                  <a:pos x="905" y="0"/>
                </a:cxn>
                <a:cxn ang="0">
                  <a:pos x="0" y="0"/>
                </a:cxn>
              </a:cxnLst>
              <a:rect l="0" t="0" r="r" b="b"/>
              <a:pathLst>
                <a:path w="905" h="905">
                  <a:moveTo>
                    <a:pt x="0" y="0"/>
                  </a:moveTo>
                  <a:lnTo>
                    <a:pt x="0" y="905"/>
                  </a:lnTo>
                  <a:lnTo>
                    <a:pt x="232" y="672"/>
                  </a:lnTo>
                  <a:lnTo>
                    <a:pt x="672" y="672"/>
                  </a:lnTo>
                  <a:lnTo>
                    <a:pt x="672" y="232"/>
                  </a:lnTo>
                  <a:lnTo>
                    <a:pt x="9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28" name="Group 44"/>
            <p:cNvGrpSpPr/>
            <p:nvPr/>
          </p:nvGrpSpPr>
          <p:grpSpPr>
            <a:xfrm>
              <a:off x="4569798" y="4627422"/>
              <a:ext cx="527842" cy="535007"/>
              <a:chOff x="3557588" y="3654425"/>
              <a:chExt cx="350838" cy="355600"/>
            </a:xfrm>
          </p:grpSpPr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3619501" y="3654425"/>
                <a:ext cx="288925" cy="163513"/>
              </a:xfrm>
              <a:custGeom>
                <a:avLst/>
                <a:gdLst/>
                <a:ahLst/>
                <a:cxnLst>
                  <a:cxn ang="0">
                    <a:pos x="40" y="55"/>
                  </a:cxn>
                  <a:cxn ang="0">
                    <a:pos x="41" y="55"/>
                  </a:cxn>
                  <a:cxn ang="0">
                    <a:pos x="95" y="55"/>
                  </a:cxn>
                  <a:cxn ang="0">
                    <a:pos x="97" y="55"/>
                  </a:cxn>
                  <a:cxn ang="0">
                    <a:pos x="97" y="53"/>
                  </a:cxn>
                  <a:cxn ang="0">
                    <a:pos x="78" y="15"/>
                  </a:cxn>
                  <a:cxn ang="0">
                    <a:pos x="38" y="0"/>
                  </a:cxn>
                  <a:cxn ang="0">
                    <a:pos x="1" y="13"/>
                  </a:cxn>
                  <a:cxn ang="0">
                    <a:pos x="0" y="15"/>
                  </a:cxn>
                  <a:cxn ang="0">
                    <a:pos x="1" y="16"/>
                  </a:cxn>
                  <a:cxn ang="0">
                    <a:pos x="40" y="55"/>
                  </a:cxn>
                  <a:cxn ang="0">
                    <a:pos x="32" y="34"/>
                  </a:cxn>
                  <a:cxn ang="0">
                    <a:pos x="48" y="11"/>
                  </a:cxn>
                  <a:cxn ang="0">
                    <a:pos x="53" y="12"/>
                  </a:cxn>
                  <a:cxn ang="0">
                    <a:pos x="36" y="38"/>
                  </a:cxn>
                  <a:cxn ang="0">
                    <a:pos x="32" y="34"/>
                  </a:cxn>
                  <a:cxn ang="0">
                    <a:pos x="38" y="10"/>
                  </a:cxn>
                  <a:cxn ang="0">
                    <a:pos x="40" y="10"/>
                  </a:cxn>
                  <a:cxn ang="0">
                    <a:pos x="27" y="29"/>
                  </a:cxn>
                  <a:cxn ang="0">
                    <a:pos x="23" y="25"/>
                  </a:cxn>
                  <a:cxn ang="0">
                    <a:pos x="33" y="10"/>
                  </a:cxn>
                  <a:cxn ang="0">
                    <a:pos x="38" y="10"/>
                  </a:cxn>
                  <a:cxn ang="0">
                    <a:pos x="23" y="12"/>
                  </a:cxn>
                  <a:cxn ang="0">
                    <a:pos x="18" y="19"/>
                  </a:cxn>
                  <a:cxn ang="0">
                    <a:pos x="14" y="16"/>
                  </a:cxn>
                  <a:cxn ang="0">
                    <a:pos x="21" y="13"/>
                  </a:cxn>
                  <a:cxn ang="0">
                    <a:pos x="23" y="12"/>
                  </a:cxn>
                  <a:cxn ang="0">
                    <a:pos x="69" y="46"/>
                  </a:cxn>
                  <a:cxn ang="0">
                    <a:pos x="79" y="31"/>
                  </a:cxn>
                  <a:cxn ang="0">
                    <a:pos x="81" y="34"/>
                  </a:cxn>
                  <a:cxn ang="0">
                    <a:pos x="73" y="46"/>
                  </a:cxn>
                  <a:cxn ang="0">
                    <a:pos x="69" y="46"/>
                  </a:cxn>
                  <a:cxn ang="0">
                    <a:pos x="82" y="46"/>
                  </a:cxn>
                  <a:cxn ang="0">
                    <a:pos x="85" y="41"/>
                  </a:cxn>
                  <a:cxn ang="0">
                    <a:pos x="86" y="46"/>
                  </a:cxn>
                  <a:cxn ang="0">
                    <a:pos x="82" y="46"/>
                  </a:cxn>
                  <a:cxn ang="0">
                    <a:pos x="54" y="46"/>
                  </a:cxn>
                  <a:cxn ang="0">
                    <a:pos x="70" y="22"/>
                  </a:cxn>
                  <a:cxn ang="0">
                    <a:pos x="72" y="23"/>
                  </a:cxn>
                  <a:cxn ang="0">
                    <a:pos x="74" y="25"/>
                  </a:cxn>
                  <a:cxn ang="0">
                    <a:pos x="60" y="46"/>
                  </a:cxn>
                  <a:cxn ang="0">
                    <a:pos x="54" y="46"/>
                  </a:cxn>
                  <a:cxn ang="0">
                    <a:pos x="46" y="46"/>
                  </a:cxn>
                  <a:cxn ang="0">
                    <a:pos x="44" y="46"/>
                  </a:cxn>
                  <a:cxn ang="0">
                    <a:pos x="41" y="43"/>
                  </a:cxn>
                  <a:cxn ang="0">
                    <a:pos x="60" y="15"/>
                  </a:cxn>
                  <a:cxn ang="0">
                    <a:pos x="65" y="17"/>
                  </a:cxn>
                  <a:cxn ang="0">
                    <a:pos x="46" y="46"/>
                  </a:cxn>
                  <a:cxn ang="0">
                    <a:pos x="46" y="46"/>
                  </a:cxn>
                  <a:cxn ang="0">
                    <a:pos x="46" y="46"/>
                  </a:cxn>
                </a:cxnLst>
                <a:rect l="0" t="0" r="r" b="b"/>
                <a:pathLst>
                  <a:path w="97" h="55">
                    <a:moveTo>
                      <a:pt x="40" y="55"/>
                    </a:moveTo>
                    <a:cubicBezTo>
                      <a:pt x="40" y="55"/>
                      <a:pt x="40" y="55"/>
                      <a:pt x="41" y="55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96" y="55"/>
                      <a:pt x="96" y="55"/>
                      <a:pt x="97" y="55"/>
                    </a:cubicBezTo>
                    <a:cubicBezTo>
                      <a:pt x="97" y="54"/>
                      <a:pt x="97" y="54"/>
                      <a:pt x="97" y="53"/>
                    </a:cubicBezTo>
                    <a:cubicBezTo>
                      <a:pt x="96" y="39"/>
                      <a:pt x="89" y="25"/>
                      <a:pt x="78" y="15"/>
                    </a:cubicBezTo>
                    <a:cubicBezTo>
                      <a:pt x="67" y="6"/>
                      <a:pt x="53" y="0"/>
                      <a:pt x="38" y="0"/>
                    </a:cubicBezTo>
                    <a:cubicBezTo>
                      <a:pt x="25" y="0"/>
                      <a:pt x="12" y="5"/>
                      <a:pt x="1" y="13"/>
                    </a:cubicBezTo>
                    <a:cubicBezTo>
                      <a:pt x="1" y="14"/>
                      <a:pt x="0" y="14"/>
                      <a:pt x="0" y="15"/>
                    </a:cubicBezTo>
                    <a:cubicBezTo>
                      <a:pt x="0" y="15"/>
                      <a:pt x="1" y="16"/>
                      <a:pt x="1" y="16"/>
                    </a:cubicBezTo>
                    <a:lnTo>
                      <a:pt x="40" y="55"/>
                    </a:lnTo>
                    <a:close/>
                    <a:moveTo>
                      <a:pt x="32" y="34"/>
                    </a:moveTo>
                    <a:cubicBezTo>
                      <a:pt x="48" y="11"/>
                      <a:pt x="48" y="11"/>
                      <a:pt x="48" y="11"/>
                    </a:cubicBezTo>
                    <a:cubicBezTo>
                      <a:pt x="50" y="11"/>
                      <a:pt x="51" y="12"/>
                      <a:pt x="53" y="12"/>
                    </a:cubicBezTo>
                    <a:cubicBezTo>
                      <a:pt x="36" y="38"/>
                      <a:pt x="36" y="38"/>
                      <a:pt x="36" y="38"/>
                    </a:cubicBezTo>
                    <a:lnTo>
                      <a:pt x="32" y="34"/>
                    </a:lnTo>
                    <a:close/>
                    <a:moveTo>
                      <a:pt x="38" y="10"/>
                    </a:moveTo>
                    <a:cubicBezTo>
                      <a:pt x="39" y="10"/>
                      <a:pt x="39" y="10"/>
                      <a:pt x="40" y="10"/>
                    </a:cubicBezTo>
                    <a:cubicBezTo>
                      <a:pt x="27" y="29"/>
                      <a:pt x="27" y="29"/>
                      <a:pt x="27" y="29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5" y="10"/>
                      <a:pt x="37" y="10"/>
                      <a:pt x="38" y="10"/>
                    </a:cubicBezTo>
                    <a:close/>
                    <a:moveTo>
                      <a:pt x="23" y="12"/>
                    </a:moveTo>
                    <a:cubicBezTo>
                      <a:pt x="18" y="19"/>
                      <a:pt x="18" y="19"/>
                      <a:pt x="18" y="19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6" y="15"/>
                      <a:pt x="19" y="14"/>
                      <a:pt x="21" y="13"/>
                    </a:cubicBezTo>
                    <a:cubicBezTo>
                      <a:pt x="22" y="13"/>
                      <a:pt x="22" y="12"/>
                      <a:pt x="23" y="12"/>
                    </a:cubicBezTo>
                    <a:close/>
                    <a:moveTo>
                      <a:pt x="69" y="46"/>
                    </a:moveTo>
                    <a:cubicBezTo>
                      <a:pt x="79" y="31"/>
                      <a:pt x="79" y="31"/>
                      <a:pt x="79" y="31"/>
                    </a:cubicBezTo>
                    <a:cubicBezTo>
                      <a:pt x="80" y="32"/>
                      <a:pt x="80" y="33"/>
                      <a:pt x="81" y="34"/>
                    </a:cubicBezTo>
                    <a:cubicBezTo>
                      <a:pt x="73" y="46"/>
                      <a:pt x="73" y="46"/>
                      <a:pt x="73" y="46"/>
                    </a:cubicBezTo>
                    <a:lnTo>
                      <a:pt x="69" y="46"/>
                    </a:lnTo>
                    <a:close/>
                    <a:moveTo>
                      <a:pt x="82" y="46"/>
                    </a:moveTo>
                    <a:cubicBezTo>
                      <a:pt x="85" y="41"/>
                      <a:pt x="85" y="41"/>
                      <a:pt x="85" y="41"/>
                    </a:cubicBezTo>
                    <a:cubicBezTo>
                      <a:pt x="85" y="43"/>
                      <a:pt x="86" y="44"/>
                      <a:pt x="86" y="46"/>
                    </a:cubicBezTo>
                    <a:lnTo>
                      <a:pt x="82" y="46"/>
                    </a:lnTo>
                    <a:close/>
                    <a:moveTo>
                      <a:pt x="54" y="46"/>
                    </a:moveTo>
                    <a:cubicBezTo>
                      <a:pt x="70" y="22"/>
                      <a:pt x="70" y="22"/>
                      <a:pt x="70" y="22"/>
                    </a:cubicBezTo>
                    <a:cubicBezTo>
                      <a:pt x="71" y="22"/>
                      <a:pt x="71" y="22"/>
                      <a:pt x="72" y="23"/>
                    </a:cubicBezTo>
                    <a:cubicBezTo>
                      <a:pt x="73" y="24"/>
                      <a:pt x="73" y="24"/>
                      <a:pt x="74" y="25"/>
                    </a:cubicBezTo>
                    <a:cubicBezTo>
                      <a:pt x="60" y="46"/>
                      <a:pt x="60" y="46"/>
                      <a:pt x="60" y="46"/>
                    </a:cubicBezTo>
                    <a:lnTo>
                      <a:pt x="54" y="46"/>
                    </a:lnTo>
                    <a:close/>
                    <a:moveTo>
                      <a:pt x="46" y="46"/>
                    </a:moveTo>
                    <a:cubicBezTo>
                      <a:pt x="44" y="46"/>
                      <a:pt x="44" y="46"/>
                      <a:pt x="44" y="46"/>
                    </a:cubicBezTo>
                    <a:cubicBezTo>
                      <a:pt x="41" y="43"/>
                      <a:pt x="41" y="43"/>
                      <a:pt x="41" y="43"/>
                    </a:cubicBezTo>
                    <a:cubicBezTo>
                      <a:pt x="60" y="15"/>
                      <a:pt x="60" y="15"/>
                      <a:pt x="60" y="15"/>
                    </a:cubicBezTo>
                    <a:cubicBezTo>
                      <a:pt x="62" y="16"/>
                      <a:pt x="63" y="16"/>
                      <a:pt x="65" y="17"/>
                    </a:cubicBezTo>
                    <a:lnTo>
                      <a:pt x="46" y="46"/>
                    </a:lnTo>
                    <a:close/>
                    <a:moveTo>
                      <a:pt x="46" y="46"/>
                    </a:moveTo>
                    <a:cubicBezTo>
                      <a:pt x="46" y="46"/>
                      <a:pt x="46" y="46"/>
                      <a:pt x="46" y="4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2" name="Freeform 10"/>
              <p:cNvSpPr>
                <a:spLocks noEditPoints="1"/>
              </p:cNvSpPr>
              <p:nvPr/>
            </p:nvSpPr>
            <p:spPr bwMode="auto">
              <a:xfrm>
                <a:off x="3557588" y="3719513"/>
                <a:ext cx="157163" cy="254000"/>
              </a:xfrm>
              <a:custGeom>
                <a:avLst/>
                <a:gdLst/>
                <a:ahLst/>
                <a:cxnLst>
                  <a:cxn ang="0">
                    <a:pos x="53" y="37"/>
                  </a:cxn>
                  <a:cxn ang="0">
                    <a:pos x="16" y="0"/>
                  </a:cxn>
                  <a:cxn ang="0">
                    <a:pos x="14" y="0"/>
                  </a:cxn>
                  <a:cxn ang="0">
                    <a:pos x="13" y="0"/>
                  </a:cxn>
                  <a:cxn ang="0">
                    <a:pos x="0" y="38"/>
                  </a:cxn>
                  <a:cxn ang="0">
                    <a:pos x="23" y="85"/>
                  </a:cxn>
                  <a:cxn ang="0">
                    <a:pos x="24" y="85"/>
                  </a:cxn>
                  <a:cxn ang="0">
                    <a:pos x="24" y="85"/>
                  </a:cxn>
                  <a:cxn ang="0">
                    <a:pos x="26" y="84"/>
                  </a:cxn>
                  <a:cxn ang="0">
                    <a:pos x="53" y="40"/>
                  </a:cxn>
                  <a:cxn ang="0">
                    <a:pos x="53" y="37"/>
                  </a:cxn>
                  <a:cxn ang="0">
                    <a:pos x="42" y="40"/>
                  </a:cxn>
                  <a:cxn ang="0">
                    <a:pos x="22" y="71"/>
                  </a:cxn>
                  <a:cxn ang="0">
                    <a:pos x="15" y="60"/>
                  </a:cxn>
                  <a:cxn ang="0">
                    <a:pos x="9" y="38"/>
                  </a:cxn>
                  <a:cxn ang="0">
                    <a:pos x="12" y="20"/>
                  </a:cxn>
                  <a:cxn ang="0">
                    <a:pos x="16" y="14"/>
                  </a:cxn>
                  <a:cxn ang="0">
                    <a:pos x="42" y="40"/>
                  </a:cxn>
                  <a:cxn ang="0">
                    <a:pos x="42" y="40"/>
                  </a:cxn>
                  <a:cxn ang="0">
                    <a:pos x="42" y="40"/>
                  </a:cxn>
                </a:cxnLst>
                <a:rect l="0" t="0" r="r" b="b"/>
                <a:pathLst>
                  <a:path w="53" h="85">
                    <a:moveTo>
                      <a:pt x="53" y="37"/>
                    </a:moveTo>
                    <a:cubicBezTo>
                      <a:pt x="16" y="0"/>
                      <a:pt x="16" y="0"/>
                      <a:pt x="16" y="0"/>
                    </a:cubicBezTo>
                    <a:cubicBezTo>
                      <a:pt x="15" y="0"/>
                      <a:pt x="15" y="0"/>
                      <a:pt x="14" y="0"/>
                    </a:cubicBezTo>
                    <a:cubicBezTo>
                      <a:pt x="14" y="0"/>
                      <a:pt x="13" y="0"/>
                      <a:pt x="13" y="0"/>
                    </a:cubicBezTo>
                    <a:cubicBezTo>
                      <a:pt x="5" y="11"/>
                      <a:pt x="0" y="24"/>
                      <a:pt x="0" y="38"/>
                    </a:cubicBezTo>
                    <a:cubicBezTo>
                      <a:pt x="0" y="56"/>
                      <a:pt x="8" y="73"/>
                      <a:pt x="23" y="85"/>
                    </a:cubicBezTo>
                    <a:cubicBezTo>
                      <a:pt x="23" y="85"/>
                      <a:pt x="24" y="85"/>
                      <a:pt x="24" y="85"/>
                    </a:cubicBezTo>
                    <a:cubicBezTo>
                      <a:pt x="24" y="85"/>
                      <a:pt x="24" y="85"/>
                      <a:pt x="24" y="85"/>
                    </a:cubicBezTo>
                    <a:cubicBezTo>
                      <a:pt x="25" y="85"/>
                      <a:pt x="25" y="85"/>
                      <a:pt x="26" y="84"/>
                    </a:cubicBezTo>
                    <a:cubicBezTo>
                      <a:pt x="53" y="40"/>
                      <a:pt x="53" y="40"/>
                      <a:pt x="53" y="40"/>
                    </a:cubicBezTo>
                    <a:cubicBezTo>
                      <a:pt x="53" y="39"/>
                      <a:pt x="53" y="38"/>
                      <a:pt x="53" y="37"/>
                    </a:cubicBezTo>
                    <a:close/>
                    <a:moveTo>
                      <a:pt x="42" y="40"/>
                    </a:moveTo>
                    <a:cubicBezTo>
                      <a:pt x="22" y="71"/>
                      <a:pt x="22" y="71"/>
                      <a:pt x="22" y="71"/>
                    </a:cubicBezTo>
                    <a:cubicBezTo>
                      <a:pt x="19" y="68"/>
                      <a:pt x="17" y="64"/>
                      <a:pt x="15" y="60"/>
                    </a:cubicBezTo>
                    <a:cubicBezTo>
                      <a:pt x="11" y="53"/>
                      <a:pt x="9" y="46"/>
                      <a:pt x="9" y="38"/>
                    </a:cubicBezTo>
                    <a:cubicBezTo>
                      <a:pt x="9" y="32"/>
                      <a:pt x="10" y="26"/>
                      <a:pt x="12" y="20"/>
                    </a:cubicBezTo>
                    <a:cubicBezTo>
                      <a:pt x="13" y="18"/>
                      <a:pt x="14" y="16"/>
                      <a:pt x="16" y="14"/>
                    </a:cubicBezTo>
                    <a:lnTo>
                      <a:pt x="42" y="40"/>
                    </a:lnTo>
                    <a:close/>
                    <a:moveTo>
                      <a:pt x="42" y="40"/>
                    </a:moveTo>
                    <a:cubicBezTo>
                      <a:pt x="42" y="40"/>
                      <a:pt x="42" y="40"/>
                      <a:pt x="42" y="4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3" name="Freeform 11"/>
              <p:cNvSpPr>
                <a:spLocks noEditPoints="1"/>
              </p:cNvSpPr>
              <p:nvPr/>
            </p:nvSpPr>
            <p:spPr bwMode="auto">
              <a:xfrm>
                <a:off x="3656013" y="3844925"/>
                <a:ext cx="252413" cy="165100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30" y="0"/>
                  </a:cxn>
                  <a:cxn ang="0">
                    <a:pos x="28" y="1"/>
                  </a:cxn>
                  <a:cxn ang="0">
                    <a:pos x="0" y="47"/>
                  </a:cxn>
                  <a:cxn ang="0">
                    <a:pos x="0" y="48"/>
                  </a:cxn>
                  <a:cxn ang="0">
                    <a:pos x="1" y="49"/>
                  </a:cxn>
                  <a:cxn ang="0">
                    <a:pos x="26" y="55"/>
                  </a:cxn>
                  <a:cxn ang="0">
                    <a:pos x="66" y="40"/>
                  </a:cxn>
                  <a:cxn ang="0">
                    <a:pos x="85" y="2"/>
                  </a:cxn>
                  <a:cxn ang="0">
                    <a:pos x="85" y="1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3" y="0"/>
                  </a:cxn>
                </a:cxnLst>
                <a:rect l="0" t="0" r="r" b="b"/>
                <a:pathLst>
                  <a:path w="85" h="55">
                    <a:moveTo>
                      <a:pt x="83" y="0"/>
                    </a:moveTo>
                    <a:cubicBezTo>
                      <a:pt x="30" y="0"/>
                      <a:pt x="30" y="0"/>
                      <a:pt x="30" y="0"/>
                    </a:cubicBezTo>
                    <a:cubicBezTo>
                      <a:pt x="29" y="0"/>
                      <a:pt x="29" y="0"/>
                      <a:pt x="28" y="1"/>
                    </a:cubicBez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8"/>
                      <a:pt x="0" y="48"/>
                    </a:cubicBezTo>
                    <a:cubicBezTo>
                      <a:pt x="0" y="49"/>
                      <a:pt x="0" y="49"/>
                      <a:pt x="1" y="49"/>
                    </a:cubicBezTo>
                    <a:cubicBezTo>
                      <a:pt x="9" y="53"/>
                      <a:pt x="17" y="55"/>
                      <a:pt x="26" y="55"/>
                    </a:cubicBezTo>
                    <a:cubicBezTo>
                      <a:pt x="41" y="55"/>
                      <a:pt x="55" y="50"/>
                      <a:pt x="66" y="40"/>
                    </a:cubicBezTo>
                    <a:cubicBezTo>
                      <a:pt x="77" y="30"/>
                      <a:pt x="84" y="17"/>
                      <a:pt x="85" y="2"/>
                    </a:cubicBezTo>
                    <a:cubicBezTo>
                      <a:pt x="85" y="2"/>
                      <a:pt x="85" y="1"/>
                      <a:pt x="85" y="1"/>
                    </a:cubicBezTo>
                    <a:cubicBezTo>
                      <a:pt x="84" y="0"/>
                      <a:pt x="84" y="0"/>
                      <a:pt x="83" y="0"/>
                    </a:cubicBezTo>
                    <a:close/>
                    <a:moveTo>
                      <a:pt x="83" y="0"/>
                    </a:moveTo>
                    <a:cubicBezTo>
                      <a:pt x="83" y="0"/>
                      <a:pt x="83" y="0"/>
                      <a:pt x="83" y="0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29" name="Group 48"/>
            <p:cNvGrpSpPr/>
            <p:nvPr/>
          </p:nvGrpSpPr>
          <p:grpSpPr>
            <a:xfrm>
              <a:off x="7025097" y="2098082"/>
              <a:ext cx="606660" cy="539784"/>
              <a:chOff x="5189538" y="1973263"/>
              <a:chExt cx="403225" cy="358775"/>
            </a:xfrm>
          </p:grpSpPr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5310188" y="1973263"/>
                <a:ext cx="282575" cy="260350"/>
              </a:xfrm>
              <a:custGeom>
                <a:avLst/>
                <a:gdLst/>
                <a:ahLst/>
                <a:cxnLst>
                  <a:cxn ang="0">
                    <a:pos x="3" y="23"/>
                  </a:cxn>
                  <a:cxn ang="0">
                    <a:pos x="13" y="25"/>
                  </a:cxn>
                  <a:cxn ang="0">
                    <a:pos x="54" y="33"/>
                  </a:cxn>
                  <a:cxn ang="0">
                    <a:pos x="65" y="55"/>
                  </a:cxn>
                  <a:cxn ang="0">
                    <a:pos x="61" y="52"/>
                  </a:cxn>
                  <a:cxn ang="0">
                    <a:pos x="56" y="52"/>
                  </a:cxn>
                  <a:cxn ang="0">
                    <a:pos x="55" y="57"/>
                  </a:cxn>
                  <a:cxn ang="0">
                    <a:pos x="65" y="85"/>
                  </a:cxn>
                  <a:cxn ang="0">
                    <a:pos x="68" y="87"/>
                  </a:cxn>
                  <a:cxn ang="0">
                    <a:pos x="72" y="86"/>
                  </a:cxn>
                  <a:cxn ang="0">
                    <a:pos x="93" y="65"/>
                  </a:cxn>
                  <a:cxn ang="0">
                    <a:pos x="94" y="60"/>
                  </a:cxn>
                  <a:cxn ang="0">
                    <a:pos x="90" y="58"/>
                  </a:cxn>
                  <a:cxn ang="0">
                    <a:pos x="83" y="60"/>
                  </a:cxn>
                  <a:cxn ang="0">
                    <a:pos x="67" y="21"/>
                  </a:cxn>
                  <a:cxn ang="0">
                    <a:pos x="6" y="9"/>
                  </a:cxn>
                  <a:cxn ang="0">
                    <a:pos x="1" y="15"/>
                  </a:cxn>
                  <a:cxn ang="0">
                    <a:pos x="3" y="23"/>
                  </a:cxn>
                  <a:cxn ang="0">
                    <a:pos x="3" y="23"/>
                  </a:cxn>
                  <a:cxn ang="0">
                    <a:pos x="3" y="23"/>
                  </a:cxn>
                </a:cxnLst>
                <a:rect l="0" t="0" r="r" b="b"/>
                <a:pathLst>
                  <a:path w="95" h="87">
                    <a:moveTo>
                      <a:pt x="3" y="23"/>
                    </a:moveTo>
                    <a:cubicBezTo>
                      <a:pt x="6" y="26"/>
                      <a:pt x="10" y="27"/>
                      <a:pt x="13" y="25"/>
                    </a:cubicBezTo>
                    <a:cubicBezTo>
                      <a:pt x="27" y="20"/>
                      <a:pt x="43" y="22"/>
                      <a:pt x="54" y="33"/>
                    </a:cubicBezTo>
                    <a:cubicBezTo>
                      <a:pt x="60" y="39"/>
                      <a:pt x="64" y="47"/>
                      <a:pt x="65" y="55"/>
                    </a:cubicBezTo>
                    <a:cubicBezTo>
                      <a:pt x="61" y="52"/>
                      <a:pt x="61" y="52"/>
                      <a:pt x="61" y="52"/>
                    </a:cubicBezTo>
                    <a:cubicBezTo>
                      <a:pt x="59" y="51"/>
                      <a:pt x="57" y="51"/>
                      <a:pt x="56" y="52"/>
                    </a:cubicBezTo>
                    <a:cubicBezTo>
                      <a:pt x="55" y="53"/>
                      <a:pt x="54" y="55"/>
                      <a:pt x="55" y="57"/>
                    </a:cubicBezTo>
                    <a:cubicBezTo>
                      <a:pt x="65" y="85"/>
                      <a:pt x="65" y="85"/>
                      <a:pt x="65" y="85"/>
                    </a:cubicBezTo>
                    <a:cubicBezTo>
                      <a:pt x="66" y="86"/>
                      <a:pt x="67" y="87"/>
                      <a:pt x="68" y="87"/>
                    </a:cubicBezTo>
                    <a:cubicBezTo>
                      <a:pt x="69" y="87"/>
                      <a:pt x="71" y="87"/>
                      <a:pt x="72" y="86"/>
                    </a:cubicBezTo>
                    <a:cubicBezTo>
                      <a:pt x="93" y="65"/>
                      <a:pt x="93" y="65"/>
                      <a:pt x="93" y="65"/>
                    </a:cubicBezTo>
                    <a:cubicBezTo>
                      <a:pt x="94" y="64"/>
                      <a:pt x="95" y="62"/>
                      <a:pt x="94" y="60"/>
                    </a:cubicBezTo>
                    <a:cubicBezTo>
                      <a:pt x="93" y="59"/>
                      <a:pt x="91" y="58"/>
                      <a:pt x="90" y="58"/>
                    </a:cubicBezTo>
                    <a:cubicBezTo>
                      <a:pt x="83" y="60"/>
                      <a:pt x="83" y="60"/>
                      <a:pt x="83" y="60"/>
                    </a:cubicBezTo>
                    <a:cubicBezTo>
                      <a:pt x="83" y="46"/>
                      <a:pt x="77" y="31"/>
                      <a:pt x="67" y="21"/>
                    </a:cubicBezTo>
                    <a:cubicBezTo>
                      <a:pt x="50" y="4"/>
                      <a:pt x="26" y="0"/>
                      <a:pt x="6" y="9"/>
                    </a:cubicBezTo>
                    <a:cubicBezTo>
                      <a:pt x="4" y="10"/>
                      <a:pt x="1" y="12"/>
                      <a:pt x="1" y="15"/>
                    </a:cubicBezTo>
                    <a:cubicBezTo>
                      <a:pt x="0" y="18"/>
                      <a:pt x="1" y="21"/>
                      <a:pt x="3" y="23"/>
                    </a:cubicBezTo>
                    <a:close/>
                    <a:moveTo>
                      <a:pt x="3" y="23"/>
                    </a:moveTo>
                    <a:cubicBezTo>
                      <a:pt x="3" y="23"/>
                      <a:pt x="3" y="23"/>
                      <a:pt x="3" y="23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40" name="Freeform 13"/>
              <p:cNvSpPr>
                <a:spLocks noEditPoints="1"/>
              </p:cNvSpPr>
              <p:nvPr/>
            </p:nvSpPr>
            <p:spPr bwMode="auto">
              <a:xfrm>
                <a:off x="5189538" y="2071688"/>
                <a:ext cx="280988" cy="260350"/>
              </a:xfrm>
              <a:custGeom>
                <a:avLst/>
                <a:gdLst/>
                <a:ahLst/>
                <a:cxnLst>
                  <a:cxn ang="0">
                    <a:pos x="94" y="72"/>
                  </a:cxn>
                  <a:cxn ang="0">
                    <a:pos x="91" y="64"/>
                  </a:cxn>
                  <a:cxn ang="0">
                    <a:pos x="82" y="62"/>
                  </a:cxn>
                  <a:cxn ang="0">
                    <a:pos x="41" y="54"/>
                  </a:cxn>
                  <a:cxn ang="0">
                    <a:pos x="30" y="32"/>
                  </a:cxn>
                  <a:cxn ang="0">
                    <a:pos x="34" y="35"/>
                  </a:cxn>
                  <a:cxn ang="0">
                    <a:pos x="39" y="35"/>
                  </a:cxn>
                  <a:cxn ang="0">
                    <a:pos x="40" y="31"/>
                  </a:cxn>
                  <a:cxn ang="0">
                    <a:pos x="29" y="2"/>
                  </a:cxn>
                  <a:cxn ang="0">
                    <a:pos x="26" y="0"/>
                  </a:cxn>
                  <a:cxn ang="0">
                    <a:pos x="23" y="1"/>
                  </a:cxn>
                  <a:cxn ang="0">
                    <a:pos x="1" y="22"/>
                  </a:cxn>
                  <a:cxn ang="0">
                    <a:pos x="1" y="27"/>
                  </a:cxn>
                  <a:cxn ang="0">
                    <a:pos x="5" y="29"/>
                  </a:cxn>
                  <a:cxn ang="0">
                    <a:pos x="12" y="28"/>
                  </a:cxn>
                  <a:cxn ang="0">
                    <a:pos x="28" y="66"/>
                  </a:cxn>
                  <a:cxn ang="0">
                    <a:pos x="88" y="79"/>
                  </a:cxn>
                  <a:cxn ang="0">
                    <a:pos x="94" y="72"/>
                  </a:cxn>
                  <a:cxn ang="0">
                    <a:pos x="94" y="72"/>
                  </a:cxn>
                  <a:cxn ang="0">
                    <a:pos x="94" y="72"/>
                  </a:cxn>
                </a:cxnLst>
                <a:rect l="0" t="0" r="r" b="b"/>
                <a:pathLst>
                  <a:path w="94" h="87">
                    <a:moveTo>
                      <a:pt x="94" y="72"/>
                    </a:moveTo>
                    <a:cubicBezTo>
                      <a:pt x="94" y="69"/>
                      <a:pt x="93" y="66"/>
                      <a:pt x="91" y="64"/>
                    </a:cubicBezTo>
                    <a:cubicBezTo>
                      <a:pt x="89" y="61"/>
                      <a:pt x="85" y="61"/>
                      <a:pt x="82" y="62"/>
                    </a:cubicBezTo>
                    <a:cubicBezTo>
                      <a:pt x="68" y="68"/>
                      <a:pt x="52" y="65"/>
                      <a:pt x="41" y="54"/>
                    </a:cubicBezTo>
                    <a:cubicBezTo>
                      <a:pt x="34" y="48"/>
                      <a:pt x="31" y="40"/>
                      <a:pt x="30" y="32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35" y="36"/>
                      <a:pt x="37" y="36"/>
                      <a:pt x="39" y="35"/>
                    </a:cubicBezTo>
                    <a:cubicBezTo>
                      <a:pt x="40" y="34"/>
                      <a:pt x="41" y="32"/>
                      <a:pt x="40" y="31"/>
                    </a:cubicBezTo>
                    <a:cubicBezTo>
                      <a:pt x="29" y="2"/>
                      <a:pt x="29" y="2"/>
                      <a:pt x="29" y="2"/>
                    </a:cubicBezTo>
                    <a:cubicBezTo>
                      <a:pt x="29" y="1"/>
                      <a:pt x="28" y="0"/>
                      <a:pt x="26" y="0"/>
                    </a:cubicBezTo>
                    <a:cubicBezTo>
                      <a:pt x="25" y="0"/>
                      <a:pt x="24" y="0"/>
                      <a:pt x="23" y="1"/>
                    </a:cubicBezTo>
                    <a:cubicBezTo>
                      <a:pt x="1" y="22"/>
                      <a:pt x="1" y="22"/>
                      <a:pt x="1" y="22"/>
                    </a:cubicBezTo>
                    <a:cubicBezTo>
                      <a:pt x="0" y="24"/>
                      <a:pt x="0" y="25"/>
                      <a:pt x="1" y="27"/>
                    </a:cubicBezTo>
                    <a:cubicBezTo>
                      <a:pt x="2" y="28"/>
                      <a:pt x="3" y="29"/>
                      <a:pt x="5" y="29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42"/>
                      <a:pt x="17" y="56"/>
                      <a:pt x="28" y="66"/>
                    </a:cubicBezTo>
                    <a:cubicBezTo>
                      <a:pt x="44" y="83"/>
                      <a:pt x="68" y="87"/>
                      <a:pt x="88" y="79"/>
                    </a:cubicBezTo>
                    <a:cubicBezTo>
                      <a:pt x="91" y="77"/>
                      <a:pt x="93" y="75"/>
                      <a:pt x="94" y="72"/>
                    </a:cubicBezTo>
                    <a:close/>
                    <a:moveTo>
                      <a:pt x="94" y="72"/>
                    </a:moveTo>
                    <a:cubicBezTo>
                      <a:pt x="94" y="72"/>
                      <a:pt x="94" y="72"/>
                      <a:pt x="94" y="72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51"/>
            <p:cNvGrpSpPr/>
            <p:nvPr/>
          </p:nvGrpSpPr>
          <p:grpSpPr>
            <a:xfrm>
              <a:off x="6984495" y="4601150"/>
              <a:ext cx="599495" cy="587552"/>
              <a:chOff x="5162551" y="3636963"/>
              <a:chExt cx="398463" cy="390525"/>
            </a:xfrm>
          </p:grpSpPr>
          <p:sp>
            <p:nvSpPr>
              <p:cNvPr id="36" name="Freeform 14"/>
              <p:cNvSpPr>
                <a:spLocks noEditPoints="1"/>
              </p:cNvSpPr>
              <p:nvPr/>
            </p:nvSpPr>
            <p:spPr bwMode="auto">
              <a:xfrm>
                <a:off x="5162551" y="3636963"/>
                <a:ext cx="233363" cy="234950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12" y="55"/>
                  </a:cxn>
                  <a:cxn ang="0">
                    <a:pos x="8" y="59"/>
                  </a:cxn>
                  <a:cxn ang="0">
                    <a:pos x="8" y="64"/>
                  </a:cxn>
                  <a:cxn ang="0">
                    <a:pos x="14" y="70"/>
                  </a:cxn>
                  <a:cxn ang="0">
                    <a:pos x="19" y="70"/>
                  </a:cxn>
                  <a:cxn ang="0">
                    <a:pos x="23" y="67"/>
                  </a:cxn>
                  <a:cxn ang="0">
                    <a:pos x="31" y="70"/>
                  </a:cxn>
                  <a:cxn ang="0">
                    <a:pos x="31" y="75"/>
                  </a:cxn>
                  <a:cxn ang="0">
                    <a:pos x="35" y="79"/>
                  </a:cxn>
                  <a:cxn ang="0">
                    <a:pos x="43" y="79"/>
                  </a:cxn>
                  <a:cxn ang="0">
                    <a:pos x="47" y="75"/>
                  </a:cxn>
                  <a:cxn ang="0">
                    <a:pos x="47" y="70"/>
                  </a:cxn>
                  <a:cxn ang="0">
                    <a:pos x="55" y="67"/>
                  </a:cxn>
                  <a:cxn ang="0">
                    <a:pos x="59" y="70"/>
                  </a:cxn>
                  <a:cxn ang="0">
                    <a:pos x="64" y="70"/>
                  </a:cxn>
                  <a:cxn ang="0">
                    <a:pos x="70" y="64"/>
                  </a:cxn>
                  <a:cxn ang="0">
                    <a:pos x="70" y="59"/>
                  </a:cxn>
                  <a:cxn ang="0">
                    <a:pos x="67" y="55"/>
                  </a:cxn>
                  <a:cxn ang="0">
                    <a:pos x="70" y="48"/>
                  </a:cxn>
                  <a:cxn ang="0">
                    <a:pos x="75" y="47"/>
                  </a:cxn>
                  <a:cxn ang="0">
                    <a:pos x="78" y="43"/>
                  </a:cxn>
                  <a:cxn ang="0">
                    <a:pos x="78" y="35"/>
                  </a:cxn>
                  <a:cxn ang="0">
                    <a:pos x="75" y="31"/>
                  </a:cxn>
                  <a:cxn ang="0">
                    <a:pos x="70" y="31"/>
                  </a:cxn>
                  <a:cxn ang="0">
                    <a:pos x="67" y="23"/>
                  </a:cxn>
                  <a:cxn ang="0">
                    <a:pos x="70" y="20"/>
                  </a:cxn>
                  <a:cxn ang="0">
                    <a:pos x="70" y="15"/>
                  </a:cxn>
                  <a:cxn ang="0">
                    <a:pos x="64" y="9"/>
                  </a:cxn>
                  <a:cxn ang="0">
                    <a:pos x="59" y="8"/>
                  </a:cxn>
                  <a:cxn ang="0">
                    <a:pos x="56" y="11"/>
                  </a:cxn>
                  <a:cxn ang="0">
                    <a:pos x="48" y="8"/>
                  </a:cxn>
                  <a:cxn ang="0">
                    <a:pos x="47" y="3"/>
                  </a:cxn>
                  <a:cxn ang="0">
                    <a:pos x="44" y="0"/>
                  </a:cxn>
                  <a:cxn ang="0">
                    <a:pos x="35" y="0"/>
                  </a:cxn>
                  <a:cxn ang="0">
                    <a:pos x="32" y="3"/>
                  </a:cxn>
                  <a:cxn ang="0">
                    <a:pos x="31" y="8"/>
                  </a:cxn>
                  <a:cxn ang="0">
                    <a:pos x="23" y="12"/>
                  </a:cxn>
                  <a:cxn ang="0">
                    <a:pos x="19" y="8"/>
                  </a:cxn>
                  <a:cxn ang="0">
                    <a:pos x="14" y="9"/>
                  </a:cxn>
                  <a:cxn ang="0">
                    <a:pos x="8" y="15"/>
                  </a:cxn>
                  <a:cxn ang="0">
                    <a:pos x="8" y="20"/>
                  </a:cxn>
                  <a:cxn ang="0">
                    <a:pos x="11" y="24"/>
                  </a:cxn>
                  <a:cxn ang="0">
                    <a:pos x="8" y="31"/>
                  </a:cxn>
                  <a:cxn ang="0">
                    <a:pos x="3" y="32"/>
                  </a:cxn>
                  <a:cxn ang="0">
                    <a:pos x="0" y="35"/>
                  </a:cxn>
                  <a:cxn ang="0">
                    <a:pos x="0" y="44"/>
                  </a:cxn>
                  <a:cxn ang="0">
                    <a:pos x="3" y="47"/>
                  </a:cxn>
                  <a:cxn ang="0">
                    <a:pos x="9" y="48"/>
                  </a:cxn>
                  <a:cxn ang="0">
                    <a:pos x="39" y="25"/>
                  </a:cxn>
                  <a:cxn ang="0">
                    <a:pos x="53" y="39"/>
                  </a:cxn>
                  <a:cxn ang="0">
                    <a:pos x="39" y="53"/>
                  </a:cxn>
                  <a:cxn ang="0">
                    <a:pos x="25" y="39"/>
                  </a:cxn>
                  <a:cxn ang="0">
                    <a:pos x="39" y="25"/>
                  </a:cxn>
                  <a:cxn ang="0">
                    <a:pos x="39" y="25"/>
                  </a:cxn>
                  <a:cxn ang="0">
                    <a:pos x="39" y="25"/>
                  </a:cxn>
                </a:cxnLst>
                <a:rect l="0" t="0" r="r" b="b"/>
                <a:pathLst>
                  <a:path w="78" h="79">
                    <a:moveTo>
                      <a:pt x="9" y="48"/>
                    </a:moveTo>
                    <a:cubicBezTo>
                      <a:pt x="9" y="50"/>
                      <a:pt x="10" y="53"/>
                      <a:pt x="12" y="55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7" y="61"/>
                      <a:pt x="7" y="63"/>
                      <a:pt x="8" y="64"/>
                    </a:cubicBezTo>
                    <a:cubicBezTo>
                      <a:pt x="14" y="70"/>
                      <a:pt x="14" y="70"/>
                      <a:pt x="14" y="70"/>
                    </a:cubicBezTo>
                    <a:cubicBezTo>
                      <a:pt x="16" y="71"/>
                      <a:pt x="18" y="71"/>
                      <a:pt x="19" y="70"/>
                    </a:cubicBezTo>
                    <a:cubicBezTo>
                      <a:pt x="23" y="67"/>
                      <a:pt x="23" y="67"/>
                      <a:pt x="23" y="67"/>
                    </a:cubicBezTo>
                    <a:cubicBezTo>
                      <a:pt x="26" y="68"/>
                      <a:pt x="28" y="69"/>
                      <a:pt x="31" y="70"/>
                    </a:cubicBezTo>
                    <a:cubicBezTo>
                      <a:pt x="31" y="75"/>
                      <a:pt x="31" y="75"/>
                      <a:pt x="31" y="75"/>
                    </a:cubicBezTo>
                    <a:cubicBezTo>
                      <a:pt x="31" y="77"/>
                      <a:pt x="33" y="79"/>
                      <a:pt x="35" y="79"/>
                    </a:cubicBezTo>
                    <a:cubicBezTo>
                      <a:pt x="43" y="79"/>
                      <a:pt x="43" y="79"/>
                      <a:pt x="43" y="79"/>
                    </a:cubicBezTo>
                    <a:cubicBezTo>
                      <a:pt x="45" y="79"/>
                      <a:pt x="47" y="77"/>
                      <a:pt x="47" y="75"/>
                    </a:cubicBezTo>
                    <a:cubicBezTo>
                      <a:pt x="47" y="70"/>
                      <a:pt x="47" y="70"/>
                      <a:pt x="47" y="70"/>
                    </a:cubicBezTo>
                    <a:cubicBezTo>
                      <a:pt x="50" y="69"/>
                      <a:pt x="53" y="68"/>
                      <a:pt x="55" y="67"/>
                    </a:cubicBezTo>
                    <a:cubicBezTo>
                      <a:pt x="59" y="70"/>
                      <a:pt x="59" y="70"/>
                      <a:pt x="59" y="70"/>
                    </a:cubicBezTo>
                    <a:cubicBezTo>
                      <a:pt x="61" y="71"/>
                      <a:pt x="63" y="71"/>
                      <a:pt x="64" y="70"/>
                    </a:cubicBezTo>
                    <a:cubicBezTo>
                      <a:pt x="70" y="64"/>
                      <a:pt x="70" y="64"/>
                      <a:pt x="70" y="64"/>
                    </a:cubicBezTo>
                    <a:cubicBezTo>
                      <a:pt x="71" y="63"/>
                      <a:pt x="71" y="61"/>
                      <a:pt x="70" y="59"/>
                    </a:cubicBezTo>
                    <a:cubicBezTo>
                      <a:pt x="67" y="55"/>
                      <a:pt x="67" y="55"/>
                      <a:pt x="67" y="55"/>
                    </a:cubicBezTo>
                    <a:cubicBezTo>
                      <a:pt x="68" y="53"/>
                      <a:pt x="70" y="50"/>
                      <a:pt x="70" y="48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7" y="47"/>
                      <a:pt x="78" y="45"/>
                      <a:pt x="78" y="43"/>
                    </a:cubicBezTo>
                    <a:cubicBezTo>
                      <a:pt x="78" y="35"/>
                      <a:pt x="78" y="35"/>
                      <a:pt x="78" y="35"/>
                    </a:cubicBezTo>
                    <a:cubicBezTo>
                      <a:pt x="78" y="33"/>
                      <a:pt x="77" y="32"/>
                      <a:pt x="75" y="31"/>
                    </a:cubicBezTo>
                    <a:cubicBezTo>
                      <a:pt x="70" y="31"/>
                      <a:pt x="70" y="31"/>
                      <a:pt x="70" y="31"/>
                    </a:cubicBezTo>
                    <a:cubicBezTo>
                      <a:pt x="70" y="28"/>
                      <a:pt x="69" y="26"/>
                      <a:pt x="67" y="23"/>
                    </a:cubicBezTo>
                    <a:cubicBezTo>
                      <a:pt x="70" y="20"/>
                      <a:pt x="70" y="20"/>
                      <a:pt x="70" y="20"/>
                    </a:cubicBezTo>
                    <a:cubicBezTo>
                      <a:pt x="71" y="18"/>
                      <a:pt x="71" y="16"/>
                      <a:pt x="70" y="15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3" y="7"/>
                      <a:pt x="61" y="7"/>
                      <a:pt x="59" y="8"/>
                    </a:cubicBezTo>
                    <a:cubicBezTo>
                      <a:pt x="56" y="11"/>
                      <a:pt x="56" y="11"/>
                      <a:pt x="56" y="11"/>
                    </a:cubicBezTo>
                    <a:cubicBezTo>
                      <a:pt x="53" y="10"/>
                      <a:pt x="51" y="9"/>
                      <a:pt x="48" y="8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7" y="2"/>
                      <a:pt x="45" y="0"/>
                      <a:pt x="44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3" y="0"/>
                      <a:pt x="32" y="2"/>
                      <a:pt x="32" y="3"/>
                    </a:cubicBezTo>
                    <a:cubicBezTo>
                      <a:pt x="31" y="8"/>
                      <a:pt x="31" y="8"/>
                      <a:pt x="31" y="8"/>
                    </a:cubicBezTo>
                    <a:cubicBezTo>
                      <a:pt x="28" y="9"/>
                      <a:pt x="26" y="10"/>
                      <a:pt x="23" y="12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8" y="7"/>
                      <a:pt x="16" y="7"/>
                      <a:pt x="14" y="9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6"/>
                      <a:pt x="7" y="18"/>
                      <a:pt x="8" y="20"/>
                    </a:cubicBezTo>
                    <a:cubicBezTo>
                      <a:pt x="11" y="24"/>
                      <a:pt x="11" y="24"/>
                      <a:pt x="11" y="24"/>
                    </a:cubicBezTo>
                    <a:cubicBezTo>
                      <a:pt x="10" y="26"/>
                      <a:pt x="9" y="29"/>
                      <a:pt x="8" y="31"/>
                    </a:cubicBezTo>
                    <a:cubicBezTo>
                      <a:pt x="3" y="32"/>
                      <a:pt x="3" y="32"/>
                      <a:pt x="3" y="32"/>
                    </a:cubicBezTo>
                    <a:cubicBezTo>
                      <a:pt x="1" y="32"/>
                      <a:pt x="0" y="33"/>
                      <a:pt x="0" y="35"/>
                    </a:cubicBezTo>
                    <a:cubicBezTo>
                      <a:pt x="0" y="44"/>
                      <a:pt x="0" y="44"/>
                      <a:pt x="0" y="44"/>
                    </a:cubicBezTo>
                    <a:cubicBezTo>
                      <a:pt x="0" y="46"/>
                      <a:pt x="1" y="47"/>
                      <a:pt x="3" y="47"/>
                    </a:cubicBezTo>
                    <a:lnTo>
                      <a:pt x="9" y="48"/>
                    </a:lnTo>
                    <a:close/>
                    <a:moveTo>
                      <a:pt x="39" y="25"/>
                    </a:moveTo>
                    <a:cubicBezTo>
                      <a:pt x="47" y="25"/>
                      <a:pt x="53" y="31"/>
                      <a:pt x="53" y="39"/>
                    </a:cubicBezTo>
                    <a:cubicBezTo>
                      <a:pt x="53" y="47"/>
                      <a:pt x="47" y="53"/>
                      <a:pt x="39" y="53"/>
                    </a:cubicBezTo>
                    <a:cubicBezTo>
                      <a:pt x="32" y="53"/>
                      <a:pt x="25" y="47"/>
                      <a:pt x="25" y="39"/>
                    </a:cubicBezTo>
                    <a:cubicBezTo>
                      <a:pt x="25" y="31"/>
                      <a:pt x="32" y="25"/>
                      <a:pt x="39" y="25"/>
                    </a:cubicBezTo>
                    <a:close/>
                    <a:moveTo>
                      <a:pt x="39" y="25"/>
                    </a:moveTo>
                    <a:cubicBezTo>
                      <a:pt x="39" y="25"/>
                      <a:pt x="39" y="25"/>
                      <a:pt x="39" y="25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7" name="Freeform 15"/>
              <p:cNvSpPr>
                <a:spLocks noEditPoints="1"/>
              </p:cNvSpPr>
              <p:nvPr/>
            </p:nvSpPr>
            <p:spPr bwMode="auto">
              <a:xfrm>
                <a:off x="5365751" y="3756025"/>
                <a:ext cx="195263" cy="193675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1" y="6"/>
                  </a:cxn>
                  <a:cxn ang="0">
                    <a:pos x="46" y="6"/>
                  </a:cxn>
                  <a:cxn ang="0">
                    <a:pos x="44" y="9"/>
                  </a:cxn>
                  <a:cxn ang="0">
                    <a:pos x="37" y="7"/>
                  </a:cxn>
                  <a:cxn ang="0">
                    <a:pos x="36" y="3"/>
                  </a:cxn>
                  <a:cxn ang="0">
                    <a:pos x="32" y="0"/>
                  </a:cxn>
                  <a:cxn ang="0">
                    <a:pos x="27" y="1"/>
                  </a:cxn>
                  <a:cxn ang="0">
                    <a:pos x="23" y="4"/>
                  </a:cxn>
                  <a:cxn ang="0">
                    <a:pos x="23" y="8"/>
                  </a:cxn>
                  <a:cxn ang="0">
                    <a:pos x="17" y="11"/>
                  </a:cxn>
                  <a:cxn ang="0">
                    <a:pos x="14" y="9"/>
                  </a:cxn>
                  <a:cxn ang="0">
                    <a:pos x="9" y="10"/>
                  </a:cxn>
                  <a:cxn ang="0">
                    <a:pos x="6" y="14"/>
                  </a:cxn>
                  <a:cxn ang="0">
                    <a:pos x="6" y="19"/>
                  </a:cxn>
                  <a:cxn ang="0">
                    <a:pos x="8" y="22"/>
                  </a:cxn>
                  <a:cxn ang="0">
                    <a:pos x="6" y="28"/>
                  </a:cxn>
                  <a:cxn ang="0">
                    <a:pos x="3" y="29"/>
                  </a:cxn>
                  <a:cxn ang="0">
                    <a:pos x="0" y="33"/>
                  </a:cxn>
                  <a:cxn ang="0">
                    <a:pos x="0" y="38"/>
                  </a:cxn>
                  <a:cxn ang="0">
                    <a:pos x="4" y="42"/>
                  </a:cxn>
                  <a:cxn ang="0">
                    <a:pos x="8" y="42"/>
                  </a:cxn>
                  <a:cxn ang="0">
                    <a:pos x="11" y="47"/>
                  </a:cxn>
                  <a:cxn ang="0">
                    <a:pos x="8" y="51"/>
                  </a:cxn>
                  <a:cxn ang="0">
                    <a:pos x="9" y="55"/>
                  </a:cxn>
                  <a:cxn ang="0">
                    <a:pos x="14" y="59"/>
                  </a:cxn>
                  <a:cxn ang="0">
                    <a:pos x="18" y="59"/>
                  </a:cxn>
                  <a:cxn ang="0">
                    <a:pos x="21" y="56"/>
                  </a:cxn>
                  <a:cxn ang="0">
                    <a:pos x="27" y="58"/>
                  </a:cxn>
                  <a:cxn ang="0">
                    <a:pos x="28" y="62"/>
                  </a:cxn>
                  <a:cxn ang="0">
                    <a:pos x="32" y="65"/>
                  </a:cxn>
                  <a:cxn ang="0">
                    <a:pos x="38" y="64"/>
                  </a:cxn>
                  <a:cxn ang="0">
                    <a:pos x="41" y="61"/>
                  </a:cxn>
                  <a:cxn ang="0">
                    <a:pos x="41" y="57"/>
                  </a:cxn>
                  <a:cxn ang="0">
                    <a:pos x="47" y="54"/>
                  </a:cxn>
                  <a:cxn ang="0">
                    <a:pos x="50" y="56"/>
                  </a:cxn>
                  <a:cxn ang="0">
                    <a:pos x="55" y="56"/>
                  </a:cxn>
                  <a:cxn ang="0">
                    <a:pos x="59" y="51"/>
                  </a:cxn>
                  <a:cxn ang="0">
                    <a:pos x="59" y="46"/>
                  </a:cxn>
                  <a:cxn ang="0">
                    <a:pos x="56" y="44"/>
                  </a:cxn>
                  <a:cxn ang="0">
                    <a:pos x="58" y="37"/>
                  </a:cxn>
                  <a:cxn ang="0">
                    <a:pos x="62" y="37"/>
                  </a:cxn>
                  <a:cxn ang="0">
                    <a:pos x="64" y="33"/>
                  </a:cxn>
                  <a:cxn ang="0">
                    <a:pos x="64" y="27"/>
                  </a:cxn>
                  <a:cxn ang="0">
                    <a:pos x="60" y="24"/>
                  </a:cxn>
                  <a:cxn ang="0">
                    <a:pos x="57" y="24"/>
                  </a:cxn>
                  <a:cxn ang="0">
                    <a:pos x="54" y="18"/>
                  </a:cxn>
                  <a:cxn ang="0">
                    <a:pos x="56" y="15"/>
                  </a:cxn>
                  <a:cxn ang="0">
                    <a:pos x="55" y="10"/>
                  </a:cxn>
                  <a:cxn ang="0">
                    <a:pos x="33" y="44"/>
                  </a:cxn>
                  <a:cxn ang="0">
                    <a:pos x="21" y="33"/>
                  </a:cxn>
                  <a:cxn ang="0">
                    <a:pos x="31" y="21"/>
                  </a:cxn>
                  <a:cxn ang="0">
                    <a:pos x="44" y="31"/>
                  </a:cxn>
                  <a:cxn ang="0">
                    <a:pos x="33" y="44"/>
                  </a:cxn>
                  <a:cxn ang="0">
                    <a:pos x="33" y="44"/>
                  </a:cxn>
                  <a:cxn ang="0">
                    <a:pos x="33" y="44"/>
                  </a:cxn>
                </a:cxnLst>
                <a:rect l="0" t="0" r="r" b="b"/>
                <a:pathLst>
                  <a:path w="65" h="65">
                    <a:moveTo>
                      <a:pt x="55" y="10"/>
                    </a:moveTo>
                    <a:cubicBezTo>
                      <a:pt x="51" y="6"/>
                      <a:pt x="51" y="6"/>
                      <a:pt x="51" y="6"/>
                    </a:cubicBezTo>
                    <a:cubicBezTo>
                      <a:pt x="49" y="5"/>
                      <a:pt x="47" y="5"/>
                      <a:pt x="46" y="6"/>
                    </a:cubicBezTo>
                    <a:cubicBezTo>
                      <a:pt x="44" y="9"/>
                      <a:pt x="44" y="9"/>
                      <a:pt x="44" y="9"/>
                    </a:cubicBezTo>
                    <a:cubicBezTo>
                      <a:pt x="41" y="8"/>
                      <a:pt x="39" y="7"/>
                      <a:pt x="37" y="7"/>
                    </a:cubicBezTo>
                    <a:cubicBezTo>
                      <a:pt x="36" y="3"/>
                      <a:pt x="36" y="3"/>
                      <a:pt x="36" y="3"/>
                    </a:cubicBezTo>
                    <a:cubicBezTo>
                      <a:pt x="36" y="1"/>
                      <a:pt x="34" y="0"/>
                      <a:pt x="32" y="0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5" y="1"/>
                      <a:pt x="23" y="2"/>
                      <a:pt x="23" y="4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1" y="9"/>
                      <a:pt x="19" y="10"/>
                      <a:pt x="17" y="11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3" y="8"/>
                      <a:pt x="11" y="8"/>
                      <a:pt x="9" y="10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4" y="16"/>
                      <a:pt x="4" y="18"/>
                      <a:pt x="6" y="19"/>
                    </a:cubicBezTo>
                    <a:cubicBezTo>
                      <a:pt x="8" y="22"/>
                      <a:pt x="8" y="22"/>
                      <a:pt x="8" y="22"/>
                    </a:cubicBezTo>
                    <a:cubicBezTo>
                      <a:pt x="7" y="24"/>
                      <a:pt x="7" y="26"/>
                      <a:pt x="6" y="28"/>
                    </a:cubicBezTo>
                    <a:cubicBezTo>
                      <a:pt x="3" y="29"/>
                      <a:pt x="3" y="29"/>
                      <a:pt x="3" y="29"/>
                    </a:cubicBezTo>
                    <a:cubicBezTo>
                      <a:pt x="1" y="29"/>
                      <a:pt x="0" y="31"/>
                      <a:pt x="0" y="33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" y="40"/>
                      <a:pt x="2" y="42"/>
                      <a:pt x="4" y="42"/>
                    </a:cubicBezTo>
                    <a:cubicBezTo>
                      <a:pt x="8" y="42"/>
                      <a:pt x="8" y="42"/>
                      <a:pt x="8" y="42"/>
                    </a:cubicBezTo>
                    <a:cubicBezTo>
                      <a:pt x="9" y="44"/>
                      <a:pt x="9" y="45"/>
                      <a:pt x="11" y="47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7" y="52"/>
                      <a:pt x="8" y="54"/>
                      <a:pt x="9" y="55"/>
                    </a:cubicBezTo>
                    <a:cubicBezTo>
                      <a:pt x="14" y="59"/>
                      <a:pt x="14" y="59"/>
                      <a:pt x="14" y="59"/>
                    </a:cubicBezTo>
                    <a:cubicBezTo>
                      <a:pt x="15" y="60"/>
                      <a:pt x="17" y="60"/>
                      <a:pt x="18" y="59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3" y="57"/>
                      <a:pt x="25" y="58"/>
                      <a:pt x="27" y="58"/>
                    </a:cubicBezTo>
                    <a:cubicBezTo>
                      <a:pt x="28" y="62"/>
                      <a:pt x="28" y="62"/>
                      <a:pt x="28" y="62"/>
                    </a:cubicBezTo>
                    <a:cubicBezTo>
                      <a:pt x="28" y="64"/>
                      <a:pt x="30" y="65"/>
                      <a:pt x="32" y="65"/>
                    </a:cubicBezTo>
                    <a:cubicBezTo>
                      <a:pt x="38" y="64"/>
                      <a:pt x="38" y="64"/>
                      <a:pt x="38" y="64"/>
                    </a:cubicBezTo>
                    <a:cubicBezTo>
                      <a:pt x="39" y="64"/>
                      <a:pt x="41" y="63"/>
                      <a:pt x="41" y="61"/>
                    </a:cubicBezTo>
                    <a:cubicBezTo>
                      <a:pt x="41" y="57"/>
                      <a:pt x="41" y="57"/>
                      <a:pt x="41" y="57"/>
                    </a:cubicBezTo>
                    <a:cubicBezTo>
                      <a:pt x="43" y="56"/>
                      <a:pt x="45" y="55"/>
                      <a:pt x="47" y="54"/>
                    </a:cubicBezTo>
                    <a:cubicBezTo>
                      <a:pt x="50" y="56"/>
                      <a:pt x="50" y="56"/>
                      <a:pt x="50" y="56"/>
                    </a:cubicBezTo>
                    <a:cubicBezTo>
                      <a:pt x="52" y="57"/>
                      <a:pt x="54" y="57"/>
                      <a:pt x="55" y="56"/>
                    </a:cubicBezTo>
                    <a:cubicBezTo>
                      <a:pt x="59" y="51"/>
                      <a:pt x="59" y="51"/>
                      <a:pt x="59" y="51"/>
                    </a:cubicBezTo>
                    <a:cubicBezTo>
                      <a:pt x="60" y="50"/>
                      <a:pt x="60" y="48"/>
                      <a:pt x="59" y="46"/>
                    </a:cubicBezTo>
                    <a:cubicBezTo>
                      <a:pt x="56" y="44"/>
                      <a:pt x="56" y="44"/>
                      <a:pt x="56" y="44"/>
                    </a:cubicBezTo>
                    <a:cubicBezTo>
                      <a:pt x="57" y="42"/>
                      <a:pt x="58" y="39"/>
                      <a:pt x="58" y="37"/>
                    </a:cubicBezTo>
                    <a:cubicBezTo>
                      <a:pt x="62" y="37"/>
                      <a:pt x="62" y="37"/>
                      <a:pt x="62" y="37"/>
                    </a:cubicBezTo>
                    <a:cubicBezTo>
                      <a:pt x="63" y="36"/>
                      <a:pt x="65" y="35"/>
                      <a:pt x="64" y="33"/>
                    </a:cubicBezTo>
                    <a:cubicBezTo>
                      <a:pt x="64" y="27"/>
                      <a:pt x="64" y="27"/>
                      <a:pt x="64" y="27"/>
                    </a:cubicBezTo>
                    <a:cubicBezTo>
                      <a:pt x="64" y="25"/>
                      <a:pt x="62" y="24"/>
                      <a:pt x="60" y="24"/>
                    </a:cubicBezTo>
                    <a:cubicBezTo>
                      <a:pt x="57" y="24"/>
                      <a:pt x="57" y="24"/>
                      <a:pt x="57" y="24"/>
                    </a:cubicBezTo>
                    <a:cubicBezTo>
                      <a:pt x="56" y="21"/>
                      <a:pt x="55" y="20"/>
                      <a:pt x="54" y="18"/>
                    </a:cubicBezTo>
                    <a:cubicBezTo>
                      <a:pt x="56" y="15"/>
                      <a:pt x="56" y="15"/>
                      <a:pt x="56" y="15"/>
                    </a:cubicBezTo>
                    <a:cubicBezTo>
                      <a:pt x="57" y="13"/>
                      <a:pt x="57" y="11"/>
                      <a:pt x="55" y="10"/>
                    </a:cubicBezTo>
                    <a:close/>
                    <a:moveTo>
                      <a:pt x="33" y="44"/>
                    </a:moveTo>
                    <a:cubicBezTo>
                      <a:pt x="27" y="44"/>
                      <a:pt x="21" y="40"/>
                      <a:pt x="21" y="33"/>
                    </a:cubicBezTo>
                    <a:cubicBezTo>
                      <a:pt x="20" y="27"/>
                      <a:pt x="25" y="21"/>
                      <a:pt x="31" y="21"/>
                    </a:cubicBezTo>
                    <a:cubicBezTo>
                      <a:pt x="38" y="20"/>
                      <a:pt x="43" y="25"/>
                      <a:pt x="44" y="31"/>
                    </a:cubicBezTo>
                    <a:cubicBezTo>
                      <a:pt x="44" y="38"/>
                      <a:pt x="40" y="43"/>
                      <a:pt x="33" y="44"/>
                    </a:cubicBezTo>
                    <a:close/>
                    <a:moveTo>
                      <a:pt x="33" y="44"/>
                    </a:moveTo>
                    <a:cubicBezTo>
                      <a:pt x="33" y="44"/>
                      <a:pt x="33" y="44"/>
                      <a:pt x="33" y="44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  <p:sp>
            <p:nvSpPr>
              <p:cNvPr id="38" name="Freeform 16"/>
              <p:cNvSpPr>
                <a:spLocks noEditPoints="1"/>
              </p:cNvSpPr>
              <p:nvPr/>
            </p:nvSpPr>
            <p:spPr bwMode="auto">
              <a:xfrm>
                <a:off x="5240338" y="3871913"/>
                <a:ext cx="155575" cy="155575"/>
              </a:xfrm>
              <a:custGeom>
                <a:avLst/>
                <a:gdLst/>
                <a:ahLst/>
                <a:cxnLst>
                  <a:cxn ang="0">
                    <a:pos x="3" y="21"/>
                  </a:cxn>
                  <a:cxn ang="0">
                    <a:pos x="0" y="24"/>
                  </a:cxn>
                  <a:cxn ang="0">
                    <a:pos x="0" y="28"/>
                  </a:cxn>
                  <a:cxn ang="0">
                    <a:pos x="3" y="31"/>
                  </a:cxn>
                  <a:cxn ang="0">
                    <a:pos x="6" y="32"/>
                  </a:cxn>
                  <a:cxn ang="0">
                    <a:pos x="7" y="36"/>
                  </a:cxn>
                  <a:cxn ang="0">
                    <a:pos x="6" y="38"/>
                  </a:cxn>
                  <a:cxn ang="0">
                    <a:pos x="6" y="43"/>
                  </a:cxn>
                  <a:cxn ang="0">
                    <a:pos x="9" y="45"/>
                  </a:cxn>
                  <a:cxn ang="0">
                    <a:pos x="13" y="46"/>
                  </a:cxn>
                  <a:cxn ang="0">
                    <a:pos x="15" y="44"/>
                  </a:cxn>
                  <a:cxn ang="0">
                    <a:pos x="20" y="46"/>
                  </a:cxn>
                  <a:cxn ang="0">
                    <a:pos x="20" y="49"/>
                  </a:cxn>
                  <a:cxn ang="0">
                    <a:pos x="24" y="52"/>
                  </a:cxn>
                  <a:cxn ang="0">
                    <a:pos x="27" y="52"/>
                  </a:cxn>
                  <a:cxn ang="0">
                    <a:pos x="31" y="49"/>
                  </a:cxn>
                  <a:cxn ang="0">
                    <a:pos x="31" y="47"/>
                  </a:cxn>
                  <a:cxn ang="0">
                    <a:pos x="36" y="45"/>
                  </a:cxn>
                  <a:cxn ang="0">
                    <a:pos x="38" y="46"/>
                  </a:cxn>
                  <a:cxn ang="0">
                    <a:pos x="43" y="46"/>
                  </a:cxn>
                  <a:cxn ang="0">
                    <a:pos x="46" y="43"/>
                  </a:cxn>
                  <a:cxn ang="0">
                    <a:pos x="46" y="39"/>
                  </a:cxn>
                  <a:cxn ang="0">
                    <a:pos x="45" y="37"/>
                  </a:cxn>
                  <a:cxn ang="0">
                    <a:pos x="47" y="32"/>
                  </a:cxn>
                  <a:cxn ang="0">
                    <a:pos x="49" y="32"/>
                  </a:cxn>
                  <a:cxn ang="0">
                    <a:pos x="52" y="28"/>
                  </a:cxn>
                  <a:cxn ang="0">
                    <a:pos x="52" y="24"/>
                  </a:cxn>
                  <a:cxn ang="0">
                    <a:pos x="49" y="21"/>
                  </a:cxn>
                  <a:cxn ang="0">
                    <a:pos x="47" y="21"/>
                  </a:cxn>
                  <a:cxn ang="0">
                    <a:pos x="45" y="16"/>
                  </a:cxn>
                  <a:cxn ang="0">
                    <a:pos x="46" y="14"/>
                  </a:cxn>
                  <a:cxn ang="0">
                    <a:pos x="46" y="9"/>
                  </a:cxn>
                  <a:cxn ang="0">
                    <a:pos x="44" y="7"/>
                  </a:cxn>
                  <a:cxn ang="0">
                    <a:pos x="39" y="6"/>
                  </a:cxn>
                  <a:cxn ang="0">
                    <a:pos x="37" y="8"/>
                  </a:cxn>
                  <a:cxn ang="0">
                    <a:pos x="32" y="5"/>
                  </a:cxn>
                  <a:cxn ang="0">
                    <a:pos x="32" y="3"/>
                  </a:cxn>
                  <a:cxn ang="0">
                    <a:pos x="28" y="0"/>
                  </a:cxn>
                  <a:cxn ang="0">
                    <a:pos x="25" y="0"/>
                  </a:cxn>
                  <a:cxn ang="0">
                    <a:pos x="21" y="3"/>
                  </a:cxn>
                  <a:cxn ang="0">
                    <a:pos x="21" y="5"/>
                  </a:cxn>
                  <a:cxn ang="0">
                    <a:pos x="16" y="7"/>
                  </a:cxn>
                  <a:cxn ang="0">
                    <a:pos x="14" y="6"/>
                  </a:cxn>
                  <a:cxn ang="0">
                    <a:pos x="9" y="6"/>
                  </a:cxn>
                  <a:cxn ang="0">
                    <a:pos x="6" y="9"/>
                  </a:cxn>
                  <a:cxn ang="0">
                    <a:pos x="6" y="13"/>
                  </a:cxn>
                  <a:cxn ang="0">
                    <a:pos x="8" y="15"/>
                  </a:cxn>
                  <a:cxn ang="0">
                    <a:pos x="6" y="20"/>
                  </a:cxn>
                  <a:cxn ang="0">
                    <a:pos x="3" y="21"/>
                  </a:cxn>
                  <a:cxn ang="0">
                    <a:pos x="26" y="16"/>
                  </a:cxn>
                  <a:cxn ang="0">
                    <a:pos x="36" y="26"/>
                  </a:cxn>
                  <a:cxn ang="0">
                    <a:pos x="26" y="35"/>
                  </a:cxn>
                  <a:cxn ang="0">
                    <a:pos x="17" y="26"/>
                  </a:cxn>
                  <a:cxn ang="0">
                    <a:pos x="26" y="16"/>
                  </a:cxn>
                  <a:cxn ang="0">
                    <a:pos x="26" y="16"/>
                  </a:cxn>
                  <a:cxn ang="0">
                    <a:pos x="26" y="16"/>
                  </a:cxn>
                </a:cxnLst>
                <a:rect l="0" t="0" r="r" b="b"/>
                <a:pathLst>
                  <a:path w="52" h="52">
                    <a:moveTo>
                      <a:pt x="3" y="21"/>
                    </a:moveTo>
                    <a:cubicBezTo>
                      <a:pt x="1" y="21"/>
                      <a:pt x="0" y="22"/>
                      <a:pt x="0" y="24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0" y="29"/>
                      <a:pt x="1" y="31"/>
                      <a:pt x="3" y="31"/>
                    </a:cubicBezTo>
                    <a:cubicBezTo>
                      <a:pt x="6" y="32"/>
                      <a:pt x="6" y="32"/>
                      <a:pt x="6" y="32"/>
                    </a:cubicBezTo>
                    <a:cubicBezTo>
                      <a:pt x="6" y="33"/>
                      <a:pt x="7" y="35"/>
                      <a:pt x="7" y="36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5" y="40"/>
                      <a:pt x="5" y="42"/>
                      <a:pt x="6" y="43"/>
                    </a:cubicBezTo>
                    <a:cubicBezTo>
                      <a:pt x="9" y="45"/>
                      <a:pt x="9" y="45"/>
                      <a:pt x="9" y="45"/>
                    </a:cubicBezTo>
                    <a:cubicBezTo>
                      <a:pt x="10" y="47"/>
                      <a:pt x="12" y="47"/>
                      <a:pt x="13" y="46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7" y="45"/>
                      <a:pt x="18" y="46"/>
                      <a:pt x="20" y="46"/>
                    </a:cubicBezTo>
                    <a:cubicBezTo>
                      <a:pt x="20" y="49"/>
                      <a:pt x="20" y="49"/>
                      <a:pt x="20" y="49"/>
                    </a:cubicBezTo>
                    <a:cubicBezTo>
                      <a:pt x="21" y="51"/>
                      <a:pt x="22" y="52"/>
                      <a:pt x="24" y="52"/>
                    </a:cubicBezTo>
                    <a:cubicBezTo>
                      <a:pt x="27" y="52"/>
                      <a:pt x="27" y="52"/>
                      <a:pt x="27" y="52"/>
                    </a:cubicBezTo>
                    <a:cubicBezTo>
                      <a:pt x="29" y="52"/>
                      <a:pt x="31" y="51"/>
                      <a:pt x="31" y="49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3" y="46"/>
                      <a:pt x="35" y="45"/>
                      <a:pt x="36" y="45"/>
                    </a:cubicBezTo>
                    <a:cubicBezTo>
                      <a:pt x="38" y="46"/>
                      <a:pt x="38" y="46"/>
                      <a:pt x="38" y="46"/>
                    </a:cubicBezTo>
                    <a:cubicBezTo>
                      <a:pt x="40" y="47"/>
                      <a:pt x="42" y="47"/>
                      <a:pt x="43" y="46"/>
                    </a:cubicBezTo>
                    <a:cubicBezTo>
                      <a:pt x="46" y="43"/>
                      <a:pt x="46" y="43"/>
                      <a:pt x="46" y="43"/>
                    </a:cubicBezTo>
                    <a:cubicBezTo>
                      <a:pt x="47" y="42"/>
                      <a:pt x="47" y="40"/>
                      <a:pt x="46" y="39"/>
                    </a:cubicBezTo>
                    <a:cubicBezTo>
                      <a:pt x="45" y="37"/>
                      <a:pt x="45" y="37"/>
                      <a:pt x="45" y="37"/>
                    </a:cubicBezTo>
                    <a:cubicBezTo>
                      <a:pt x="45" y="35"/>
                      <a:pt x="46" y="33"/>
                      <a:pt x="47" y="32"/>
                    </a:cubicBezTo>
                    <a:cubicBezTo>
                      <a:pt x="49" y="32"/>
                      <a:pt x="49" y="32"/>
                      <a:pt x="49" y="32"/>
                    </a:cubicBezTo>
                    <a:cubicBezTo>
                      <a:pt x="51" y="31"/>
                      <a:pt x="52" y="30"/>
                      <a:pt x="52" y="28"/>
                    </a:cubicBezTo>
                    <a:cubicBezTo>
                      <a:pt x="52" y="24"/>
                      <a:pt x="52" y="24"/>
                      <a:pt x="52" y="24"/>
                    </a:cubicBezTo>
                    <a:cubicBezTo>
                      <a:pt x="52" y="23"/>
                      <a:pt x="51" y="21"/>
                      <a:pt x="49" y="21"/>
                    </a:cubicBezTo>
                    <a:cubicBezTo>
                      <a:pt x="47" y="21"/>
                      <a:pt x="47" y="21"/>
                      <a:pt x="47" y="21"/>
                    </a:cubicBezTo>
                    <a:cubicBezTo>
                      <a:pt x="46" y="19"/>
                      <a:pt x="46" y="17"/>
                      <a:pt x="45" y="16"/>
                    </a:cubicBezTo>
                    <a:cubicBezTo>
                      <a:pt x="46" y="14"/>
                      <a:pt x="46" y="14"/>
                      <a:pt x="46" y="14"/>
                    </a:cubicBezTo>
                    <a:cubicBezTo>
                      <a:pt x="47" y="12"/>
                      <a:pt x="47" y="10"/>
                      <a:pt x="46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2" y="5"/>
                      <a:pt x="40" y="5"/>
                      <a:pt x="39" y="6"/>
                    </a:cubicBezTo>
                    <a:cubicBezTo>
                      <a:pt x="37" y="8"/>
                      <a:pt x="37" y="8"/>
                      <a:pt x="37" y="8"/>
                    </a:cubicBezTo>
                    <a:cubicBezTo>
                      <a:pt x="36" y="7"/>
                      <a:pt x="34" y="6"/>
                      <a:pt x="32" y="5"/>
                    </a:cubicBezTo>
                    <a:cubicBezTo>
                      <a:pt x="32" y="3"/>
                      <a:pt x="32" y="3"/>
                      <a:pt x="32" y="3"/>
                    </a:cubicBezTo>
                    <a:cubicBezTo>
                      <a:pt x="32" y="1"/>
                      <a:pt x="30" y="0"/>
                      <a:pt x="28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3" y="0"/>
                      <a:pt x="21" y="1"/>
                      <a:pt x="21" y="3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19" y="6"/>
                      <a:pt x="17" y="6"/>
                      <a:pt x="16" y="7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2" y="5"/>
                      <a:pt x="10" y="5"/>
                      <a:pt x="9" y="6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5" y="10"/>
                      <a:pt x="5" y="12"/>
                      <a:pt x="6" y="13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7"/>
                      <a:pt x="6" y="19"/>
                      <a:pt x="6" y="20"/>
                    </a:cubicBezTo>
                    <a:lnTo>
                      <a:pt x="3" y="21"/>
                    </a:lnTo>
                    <a:close/>
                    <a:moveTo>
                      <a:pt x="26" y="16"/>
                    </a:moveTo>
                    <a:cubicBezTo>
                      <a:pt x="31" y="17"/>
                      <a:pt x="36" y="21"/>
                      <a:pt x="36" y="26"/>
                    </a:cubicBezTo>
                    <a:cubicBezTo>
                      <a:pt x="35" y="31"/>
                      <a:pt x="31" y="35"/>
                      <a:pt x="26" y="35"/>
                    </a:cubicBezTo>
                    <a:cubicBezTo>
                      <a:pt x="21" y="35"/>
                      <a:pt x="17" y="31"/>
                      <a:pt x="17" y="26"/>
                    </a:cubicBezTo>
                    <a:cubicBezTo>
                      <a:pt x="17" y="21"/>
                      <a:pt x="21" y="16"/>
                      <a:pt x="26" y="16"/>
                    </a:cubicBezTo>
                    <a:close/>
                    <a:moveTo>
                      <a:pt x="26" y="16"/>
                    </a:moveTo>
                    <a:cubicBezTo>
                      <a:pt x="26" y="16"/>
                      <a:pt x="26" y="16"/>
                      <a:pt x="26" y="16"/>
                    </a:cubicBez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en-US">
                  <a:cs typeface="+mn-ea"/>
                  <a:sym typeface="+mn-lt"/>
                </a:endParaRPr>
              </a:p>
            </p:txBody>
          </p:sp>
        </p:grpSp>
        <p:sp>
          <p:nvSpPr>
            <p:cNvPr id="31" name="Freeform 17"/>
            <p:cNvSpPr>
              <a:spLocks noEditPoints="1"/>
            </p:cNvSpPr>
            <p:nvPr/>
          </p:nvSpPr>
          <p:spPr bwMode="auto">
            <a:xfrm>
              <a:off x="4622344" y="2067032"/>
              <a:ext cx="422752" cy="628156"/>
            </a:xfrm>
            <a:custGeom>
              <a:avLst/>
              <a:gdLst/>
              <a:ahLst/>
              <a:cxnLst>
                <a:cxn ang="0">
                  <a:pos x="47" y="0"/>
                </a:cxn>
                <a:cxn ang="0">
                  <a:pos x="10" y="76"/>
                </a:cxn>
                <a:cxn ang="0">
                  <a:pos x="24" y="124"/>
                </a:cxn>
                <a:cxn ang="0">
                  <a:pos x="34" y="128"/>
                </a:cxn>
                <a:cxn ang="0">
                  <a:pos x="44" y="140"/>
                </a:cxn>
                <a:cxn ang="0">
                  <a:pos x="62" y="130"/>
                </a:cxn>
                <a:cxn ang="0">
                  <a:pos x="67" y="128"/>
                </a:cxn>
                <a:cxn ang="0">
                  <a:pos x="72" y="94"/>
                </a:cxn>
                <a:cxn ang="0">
                  <a:pos x="94" y="46"/>
                </a:cxn>
                <a:cxn ang="0">
                  <a:pos x="32" y="53"/>
                </a:cxn>
                <a:cxn ang="0">
                  <a:pos x="43" y="56"/>
                </a:cxn>
                <a:cxn ang="0">
                  <a:pos x="47" y="56"/>
                </a:cxn>
                <a:cxn ang="0">
                  <a:pos x="55" y="55"/>
                </a:cxn>
                <a:cxn ang="0">
                  <a:pos x="58" y="56"/>
                </a:cxn>
                <a:cxn ang="0">
                  <a:pos x="54" y="89"/>
                </a:cxn>
                <a:cxn ang="0">
                  <a:pos x="62" y="98"/>
                </a:cxn>
                <a:cxn ang="0">
                  <a:pos x="33" y="106"/>
                </a:cxn>
                <a:cxn ang="0">
                  <a:pos x="62" y="98"/>
                </a:cxn>
                <a:cxn ang="0">
                  <a:pos x="33" y="111"/>
                </a:cxn>
                <a:cxn ang="0">
                  <a:pos x="62" y="118"/>
                </a:cxn>
                <a:cxn ang="0">
                  <a:pos x="64" y="88"/>
                </a:cxn>
                <a:cxn ang="0">
                  <a:pos x="70" y="49"/>
                </a:cxn>
                <a:cxn ang="0">
                  <a:pos x="63" y="48"/>
                </a:cxn>
                <a:cxn ang="0">
                  <a:pos x="58" y="51"/>
                </a:cxn>
                <a:cxn ang="0">
                  <a:pos x="52" y="42"/>
                </a:cxn>
                <a:cxn ang="0">
                  <a:pos x="44" y="51"/>
                </a:cxn>
                <a:cxn ang="0">
                  <a:pos x="36" y="45"/>
                </a:cxn>
                <a:cxn ang="0">
                  <a:pos x="31" y="48"/>
                </a:cxn>
                <a:cxn ang="0">
                  <a:pos x="24" y="50"/>
                </a:cxn>
                <a:cxn ang="0">
                  <a:pos x="31" y="89"/>
                </a:cxn>
                <a:cxn ang="0">
                  <a:pos x="9" y="47"/>
                </a:cxn>
                <a:cxn ang="0">
                  <a:pos x="85" y="47"/>
                </a:cxn>
                <a:cxn ang="0">
                  <a:pos x="64" y="88"/>
                </a:cxn>
                <a:cxn ang="0">
                  <a:pos x="64" y="88"/>
                </a:cxn>
              </a:cxnLst>
              <a:rect l="0" t="0" r="r" b="b"/>
              <a:pathLst>
                <a:path w="94" h="140">
                  <a:moveTo>
                    <a:pt x="94" y="46"/>
                  </a:moveTo>
                  <a:cubicBezTo>
                    <a:pt x="94" y="20"/>
                    <a:pt x="73" y="0"/>
                    <a:pt x="47" y="0"/>
                  </a:cubicBezTo>
                  <a:cubicBezTo>
                    <a:pt x="21" y="0"/>
                    <a:pt x="0" y="21"/>
                    <a:pt x="0" y="47"/>
                  </a:cubicBezTo>
                  <a:cubicBezTo>
                    <a:pt x="0" y="58"/>
                    <a:pt x="4" y="68"/>
                    <a:pt x="10" y="76"/>
                  </a:cubicBezTo>
                  <a:cubicBezTo>
                    <a:pt x="15" y="82"/>
                    <a:pt x="20" y="89"/>
                    <a:pt x="23" y="95"/>
                  </a:cubicBezTo>
                  <a:cubicBezTo>
                    <a:pt x="24" y="124"/>
                    <a:pt x="24" y="124"/>
                    <a:pt x="24" y="124"/>
                  </a:cubicBezTo>
                  <a:cubicBezTo>
                    <a:pt x="24" y="126"/>
                    <a:pt x="26" y="128"/>
                    <a:pt x="28" y="128"/>
                  </a:cubicBezTo>
                  <a:cubicBezTo>
                    <a:pt x="34" y="128"/>
                    <a:pt x="34" y="128"/>
                    <a:pt x="34" y="128"/>
                  </a:cubicBezTo>
                  <a:cubicBezTo>
                    <a:pt x="34" y="130"/>
                    <a:pt x="34" y="130"/>
                    <a:pt x="34" y="130"/>
                  </a:cubicBezTo>
                  <a:cubicBezTo>
                    <a:pt x="34" y="136"/>
                    <a:pt x="38" y="140"/>
                    <a:pt x="44" y="14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58" y="140"/>
                    <a:pt x="62" y="136"/>
                    <a:pt x="62" y="130"/>
                  </a:cubicBezTo>
                  <a:cubicBezTo>
                    <a:pt x="62" y="128"/>
                    <a:pt x="62" y="128"/>
                    <a:pt x="62" y="128"/>
                  </a:cubicBezTo>
                  <a:cubicBezTo>
                    <a:pt x="67" y="128"/>
                    <a:pt x="67" y="128"/>
                    <a:pt x="67" y="128"/>
                  </a:cubicBezTo>
                  <a:cubicBezTo>
                    <a:pt x="70" y="128"/>
                    <a:pt x="72" y="126"/>
                    <a:pt x="72" y="123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5" y="88"/>
                    <a:pt x="80" y="82"/>
                    <a:pt x="84" y="76"/>
                  </a:cubicBezTo>
                  <a:cubicBezTo>
                    <a:pt x="91" y="67"/>
                    <a:pt x="94" y="57"/>
                    <a:pt x="94" y="46"/>
                  </a:cubicBezTo>
                  <a:close/>
                  <a:moveTo>
                    <a:pt x="41" y="89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7" y="50"/>
                    <a:pt x="37" y="50"/>
                    <a:pt x="37" y="50"/>
                  </a:cubicBezTo>
                  <a:cubicBezTo>
                    <a:pt x="43" y="56"/>
                    <a:pt x="43" y="56"/>
                    <a:pt x="43" y="56"/>
                  </a:cubicBezTo>
                  <a:cubicBezTo>
                    <a:pt x="44" y="56"/>
                    <a:pt x="44" y="56"/>
                    <a:pt x="45" y="56"/>
                  </a:cubicBezTo>
                  <a:cubicBezTo>
                    <a:pt x="46" y="56"/>
                    <a:pt x="46" y="56"/>
                    <a:pt x="47" y="56"/>
                  </a:cubicBezTo>
                  <a:cubicBezTo>
                    <a:pt x="52" y="49"/>
                    <a:pt x="52" y="49"/>
                    <a:pt x="52" y="49"/>
                  </a:cubicBezTo>
                  <a:cubicBezTo>
                    <a:pt x="55" y="55"/>
                    <a:pt x="55" y="55"/>
                    <a:pt x="55" y="55"/>
                  </a:cubicBezTo>
                  <a:cubicBezTo>
                    <a:pt x="55" y="56"/>
                    <a:pt x="56" y="56"/>
                    <a:pt x="57" y="56"/>
                  </a:cubicBezTo>
                  <a:cubicBezTo>
                    <a:pt x="57" y="56"/>
                    <a:pt x="58" y="56"/>
                    <a:pt x="58" y="56"/>
                  </a:cubicBezTo>
                  <a:cubicBezTo>
                    <a:pt x="62" y="54"/>
                    <a:pt x="62" y="54"/>
                    <a:pt x="62" y="54"/>
                  </a:cubicBezTo>
                  <a:cubicBezTo>
                    <a:pt x="54" y="89"/>
                    <a:pt x="54" y="89"/>
                    <a:pt x="54" y="89"/>
                  </a:cubicBezTo>
                  <a:lnTo>
                    <a:pt x="41" y="89"/>
                  </a:lnTo>
                  <a:close/>
                  <a:moveTo>
                    <a:pt x="62" y="98"/>
                  </a:moveTo>
                  <a:cubicBezTo>
                    <a:pt x="62" y="106"/>
                    <a:pt x="62" y="106"/>
                    <a:pt x="62" y="106"/>
                  </a:cubicBezTo>
                  <a:cubicBezTo>
                    <a:pt x="33" y="106"/>
                    <a:pt x="33" y="106"/>
                    <a:pt x="33" y="106"/>
                  </a:cubicBezTo>
                  <a:cubicBezTo>
                    <a:pt x="33" y="98"/>
                    <a:pt x="33" y="98"/>
                    <a:pt x="33" y="98"/>
                  </a:cubicBezTo>
                  <a:lnTo>
                    <a:pt x="62" y="98"/>
                  </a:lnTo>
                  <a:close/>
                  <a:moveTo>
                    <a:pt x="33" y="119"/>
                  </a:moveTo>
                  <a:cubicBezTo>
                    <a:pt x="33" y="111"/>
                    <a:pt x="33" y="111"/>
                    <a:pt x="33" y="111"/>
                  </a:cubicBezTo>
                  <a:cubicBezTo>
                    <a:pt x="62" y="111"/>
                    <a:pt x="62" y="111"/>
                    <a:pt x="62" y="111"/>
                  </a:cubicBezTo>
                  <a:cubicBezTo>
                    <a:pt x="62" y="118"/>
                    <a:pt x="62" y="118"/>
                    <a:pt x="62" y="118"/>
                  </a:cubicBezTo>
                  <a:lnTo>
                    <a:pt x="33" y="119"/>
                  </a:lnTo>
                  <a:close/>
                  <a:moveTo>
                    <a:pt x="64" y="88"/>
                  </a:moveTo>
                  <a:cubicBezTo>
                    <a:pt x="62" y="88"/>
                    <a:pt x="62" y="88"/>
                    <a:pt x="62" y="88"/>
                  </a:cubicBezTo>
                  <a:cubicBezTo>
                    <a:pt x="70" y="49"/>
                    <a:pt x="70" y="49"/>
                    <a:pt x="70" y="49"/>
                  </a:cubicBezTo>
                  <a:cubicBezTo>
                    <a:pt x="71" y="48"/>
                    <a:pt x="69" y="46"/>
                    <a:pt x="67" y="45"/>
                  </a:cubicBezTo>
                  <a:cubicBezTo>
                    <a:pt x="66" y="45"/>
                    <a:pt x="64" y="46"/>
                    <a:pt x="63" y="48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58" y="51"/>
                    <a:pt x="58" y="51"/>
                    <a:pt x="58" y="51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43"/>
                    <a:pt x="53" y="43"/>
                    <a:pt x="52" y="42"/>
                  </a:cubicBezTo>
                  <a:cubicBezTo>
                    <a:pt x="52" y="42"/>
                    <a:pt x="51" y="43"/>
                    <a:pt x="50" y="43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8" y="45"/>
                    <a:pt x="37" y="45"/>
                    <a:pt x="36" y="45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6"/>
                    <a:pt x="29" y="45"/>
                    <a:pt x="27" y="46"/>
                  </a:cubicBezTo>
                  <a:cubicBezTo>
                    <a:pt x="25" y="46"/>
                    <a:pt x="24" y="48"/>
                    <a:pt x="24" y="50"/>
                  </a:cubicBezTo>
                  <a:cubicBezTo>
                    <a:pt x="33" y="89"/>
                    <a:pt x="33" y="89"/>
                    <a:pt x="33" y="89"/>
                  </a:cubicBezTo>
                  <a:cubicBezTo>
                    <a:pt x="31" y="89"/>
                    <a:pt x="31" y="89"/>
                    <a:pt x="31" y="89"/>
                  </a:cubicBezTo>
                  <a:cubicBezTo>
                    <a:pt x="27" y="82"/>
                    <a:pt x="22" y="76"/>
                    <a:pt x="18" y="70"/>
                  </a:cubicBezTo>
                  <a:cubicBezTo>
                    <a:pt x="12" y="64"/>
                    <a:pt x="10" y="56"/>
                    <a:pt x="9" y="47"/>
                  </a:cubicBezTo>
                  <a:cubicBezTo>
                    <a:pt x="9" y="26"/>
                    <a:pt x="26" y="9"/>
                    <a:pt x="47" y="9"/>
                  </a:cubicBezTo>
                  <a:cubicBezTo>
                    <a:pt x="68" y="9"/>
                    <a:pt x="85" y="26"/>
                    <a:pt x="85" y="47"/>
                  </a:cubicBezTo>
                  <a:cubicBezTo>
                    <a:pt x="85" y="55"/>
                    <a:pt x="82" y="63"/>
                    <a:pt x="77" y="70"/>
                  </a:cubicBezTo>
                  <a:cubicBezTo>
                    <a:pt x="72" y="76"/>
                    <a:pt x="68" y="82"/>
                    <a:pt x="64" y="88"/>
                  </a:cubicBezTo>
                  <a:close/>
                  <a:moveTo>
                    <a:pt x="64" y="88"/>
                  </a:moveTo>
                  <a:cubicBezTo>
                    <a:pt x="64" y="88"/>
                    <a:pt x="64" y="88"/>
                    <a:pt x="64" y="8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TextBox 56"/>
            <p:cNvSpPr txBox="1"/>
            <p:nvPr/>
          </p:nvSpPr>
          <p:spPr>
            <a:xfrm>
              <a:off x="5262624" y="2496032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b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" name="TextBox 57"/>
            <p:cNvSpPr txBox="1"/>
            <p:nvPr/>
          </p:nvSpPr>
          <p:spPr>
            <a:xfrm>
              <a:off x="6335888" y="2496032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b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TextBox 58"/>
            <p:cNvSpPr txBox="1"/>
            <p:nvPr/>
          </p:nvSpPr>
          <p:spPr>
            <a:xfrm>
              <a:off x="5262624" y="3713211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b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TextBox 59"/>
            <p:cNvSpPr txBox="1"/>
            <p:nvPr/>
          </p:nvSpPr>
          <p:spPr>
            <a:xfrm>
              <a:off x="6335888" y="3713211"/>
              <a:ext cx="588623" cy="6848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br>
                <a:rPr lang="en-US" sz="1200" dirty="0">
                  <a:solidFill>
                    <a:schemeClr val="bg1"/>
                  </a:solidFill>
                  <a:cs typeface="+mn-ea"/>
                  <a:sym typeface="+mn-lt"/>
                </a:rPr>
              </a:br>
              <a:r>
                <a:rPr lang="zh-CN" altLang="en-US" sz="1050" b="1" dirty="0">
                  <a:solidFill>
                    <a:schemeClr val="bg1"/>
                  </a:solidFill>
                  <a:cs typeface="+mn-ea"/>
                  <a:sym typeface="+mn-lt"/>
                </a:rPr>
                <a:t>关键词</a:t>
              </a:r>
              <a:endParaRPr lang="en-US" sz="12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8324401" y="4485714"/>
            <a:ext cx="3028183" cy="856637"/>
            <a:chOff x="9055244" y="2552129"/>
            <a:chExt cx="2030438" cy="856637"/>
          </a:xfrm>
        </p:grpSpPr>
        <p:sp>
          <p:nvSpPr>
            <p:cNvPr id="45" name="Rectangle 3"/>
            <p:cNvSpPr txBox="1">
              <a:spLocks noChangeArrowheads="1"/>
            </p:cNvSpPr>
            <p:nvPr/>
          </p:nvSpPr>
          <p:spPr bwMode="auto">
            <a:xfrm>
              <a:off x="9055244" y="2552129"/>
              <a:ext cx="2030438" cy="309958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8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8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6" name="Rectangle 3"/>
            <p:cNvSpPr txBox="1">
              <a:spLocks noChangeArrowheads="1"/>
            </p:cNvSpPr>
            <p:nvPr/>
          </p:nvSpPr>
          <p:spPr bwMode="auto">
            <a:xfrm>
              <a:off x="9055244" y="2852587"/>
              <a:ext cx="2030438" cy="556179"/>
            </a:xfrm>
            <a:prstGeom prst="rect">
              <a:avLst/>
            </a:prstGeom>
            <a:noFill/>
          </p:spPr>
          <p:txBody>
            <a:bodyPr wrap="square" lIns="360000" tIns="0" rIns="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8324401" y="1949853"/>
            <a:ext cx="3155269" cy="856637"/>
            <a:chOff x="1415480" y="1651350"/>
            <a:chExt cx="2913191" cy="856637"/>
          </a:xfrm>
        </p:grpSpPr>
        <p:sp>
          <p:nvSpPr>
            <p:cNvPr id="48" name="Rectangle 3"/>
            <p:cNvSpPr txBox="1">
              <a:spLocks noChangeArrowheads="1"/>
            </p:cNvSpPr>
            <p:nvPr/>
          </p:nvSpPr>
          <p:spPr bwMode="auto">
            <a:xfrm>
              <a:off x="1415480" y="1651350"/>
              <a:ext cx="2913191" cy="309958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8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8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49" name="Rectangle 3"/>
            <p:cNvSpPr txBox="1">
              <a:spLocks noChangeArrowheads="1"/>
            </p:cNvSpPr>
            <p:nvPr/>
          </p:nvSpPr>
          <p:spPr bwMode="auto">
            <a:xfrm>
              <a:off x="1415480" y="1951808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19138" y="4476214"/>
            <a:ext cx="3153241" cy="866137"/>
            <a:chOff x="793990" y="1227225"/>
            <a:chExt cx="2299240" cy="866137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18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8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2" name="Rectangle 3"/>
            <p:cNvSpPr txBox="1">
              <a:spLocks noChangeArrowheads="1"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23368" y="1940353"/>
            <a:ext cx="3149012" cy="866137"/>
            <a:chOff x="793990" y="1227225"/>
            <a:chExt cx="2299240" cy="866137"/>
          </a:xfrm>
        </p:grpSpPr>
        <p:sp>
          <p:nvSpPr>
            <p:cNvPr id="54" name="Rectangle 3"/>
            <p:cNvSpPr txBox="1">
              <a:spLocks noChangeArrowheads="1"/>
            </p:cNvSpPr>
            <p:nvPr/>
          </p:nvSpPr>
          <p:spPr bwMode="auto">
            <a:xfrm>
              <a:off x="793990" y="1227225"/>
              <a:ext cx="2299240" cy="309958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18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800" dirty="0">
                <a:solidFill>
                  <a:schemeClr val="accent1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793990" y="1537183"/>
              <a:ext cx="2299240" cy="556179"/>
            </a:xfrm>
            <a:prstGeom prst="rect">
              <a:avLst/>
            </a:prstGeom>
            <a:noFill/>
          </p:spPr>
          <p:txBody>
            <a:bodyPr wrap="square" lIns="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05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05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5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0" y="2286000"/>
            <a:ext cx="12192000" cy="28032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4125" b="1" dirty="0"/>
              <a:t>THANK YOU </a:t>
            </a:r>
          </a:p>
          <a:p>
            <a:pPr algn="ctr">
              <a:lnSpc>
                <a:spcPct val="150000"/>
              </a:lnSpc>
            </a:pPr>
            <a:r>
              <a:rPr lang="zh-CN" altLang="en-US" sz="4125" b="1" dirty="0"/>
              <a:t>感谢评委老师批评指正！</a:t>
            </a:r>
            <a:endParaRPr lang="en-US" altLang="zh-CN" sz="4125" b="1" dirty="0"/>
          </a:p>
        </p:txBody>
      </p:sp>
      <p:sp>
        <p:nvSpPr>
          <p:cNvPr id="10" name="文本框 9"/>
          <p:cNvSpPr txBox="1"/>
          <p:nvPr/>
        </p:nvSpPr>
        <p:spPr>
          <a:xfrm>
            <a:off x="4545633" y="5801752"/>
            <a:ext cx="1194558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10" dirty="0">
                <a:solidFill>
                  <a:schemeClr val="accent1"/>
                </a:solidFill>
              </a:rPr>
              <a:t>答辩人：</a:t>
            </a:r>
            <a:r>
              <a:rPr lang="en-US" altLang="zh-CN" sz="1310" dirty="0">
                <a:solidFill>
                  <a:schemeClr val="accent1"/>
                </a:solidFill>
              </a:rPr>
              <a:t>XXX</a:t>
            </a:r>
            <a:endParaRPr lang="zh-CN" altLang="en-US" sz="1310" dirty="0">
              <a:solidFill>
                <a:schemeClr val="accent1"/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4921736" y="5327650"/>
            <a:ext cx="442352" cy="442352"/>
            <a:chOff x="3954830" y="5669476"/>
            <a:chExt cx="552450" cy="552450"/>
          </a:xfrm>
        </p:grpSpPr>
        <p:sp>
          <p:nvSpPr>
            <p:cNvPr id="19" name="椭圆 18"/>
            <p:cNvSpPr/>
            <p:nvPr/>
          </p:nvSpPr>
          <p:spPr>
            <a:xfrm>
              <a:off x="3954830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4081088" y="5784382"/>
              <a:ext cx="299934" cy="322638"/>
              <a:chOff x="1574801" y="1125538"/>
              <a:chExt cx="2894012" cy="3113087"/>
            </a:xfrm>
            <a:solidFill>
              <a:schemeClr val="bg1"/>
            </a:solidFill>
          </p:grpSpPr>
          <p:sp>
            <p:nvSpPr>
              <p:cNvPr id="21" name="Freeform 5"/>
              <p:cNvSpPr>
                <a:spLocks noEditPoints="1"/>
              </p:cNvSpPr>
              <p:nvPr/>
            </p:nvSpPr>
            <p:spPr bwMode="auto">
              <a:xfrm>
                <a:off x="2524125" y="3284538"/>
                <a:ext cx="288925" cy="287337"/>
              </a:xfrm>
              <a:custGeom>
                <a:avLst/>
                <a:gdLst>
                  <a:gd name="T0" fmla="*/ 0 w 264"/>
                  <a:gd name="T1" fmla="*/ 132 h 264"/>
                  <a:gd name="T2" fmla="*/ 39 w 264"/>
                  <a:gd name="T3" fmla="*/ 226 h 264"/>
                  <a:gd name="T4" fmla="*/ 132 w 264"/>
                  <a:gd name="T5" fmla="*/ 264 h 264"/>
                  <a:gd name="T6" fmla="*/ 226 w 264"/>
                  <a:gd name="T7" fmla="*/ 226 h 264"/>
                  <a:gd name="T8" fmla="*/ 264 w 264"/>
                  <a:gd name="T9" fmla="*/ 132 h 264"/>
                  <a:gd name="T10" fmla="*/ 226 w 264"/>
                  <a:gd name="T11" fmla="*/ 39 h 264"/>
                  <a:gd name="T12" fmla="*/ 132 w 264"/>
                  <a:gd name="T13" fmla="*/ 0 h 264"/>
                  <a:gd name="T14" fmla="*/ 39 w 264"/>
                  <a:gd name="T15" fmla="*/ 39 h 264"/>
                  <a:gd name="T16" fmla="*/ 0 w 264"/>
                  <a:gd name="T17" fmla="*/ 132 h 264"/>
                  <a:gd name="T18" fmla="*/ 0 w 264"/>
                  <a:gd name="T19" fmla="*/ 132 h 264"/>
                  <a:gd name="T20" fmla="*/ 0 w 264"/>
                  <a:gd name="T21" fmla="*/ 132 h 264"/>
                  <a:gd name="T22" fmla="*/ 0 w 264"/>
                  <a:gd name="T23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8" y="264"/>
                      <a:pt x="132" y="264"/>
                    </a:cubicBezTo>
                    <a:cubicBezTo>
                      <a:pt x="167" y="264"/>
                      <a:pt x="201" y="250"/>
                      <a:pt x="226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6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8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230563" y="3284538"/>
                <a:ext cx="288925" cy="287337"/>
              </a:xfrm>
              <a:custGeom>
                <a:avLst/>
                <a:gdLst>
                  <a:gd name="T0" fmla="*/ 0 w 264"/>
                  <a:gd name="T1" fmla="*/ 132 h 264"/>
                  <a:gd name="T2" fmla="*/ 39 w 264"/>
                  <a:gd name="T3" fmla="*/ 226 h 264"/>
                  <a:gd name="T4" fmla="*/ 132 w 264"/>
                  <a:gd name="T5" fmla="*/ 264 h 264"/>
                  <a:gd name="T6" fmla="*/ 225 w 264"/>
                  <a:gd name="T7" fmla="*/ 226 h 264"/>
                  <a:gd name="T8" fmla="*/ 264 w 264"/>
                  <a:gd name="T9" fmla="*/ 132 h 264"/>
                  <a:gd name="T10" fmla="*/ 225 w 264"/>
                  <a:gd name="T11" fmla="*/ 39 h 264"/>
                  <a:gd name="T12" fmla="*/ 132 w 264"/>
                  <a:gd name="T13" fmla="*/ 0 h 264"/>
                  <a:gd name="T14" fmla="*/ 39 w 264"/>
                  <a:gd name="T15" fmla="*/ 39 h 264"/>
                  <a:gd name="T16" fmla="*/ 0 w 264"/>
                  <a:gd name="T17" fmla="*/ 132 h 264"/>
                  <a:gd name="T18" fmla="*/ 0 w 264"/>
                  <a:gd name="T19" fmla="*/ 132 h 264"/>
                  <a:gd name="T20" fmla="*/ 0 w 264"/>
                  <a:gd name="T21" fmla="*/ 132 h 264"/>
                  <a:gd name="T22" fmla="*/ 0 w 264"/>
                  <a:gd name="T23" fmla="*/ 132 h 2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64" h="264">
                    <a:moveTo>
                      <a:pt x="0" y="132"/>
                    </a:moveTo>
                    <a:cubicBezTo>
                      <a:pt x="0" y="167"/>
                      <a:pt x="14" y="201"/>
                      <a:pt x="39" y="226"/>
                    </a:cubicBezTo>
                    <a:cubicBezTo>
                      <a:pt x="63" y="250"/>
                      <a:pt x="97" y="264"/>
                      <a:pt x="132" y="264"/>
                    </a:cubicBezTo>
                    <a:cubicBezTo>
                      <a:pt x="167" y="264"/>
                      <a:pt x="201" y="250"/>
                      <a:pt x="225" y="226"/>
                    </a:cubicBezTo>
                    <a:cubicBezTo>
                      <a:pt x="250" y="201"/>
                      <a:pt x="264" y="167"/>
                      <a:pt x="264" y="132"/>
                    </a:cubicBezTo>
                    <a:cubicBezTo>
                      <a:pt x="264" y="98"/>
                      <a:pt x="250" y="63"/>
                      <a:pt x="225" y="39"/>
                    </a:cubicBezTo>
                    <a:cubicBezTo>
                      <a:pt x="201" y="14"/>
                      <a:pt x="167" y="0"/>
                      <a:pt x="132" y="0"/>
                    </a:cubicBezTo>
                    <a:cubicBezTo>
                      <a:pt x="97" y="0"/>
                      <a:pt x="63" y="14"/>
                      <a:pt x="39" y="39"/>
                    </a:cubicBezTo>
                    <a:cubicBezTo>
                      <a:pt x="14" y="63"/>
                      <a:pt x="0" y="98"/>
                      <a:pt x="0" y="132"/>
                    </a:cubicBezTo>
                    <a:cubicBezTo>
                      <a:pt x="0" y="132"/>
                      <a:pt x="0" y="132"/>
                      <a:pt x="0" y="132"/>
                    </a:cubicBezTo>
                    <a:moveTo>
                      <a:pt x="0" y="132"/>
                    </a:moveTo>
                    <a:cubicBezTo>
                      <a:pt x="0" y="132"/>
                      <a:pt x="0" y="132"/>
                      <a:pt x="0" y="13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1574801" y="1125538"/>
                <a:ext cx="2894012" cy="1349375"/>
              </a:xfrm>
              <a:custGeom>
                <a:avLst/>
                <a:gdLst>
                  <a:gd name="T0" fmla="*/ 2649 w 2649"/>
                  <a:gd name="T1" fmla="*/ 599 h 1236"/>
                  <a:gd name="T2" fmla="*/ 1324 w 2649"/>
                  <a:gd name="T3" fmla="*/ 0 h 1236"/>
                  <a:gd name="T4" fmla="*/ 0 w 2649"/>
                  <a:gd name="T5" fmla="*/ 599 h 1236"/>
                  <a:gd name="T6" fmla="*/ 1324 w 2649"/>
                  <a:gd name="T7" fmla="*/ 1199 h 1236"/>
                  <a:gd name="T8" fmla="*/ 2495 w 2649"/>
                  <a:gd name="T9" fmla="*/ 667 h 1236"/>
                  <a:gd name="T10" fmla="*/ 2436 w 2649"/>
                  <a:gd name="T11" fmla="*/ 1236 h 1236"/>
                  <a:gd name="T12" fmla="*/ 2519 w 2649"/>
                  <a:gd name="T13" fmla="*/ 1236 h 1236"/>
                  <a:gd name="T14" fmla="*/ 2603 w 2649"/>
                  <a:gd name="T15" fmla="*/ 1236 h 1236"/>
                  <a:gd name="T16" fmla="*/ 2543 w 2649"/>
                  <a:gd name="T17" fmla="*/ 645 h 1236"/>
                  <a:gd name="T18" fmla="*/ 2649 w 2649"/>
                  <a:gd name="T19" fmla="*/ 599 h 1236"/>
                  <a:gd name="T20" fmla="*/ 2649 w 2649"/>
                  <a:gd name="T21" fmla="*/ 599 h 1236"/>
                  <a:gd name="T22" fmla="*/ 2649 w 2649"/>
                  <a:gd name="T23" fmla="*/ 599 h 1236"/>
                  <a:gd name="T24" fmla="*/ 2649 w 2649"/>
                  <a:gd name="T25" fmla="*/ 599 h 12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49" h="1236">
                    <a:moveTo>
                      <a:pt x="2649" y="599"/>
                    </a:moveTo>
                    <a:cubicBezTo>
                      <a:pt x="1324" y="0"/>
                      <a:pt x="1324" y="0"/>
                      <a:pt x="1324" y="0"/>
                    </a:cubicBezTo>
                    <a:cubicBezTo>
                      <a:pt x="0" y="599"/>
                      <a:pt x="0" y="599"/>
                      <a:pt x="0" y="599"/>
                    </a:cubicBezTo>
                    <a:cubicBezTo>
                      <a:pt x="1324" y="1199"/>
                      <a:pt x="1324" y="1199"/>
                      <a:pt x="1324" y="1199"/>
                    </a:cubicBezTo>
                    <a:cubicBezTo>
                      <a:pt x="2495" y="667"/>
                      <a:pt x="2495" y="667"/>
                      <a:pt x="2495" y="667"/>
                    </a:cubicBezTo>
                    <a:cubicBezTo>
                      <a:pt x="2490" y="924"/>
                      <a:pt x="2456" y="1209"/>
                      <a:pt x="2436" y="1236"/>
                    </a:cubicBezTo>
                    <a:cubicBezTo>
                      <a:pt x="2519" y="1236"/>
                      <a:pt x="2519" y="1236"/>
                      <a:pt x="2519" y="1236"/>
                    </a:cubicBezTo>
                    <a:cubicBezTo>
                      <a:pt x="2603" y="1236"/>
                      <a:pt x="2603" y="1236"/>
                      <a:pt x="2603" y="1236"/>
                    </a:cubicBezTo>
                    <a:cubicBezTo>
                      <a:pt x="2582" y="1209"/>
                      <a:pt x="2547" y="908"/>
                      <a:pt x="2543" y="645"/>
                    </a:cubicBezTo>
                    <a:cubicBezTo>
                      <a:pt x="2649" y="599"/>
                      <a:pt x="2649" y="599"/>
                      <a:pt x="2649" y="599"/>
                    </a:cubicBezTo>
                    <a:cubicBezTo>
                      <a:pt x="2649" y="599"/>
                      <a:pt x="2649" y="599"/>
                      <a:pt x="2649" y="599"/>
                    </a:cubicBezTo>
                    <a:moveTo>
                      <a:pt x="2649" y="599"/>
                    </a:moveTo>
                    <a:cubicBezTo>
                      <a:pt x="2649" y="599"/>
                      <a:pt x="2649" y="599"/>
                      <a:pt x="2649" y="59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4" name="Freeform 8"/>
              <p:cNvSpPr>
                <a:spLocks noEditPoints="1"/>
              </p:cNvSpPr>
              <p:nvPr/>
            </p:nvSpPr>
            <p:spPr bwMode="auto">
              <a:xfrm>
                <a:off x="1787525" y="2146300"/>
                <a:ext cx="2470150" cy="2092325"/>
              </a:xfrm>
              <a:custGeom>
                <a:avLst/>
                <a:gdLst>
                  <a:gd name="T0" fmla="*/ 1130 w 2261"/>
                  <a:gd name="T1" fmla="*/ 392 h 1918"/>
                  <a:gd name="T2" fmla="*/ 313 w 2261"/>
                  <a:gd name="T3" fmla="*/ 9 h 1918"/>
                  <a:gd name="T4" fmla="*/ 0 w 2261"/>
                  <a:gd name="T5" fmla="*/ 788 h 1918"/>
                  <a:gd name="T6" fmla="*/ 1130 w 2261"/>
                  <a:gd name="T7" fmla="*/ 1918 h 1918"/>
                  <a:gd name="T8" fmla="*/ 2261 w 2261"/>
                  <a:gd name="T9" fmla="*/ 788 h 1918"/>
                  <a:gd name="T10" fmla="*/ 1939 w 2261"/>
                  <a:gd name="T11" fmla="*/ 0 h 1918"/>
                  <a:gd name="T12" fmla="*/ 1130 w 2261"/>
                  <a:gd name="T13" fmla="*/ 392 h 1918"/>
                  <a:gd name="T14" fmla="*/ 1130 w 2261"/>
                  <a:gd name="T15" fmla="*/ 392 h 1918"/>
                  <a:gd name="T16" fmla="*/ 2084 w 2261"/>
                  <a:gd name="T17" fmla="*/ 782 h 1918"/>
                  <a:gd name="T18" fmla="*/ 2084 w 2261"/>
                  <a:gd name="T19" fmla="*/ 788 h 1918"/>
                  <a:gd name="T20" fmla="*/ 1130 w 2261"/>
                  <a:gd name="T21" fmla="*/ 1742 h 1918"/>
                  <a:gd name="T22" fmla="*/ 177 w 2261"/>
                  <a:gd name="T23" fmla="*/ 821 h 1918"/>
                  <a:gd name="T24" fmla="*/ 189 w 2261"/>
                  <a:gd name="T25" fmla="*/ 837 h 1918"/>
                  <a:gd name="T26" fmla="*/ 1115 w 2261"/>
                  <a:gd name="T27" fmla="*/ 767 h 1918"/>
                  <a:gd name="T28" fmla="*/ 1247 w 2261"/>
                  <a:gd name="T29" fmla="*/ 649 h 1918"/>
                  <a:gd name="T30" fmla="*/ 1094 w 2261"/>
                  <a:gd name="T31" fmla="*/ 1043 h 1918"/>
                  <a:gd name="T32" fmla="*/ 1398 w 2261"/>
                  <a:gd name="T33" fmla="*/ 695 h 1918"/>
                  <a:gd name="T34" fmla="*/ 2060 w 2261"/>
                  <a:gd name="T35" fmla="*/ 811 h 1918"/>
                  <a:gd name="T36" fmla="*/ 2084 w 2261"/>
                  <a:gd name="T37" fmla="*/ 782 h 1918"/>
                  <a:gd name="T38" fmla="*/ 2084 w 2261"/>
                  <a:gd name="T39" fmla="*/ 782 h 1918"/>
                  <a:gd name="T40" fmla="*/ 2084 w 2261"/>
                  <a:gd name="T41" fmla="*/ 782 h 1918"/>
                  <a:gd name="T42" fmla="*/ 2084 w 2261"/>
                  <a:gd name="T43" fmla="*/ 782 h 19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61" h="1918">
                    <a:moveTo>
                      <a:pt x="1130" y="392"/>
                    </a:moveTo>
                    <a:cubicBezTo>
                      <a:pt x="313" y="9"/>
                      <a:pt x="313" y="9"/>
                      <a:pt x="313" y="9"/>
                    </a:cubicBezTo>
                    <a:cubicBezTo>
                      <a:pt x="120" y="212"/>
                      <a:pt x="0" y="486"/>
                      <a:pt x="0" y="788"/>
                    </a:cubicBezTo>
                    <a:cubicBezTo>
                      <a:pt x="0" y="1411"/>
                      <a:pt x="507" y="1918"/>
                      <a:pt x="1130" y="1918"/>
                    </a:cubicBezTo>
                    <a:cubicBezTo>
                      <a:pt x="1754" y="1918"/>
                      <a:pt x="2261" y="1411"/>
                      <a:pt x="2261" y="788"/>
                    </a:cubicBezTo>
                    <a:cubicBezTo>
                      <a:pt x="2261" y="482"/>
                      <a:pt x="2137" y="204"/>
                      <a:pt x="1939" y="0"/>
                    </a:cubicBezTo>
                    <a:cubicBezTo>
                      <a:pt x="1130" y="392"/>
                      <a:pt x="1130" y="392"/>
                      <a:pt x="1130" y="392"/>
                    </a:cubicBezTo>
                    <a:cubicBezTo>
                      <a:pt x="1130" y="392"/>
                      <a:pt x="1130" y="392"/>
                      <a:pt x="1130" y="392"/>
                    </a:cubicBezTo>
                    <a:moveTo>
                      <a:pt x="2084" y="782"/>
                    </a:moveTo>
                    <a:cubicBezTo>
                      <a:pt x="2084" y="784"/>
                      <a:pt x="2084" y="786"/>
                      <a:pt x="2084" y="788"/>
                    </a:cubicBezTo>
                    <a:cubicBezTo>
                      <a:pt x="2084" y="1314"/>
                      <a:pt x="1656" y="1742"/>
                      <a:pt x="1130" y="1742"/>
                    </a:cubicBezTo>
                    <a:cubicBezTo>
                      <a:pt x="616" y="1742"/>
                      <a:pt x="195" y="1332"/>
                      <a:pt x="177" y="821"/>
                    </a:cubicBezTo>
                    <a:cubicBezTo>
                      <a:pt x="181" y="826"/>
                      <a:pt x="185" y="832"/>
                      <a:pt x="189" y="837"/>
                    </a:cubicBezTo>
                    <a:cubicBezTo>
                      <a:pt x="358" y="1059"/>
                      <a:pt x="773" y="1028"/>
                      <a:pt x="1115" y="767"/>
                    </a:cubicBezTo>
                    <a:cubicBezTo>
                      <a:pt x="1163" y="730"/>
                      <a:pt x="1207" y="690"/>
                      <a:pt x="1247" y="649"/>
                    </a:cubicBezTo>
                    <a:cubicBezTo>
                      <a:pt x="1242" y="834"/>
                      <a:pt x="1210" y="951"/>
                      <a:pt x="1094" y="1043"/>
                    </a:cubicBezTo>
                    <a:cubicBezTo>
                      <a:pt x="1251" y="974"/>
                      <a:pt x="1343" y="834"/>
                      <a:pt x="1398" y="695"/>
                    </a:cubicBezTo>
                    <a:cubicBezTo>
                      <a:pt x="1626" y="902"/>
                      <a:pt x="1917" y="956"/>
                      <a:pt x="2060" y="811"/>
                    </a:cubicBezTo>
                    <a:cubicBezTo>
                      <a:pt x="2069" y="802"/>
                      <a:pt x="2077" y="792"/>
                      <a:pt x="2084" y="782"/>
                    </a:cubicBezTo>
                    <a:cubicBezTo>
                      <a:pt x="2084" y="782"/>
                      <a:pt x="2084" y="782"/>
                      <a:pt x="2084" y="782"/>
                    </a:cubicBezTo>
                    <a:moveTo>
                      <a:pt x="2084" y="782"/>
                    </a:moveTo>
                    <a:cubicBezTo>
                      <a:pt x="2084" y="782"/>
                      <a:pt x="2084" y="782"/>
                      <a:pt x="2084" y="782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12" name="文本框 11"/>
          <p:cNvSpPr txBox="1"/>
          <p:nvPr/>
        </p:nvSpPr>
        <p:spPr>
          <a:xfrm>
            <a:off x="6283494" y="5801752"/>
            <a:ext cx="1362874" cy="2942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1310" dirty="0">
                <a:solidFill>
                  <a:schemeClr val="accent1"/>
                </a:solidFill>
              </a:rPr>
              <a:t>指导老师：</a:t>
            </a:r>
            <a:r>
              <a:rPr lang="en-US" altLang="zh-CN" sz="1310" dirty="0">
                <a:solidFill>
                  <a:schemeClr val="accent1"/>
                </a:solidFill>
              </a:rPr>
              <a:t>XXX</a:t>
            </a:r>
            <a:endParaRPr lang="zh-CN" altLang="en-US" sz="1310" dirty="0">
              <a:solidFill>
                <a:schemeClr val="accent1"/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6743755" y="5327650"/>
            <a:ext cx="442352" cy="442352"/>
            <a:chOff x="5853219" y="5669476"/>
            <a:chExt cx="552450" cy="552450"/>
          </a:xfrm>
        </p:grpSpPr>
        <p:sp>
          <p:nvSpPr>
            <p:cNvPr id="14" name="椭圆 13"/>
            <p:cNvSpPr/>
            <p:nvPr/>
          </p:nvSpPr>
          <p:spPr>
            <a:xfrm>
              <a:off x="5853219" y="5669476"/>
              <a:ext cx="552450" cy="55245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5967384" y="5780269"/>
              <a:ext cx="324120" cy="330864"/>
              <a:chOff x="5649913" y="2301875"/>
              <a:chExt cx="3127375" cy="3192463"/>
            </a:xfrm>
            <a:solidFill>
              <a:schemeClr val="bg1"/>
            </a:solidFill>
          </p:grpSpPr>
          <p:sp>
            <p:nvSpPr>
              <p:cNvPr id="16" name="Freeform 12"/>
              <p:cNvSpPr>
                <a:spLocks noEditPoints="1"/>
              </p:cNvSpPr>
              <p:nvPr/>
            </p:nvSpPr>
            <p:spPr bwMode="auto">
              <a:xfrm>
                <a:off x="6657975" y="3275013"/>
                <a:ext cx="1139825" cy="384175"/>
              </a:xfrm>
              <a:custGeom>
                <a:avLst/>
                <a:gdLst>
                  <a:gd name="T0" fmla="*/ 126 w 1039"/>
                  <a:gd name="T1" fmla="*/ 334 h 350"/>
                  <a:gd name="T2" fmla="*/ 46 w 1039"/>
                  <a:gd name="T3" fmla="*/ 187 h 350"/>
                  <a:gd name="T4" fmla="*/ 39 w 1039"/>
                  <a:gd name="T5" fmla="*/ 157 h 350"/>
                  <a:gd name="T6" fmla="*/ 37 w 1039"/>
                  <a:gd name="T7" fmla="*/ 150 h 350"/>
                  <a:gd name="T8" fmla="*/ 31 w 1039"/>
                  <a:gd name="T9" fmla="*/ 127 h 350"/>
                  <a:gd name="T10" fmla="*/ 1 w 1039"/>
                  <a:gd name="T11" fmla="*/ 87 h 350"/>
                  <a:gd name="T12" fmla="*/ 2 w 1039"/>
                  <a:gd name="T13" fmla="*/ 39 h 350"/>
                  <a:gd name="T14" fmla="*/ 11 w 1039"/>
                  <a:gd name="T15" fmla="*/ 21 h 350"/>
                  <a:gd name="T16" fmla="*/ 222 w 1039"/>
                  <a:gd name="T17" fmla="*/ 1 h 350"/>
                  <a:gd name="T18" fmla="*/ 373 w 1039"/>
                  <a:gd name="T19" fmla="*/ 14 h 350"/>
                  <a:gd name="T20" fmla="*/ 514 w 1039"/>
                  <a:gd name="T21" fmla="*/ 49 h 350"/>
                  <a:gd name="T22" fmla="*/ 381 w 1039"/>
                  <a:gd name="T23" fmla="*/ 307 h 350"/>
                  <a:gd name="T24" fmla="*/ 220 w 1039"/>
                  <a:gd name="T25" fmla="*/ 350 h 350"/>
                  <a:gd name="T26" fmla="*/ 225 w 1039"/>
                  <a:gd name="T27" fmla="*/ 329 h 350"/>
                  <a:gd name="T28" fmla="*/ 395 w 1039"/>
                  <a:gd name="T29" fmla="*/ 249 h 350"/>
                  <a:gd name="T30" fmla="*/ 431 w 1039"/>
                  <a:gd name="T31" fmla="*/ 71 h 350"/>
                  <a:gd name="T32" fmla="*/ 358 w 1039"/>
                  <a:gd name="T33" fmla="*/ 42 h 350"/>
                  <a:gd name="T34" fmla="*/ 238 w 1039"/>
                  <a:gd name="T35" fmla="*/ 31 h 350"/>
                  <a:gd name="T36" fmla="*/ 91 w 1039"/>
                  <a:gd name="T37" fmla="*/ 56 h 350"/>
                  <a:gd name="T38" fmla="*/ 80 w 1039"/>
                  <a:gd name="T39" fmla="*/ 111 h 350"/>
                  <a:gd name="T40" fmla="*/ 90 w 1039"/>
                  <a:gd name="T41" fmla="*/ 237 h 350"/>
                  <a:gd name="T42" fmla="*/ 148 w 1039"/>
                  <a:gd name="T43" fmla="*/ 322 h 350"/>
                  <a:gd name="T44" fmla="*/ 815 w 1039"/>
                  <a:gd name="T45" fmla="*/ 348 h 350"/>
                  <a:gd name="T46" fmla="*/ 609 w 1039"/>
                  <a:gd name="T47" fmla="*/ 254 h 350"/>
                  <a:gd name="T48" fmla="*/ 564 w 1039"/>
                  <a:gd name="T49" fmla="*/ 40 h 350"/>
                  <a:gd name="T50" fmla="*/ 699 w 1039"/>
                  <a:gd name="T51" fmla="*/ 6 h 350"/>
                  <a:gd name="T52" fmla="*/ 852 w 1039"/>
                  <a:gd name="T53" fmla="*/ 1 h 350"/>
                  <a:gd name="T54" fmla="*/ 1032 w 1039"/>
                  <a:gd name="T55" fmla="*/ 19 h 350"/>
                  <a:gd name="T56" fmla="*/ 1038 w 1039"/>
                  <a:gd name="T57" fmla="*/ 32 h 350"/>
                  <a:gd name="T58" fmla="*/ 1039 w 1039"/>
                  <a:gd name="T59" fmla="*/ 73 h 350"/>
                  <a:gd name="T60" fmla="*/ 1016 w 1039"/>
                  <a:gd name="T61" fmla="*/ 103 h 350"/>
                  <a:gd name="T62" fmla="*/ 990 w 1039"/>
                  <a:gd name="T63" fmla="*/ 205 h 350"/>
                  <a:gd name="T64" fmla="*/ 898 w 1039"/>
                  <a:gd name="T65" fmla="*/ 338 h 350"/>
                  <a:gd name="T66" fmla="*/ 784 w 1039"/>
                  <a:gd name="T67" fmla="*/ 30 h 350"/>
                  <a:gd name="T68" fmla="*/ 645 w 1039"/>
                  <a:gd name="T69" fmla="*/ 51 h 350"/>
                  <a:gd name="T70" fmla="*/ 601 w 1039"/>
                  <a:gd name="T71" fmla="*/ 116 h 350"/>
                  <a:gd name="T72" fmla="*/ 727 w 1039"/>
                  <a:gd name="T73" fmla="*/ 314 h 350"/>
                  <a:gd name="T74" fmla="*/ 877 w 1039"/>
                  <a:gd name="T75" fmla="*/ 317 h 350"/>
                  <a:gd name="T76" fmla="*/ 961 w 1039"/>
                  <a:gd name="T77" fmla="*/ 156 h 350"/>
                  <a:gd name="T78" fmla="*/ 960 w 1039"/>
                  <a:gd name="T79" fmla="*/ 113 h 350"/>
                  <a:gd name="T80" fmla="*/ 955 w 1039"/>
                  <a:gd name="T81" fmla="*/ 84 h 350"/>
                  <a:gd name="T82" fmla="*/ 911 w 1039"/>
                  <a:gd name="T83" fmla="*/ 45 h 350"/>
                  <a:gd name="T84" fmla="*/ 784 w 1039"/>
                  <a:gd name="T85" fmla="*/ 30 h 3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1039" h="350">
                    <a:moveTo>
                      <a:pt x="220" y="350"/>
                    </a:moveTo>
                    <a:cubicBezTo>
                      <a:pt x="202" y="350"/>
                      <a:pt x="185" y="348"/>
                      <a:pt x="169" y="346"/>
                    </a:cubicBezTo>
                    <a:cubicBezTo>
                      <a:pt x="153" y="343"/>
                      <a:pt x="139" y="339"/>
                      <a:pt x="126" y="334"/>
                    </a:cubicBezTo>
                    <a:cubicBezTo>
                      <a:pt x="104" y="325"/>
                      <a:pt x="88" y="309"/>
                      <a:pt x="76" y="286"/>
                    </a:cubicBezTo>
                    <a:cubicBezTo>
                      <a:pt x="67" y="269"/>
                      <a:pt x="60" y="250"/>
                      <a:pt x="54" y="225"/>
                    </a:cubicBezTo>
                    <a:cubicBezTo>
                      <a:pt x="51" y="212"/>
                      <a:pt x="48" y="198"/>
                      <a:pt x="46" y="187"/>
                    </a:cubicBezTo>
                    <a:cubicBezTo>
                      <a:pt x="45" y="185"/>
                      <a:pt x="45" y="185"/>
                      <a:pt x="45" y="185"/>
                    </a:cubicBezTo>
                    <a:cubicBezTo>
                      <a:pt x="43" y="176"/>
                      <a:pt x="41" y="167"/>
                      <a:pt x="40" y="158"/>
                    </a:cubicBezTo>
                    <a:cubicBezTo>
                      <a:pt x="39" y="157"/>
                      <a:pt x="39" y="157"/>
                      <a:pt x="39" y="157"/>
                    </a:cubicBezTo>
                    <a:cubicBezTo>
                      <a:pt x="39" y="155"/>
                      <a:pt x="39" y="155"/>
                      <a:pt x="39" y="155"/>
                    </a:cubicBezTo>
                    <a:cubicBezTo>
                      <a:pt x="38" y="154"/>
                      <a:pt x="38" y="152"/>
                      <a:pt x="37" y="150"/>
                    </a:cubicBezTo>
                    <a:cubicBezTo>
                      <a:pt x="37" y="150"/>
                      <a:pt x="37" y="150"/>
                      <a:pt x="37" y="150"/>
                    </a:cubicBezTo>
                    <a:cubicBezTo>
                      <a:pt x="36" y="148"/>
                      <a:pt x="36" y="146"/>
                      <a:pt x="35" y="144"/>
                    </a:cubicBezTo>
                    <a:cubicBezTo>
                      <a:pt x="35" y="142"/>
                      <a:pt x="34" y="139"/>
                      <a:pt x="33" y="137"/>
                    </a:cubicBezTo>
                    <a:cubicBezTo>
                      <a:pt x="32" y="133"/>
                      <a:pt x="31" y="130"/>
                      <a:pt x="31" y="127"/>
                    </a:cubicBezTo>
                    <a:cubicBezTo>
                      <a:pt x="24" y="104"/>
                      <a:pt x="24" y="104"/>
                      <a:pt x="24" y="104"/>
                    </a:cubicBezTo>
                    <a:cubicBezTo>
                      <a:pt x="4" y="91"/>
                      <a:pt x="4" y="91"/>
                      <a:pt x="4" y="91"/>
                    </a:cubicBezTo>
                    <a:cubicBezTo>
                      <a:pt x="2" y="90"/>
                      <a:pt x="2" y="89"/>
                      <a:pt x="1" y="87"/>
                    </a:cubicBezTo>
                    <a:cubicBezTo>
                      <a:pt x="1" y="85"/>
                      <a:pt x="1" y="85"/>
                      <a:pt x="1" y="85"/>
                    </a:cubicBezTo>
                    <a:cubicBezTo>
                      <a:pt x="1" y="83"/>
                      <a:pt x="0" y="81"/>
                      <a:pt x="0" y="79"/>
                    </a:cubicBezTo>
                    <a:cubicBezTo>
                      <a:pt x="1" y="66"/>
                      <a:pt x="1" y="52"/>
                      <a:pt x="2" y="39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5"/>
                      <a:pt x="4" y="23"/>
                      <a:pt x="7" y="22"/>
                    </a:cubicBezTo>
                    <a:cubicBezTo>
                      <a:pt x="11" y="21"/>
                      <a:pt x="11" y="21"/>
                      <a:pt x="11" y="21"/>
                    </a:cubicBezTo>
                    <a:cubicBezTo>
                      <a:pt x="15" y="20"/>
                      <a:pt x="21" y="18"/>
                      <a:pt x="26" y="17"/>
                    </a:cubicBezTo>
                    <a:cubicBezTo>
                      <a:pt x="53" y="14"/>
                      <a:pt x="82" y="10"/>
                      <a:pt x="112" y="6"/>
                    </a:cubicBezTo>
                    <a:cubicBezTo>
                      <a:pt x="144" y="2"/>
                      <a:pt x="178" y="1"/>
                      <a:pt x="222" y="1"/>
                    </a:cubicBezTo>
                    <a:cubicBezTo>
                      <a:pt x="222" y="1"/>
                      <a:pt x="222" y="1"/>
                      <a:pt x="222" y="1"/>
                    </a:cubicBezTo>
                    <a:cubicBezTo>
                      <a:pt x="224" y="1"/>
                      <a:pt x="227" y="1"/>
                      <a:pt x="229" y="1"/>
                    </a:cubicBezTo>
                    <a:cubicBezTo>
                      <a:pt x="277" y="1"/>
                      <a:pt x="325" y="5"/>
                      <a:pt x="373" y="14"/>
                    </a:cubicBezTo>
                    <a:cubicBezTo>
                      <a:pt x="400" y="19"/>
                      <a:pt x="427" y="28"/>
                      <a:pt x="450" y="35"/>
                    </a:cubicBezTo>
                    <a:cubicBezTo>
                      <a:pt x="468" y="41"/>
                      <a:pt x="481" y="44"/>
                      <a:pt x="493" y="47"/>
                    </a:cubicBezTo>
                    <a:cubicBezTo>
                      <a:pt x="500" y="48"/>
                      <a:pt x="507" y="48"/>
                      <a:pt x="514" y="49"/>
                    </a:cubicBezTo>
                    <a:cubicBezTo>
                      <a:pt x="457" y="195"/>
                      <a:pt x="457" y="195"/>
                      <a:pt x="457" y="195"/>
                    </a:cubicBezTo>
                    <a:cubicBezTo>
                      <a:pt x="451" y="210"/>
                      <a:pt x="445" y="224"/>
                      <a:pt x="439" y="236"/>
                    </a:cubicBezTo>
                    <a:cubicBezTo>
                      <a:pt x="424" y="264"/>
                      <a:pt x="405" y="288"/>
                      <a:pt x="381" y="307"/>
                    </a:cubicBezTo>
                    <a:cubicBezTo>
                      <a:pt x="368" y="319"/>
                      <a:pt x="351" y="328"/>
                      <a:pt x="328" y="335"/>
                    </a:cubicBezTo>
                    <a:cubicBezTo>
                      <a:pt x="305" y="342"/>
                      <a:pt x="278" y="346"/>
                      <a:pt x="249" y="349"/>
                    </a:cubicBezTo>
                    <a:cubicBezTo>
                      <a:pt x="239" y="349"/>
                      <a:pt x="229" y="350"/>
                      <a:pt x="220" y="350"/>
                    </a:cubicBezTo>
                    <a:close/>
                    <a:moveTo>
                      <a:pt x="161" y="322"/>
                    </a:moveTo>
                    <a:cubicBezTo>
                      <a:pt x="167" y="323"/>
                      <a:pt x="173" y="325"/>
                      <a:pt x="179" y="326"/>
                    </a:cubicBezTo>
                    <a:cubicBezTo>
                      <a:pt x="194" y="328"/>
                      <a:pt x="210" y="329"/>
                      <a:pt x="225" y="329"/>
                    </a:cubicBezTo>
                    <a:cubicBezTo>
                      <a:pt x="253" y="329"/>
                      <a:pt x="281" y="325"/>
                      <a:pt x="308" y="318"/>
                    </a:cubicBezTo>
                    <a:cubicBezTo>
                      <a:pt x="332" y="312"/>
                      <a:pt x="350" y="302"/>
                      <a:pt x="365" y="288"/>
                    </a:cubicBezTo>
                    <a:cubicBezTo>
                      <a:pt x="376" y="278"/>
                      <a:pt x="385" y="266"/>
                      <a:pt x="395" y="249"/>
                    </a:cubicBezTo>
                    <a:cubicBezTo>
                      <a:pt x="410" y="222"/>
                      <a:pt x="422" y="194"/>
                      <a:pt x="429" y="165"/>
                    </a:cubicBezTo>
                    <a:cubicBezTo>
                      <a:pt x="434" y="144"/>
                      <a:pt x="435" y="125"/>
                      <a:pt x="434" y="107"/>
                    </a:cubicBezTo>
                    <a:cubicBezTo>
                      <a:pt x="431" y="71"/>
                      <a:pt x="431" y="71"/>
                      <a:pt x="431" y="71"/>
                    </a:cubicBezTo>
                    <a:cubicBezTo>
                      <a:pt x="399" y="54"/>
                      <a:pt x="399" y="54"/>
                      <a:pt x="399" y="54"/>
                    </a:cubicBezTo>
                    <a:cubicBezTo>
                      <a:pt x="388" y="49"/>
                      <a:pt x="377" y="46"/>
                      <a:pt x="362" y="42"/>
                    </a:cubicBezTo>
                    <a:cubicBezTo>
                      <a:pt x="358" y="42"/>
                      <a:pt x="358" y="42"/>
                      <a:pt x="358" y="42"/>
                    </a:cubicBezTo>
                    <a:cubicBezTo>
                      <a:pt x="328" y="35"/>
                      <a:pt x="296" y="31"/>
                      <a:pt x="251" y="31"/>
                    </a:cubicBezTo>
                    <a:cubicBezTo>
                      <a:pt x="249" y="31"/>
                      <a:pt x="249" y="31"/>
                      <a:pt x="249" y="31"/>
                    </a:cubicBezTo>
                    <a:cubicBezTo>
                      <a:pt x="238" y="31"/>
                      <a:pt x="238" y="31"/>
                      <a:pt x="238" y="31"/>
                    </a:cubicBezTo>
                    <a:cubicBezTo>
                      <a:pt x="227" y="32"/>
                      <a:pt x="214" y="33"/>
                      <a:pt x="201" y="34"/>
                    </a:cubicBezTo>
                    <a:cubicBezTo>
                      <a:pt x="175" y="36"/>
                      <a:pt x="152" y="40"/>
                      <a:pt x="130" y="45"/>
                    </a:cubicBezTo>
                    <a:cubicBezTo>
                      <a:pt x="91" y="56"/>
                      <a:pt x="91" y="56"/>
                      <a:pt x="91" y="56"/>
                    </a:cubicBezTo>
                    <a:cubicBezTo>
                      <a:pt x="82" y="94"/>
                      <a:pt x="82" y="94"/>
                      <a:pt x="82" y="94"/>
                    </a:cubicBezTo>
                    <a:cubicBezTo>
                      <a:pt x="81" y="99"/>
                      <a:pt x="81" y="105"/>
                      <a:pt x="80" y="111"/>
                    </a:cubicBezTo>
                    <a:cubicBezTo>
                      <a:pt x="80" y="111"/>
                      <a:pt x="80" y="111"/>
                      <a:pt x="80" y="111"/>
                    </a:cubicBezTo>
                    <a:cubicBezTo>
                      <a:pt x="80" y="113"/>
                      <a:pt x="79" y="115"/>
                      <a:pt x="79" y="116"/>
                    </a:cubicBezTo>
                    <a:cubicBezTo>
                      <a:pt x="77" y="131"/>
                      <a:pt x="77" y="146"/>
                      <a:pt x="79" y="161"/>
                    </a:cubicBezTo>
                    <a:cubicBezTo>
                      <a:pt x="81" y="182"/>
                      <a:pt x="84" y="209"/>
                      <a:pt x="90" y="237"/>
                    </a:cubicBezTo>
                    <a:cubicBezTo>
                      <a:pt x="95" y="258"/>
                      <a:pt x="103" y="276"/>
                      <a:pt x="113" y="290"/>
                    </a:cubicBezTo>
                    <a:cubicBezTo>
                      <a:pt x="118" y="298"/>
                      <a:pt x="124" y="305"/>
                      <a:pt x="131" y="310"/>
                    </a:cubicBezTo>
                    <a:cubicBezTo>
                      <a:pt x="148" y="322"/>
                      <a:pt x="148" y="322"/>
                      <a:pt x="148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ubicBezTo>
                      <a:pt x="161" y="322"/>
                      <a:pt x="161" y="322"/>
                      <a:pt x="161" y="322"/>
                    </a:cubicBezTo>
                    <a:close/>
                    <a:moveTo>
                      <a:pt x="815" y="348"/>
                    </a:moveTo>
                    <a:cubicBezTo>
                      <a:pt x="787" y="348"/>
                      <a:pt x="762" y="346"/>
                      <a:pt x="738" y="341"/>
                    </a:cubicBezTo>
                    <a:cubicBezTo>
                      <a:pt x="714" y="336"/>
                      <a:pt x="693" y="329"/>
                      <a:pt x="674" y="319"/>
                    </a:cubicBezTo>
                    <a:cubicBezTo>
                      <a:pt x="648" y="304"/>
                      <a:pt x="626" y="282"/>
                      <a:pt x="609" y="254"/>
                    </a:cubicBezTo>
                    <a:cubicBezTo>
                      <a:pt x="598" y="234"/>
                      <a:pt x="588" y="214"/>
                      <a:pt x="579" y="193"/>
                    </a:cubicBezTo>
                    <a:cubicBezTo>
                      <a:pt x="518" y="49"/>
                      <a:pt x="518" y="49"/>
                      <a:pt x="518" y="49"/>
                    </a:cubicBezTo>
                    <a:cubicBezTo>
                      <a:pt x="533" y="48"/>
                      <a:pt x="548" y="46"/>
                      <a:pt x="564" y="40"/>
                    </a:cubicBezTo>
                    <a:cubicBezTo>
                      <a:pt x="572" y="38"/>
                      <a:pt x="580" y="35"/>
                      <a:pt x="588" y="33"/>
                    </a:cubicBezTo>
                    <a:cubicBezTo>
                      <a:pt x="595" y="30"/>
                      <a:pt x="602" y="28"/>
                      <a:pt x="609" y="25"/>
                    </a:cubicBezTo>
                    <a:cubicBezTo>
                      <a:pt x="635" y="17"/>
                      <a:pt x="664" y="11"/>
                      <a:pt x="699" y="6"/>
                    </a:cubicBezTo>
                    <a:cubicBezTo>
                      <a:pt x="733" y="2"/>
                      <a:pt x="767" y="0"/>
                      <a:pt x="803" y="0"/>
                    </a:cubicBezTo>
                    <a:cubicBezTo>
                      <a:pt x="818" y="0"/>
                      <a:pt x="834" y="0"/>
                      <a:pt x="850" y="1"/>
                    </a:cubicBezTo>
                    <a:cubicBezTo>
                      <a:pt x="852" y="1"/>
                      <a:pt x="852" y="1"/>
                      <a:pt x="852" y="1"/>
                    </a:cubicBezTo>
                    <a:cubicBezTo>
                      <a:pt x="877" y="2"/>
                      <a:pt x="903" y="4"/>
                      <a:pt x="928" y="5"/>
                    </a:cubicBezTo>
                    <a:cubicBezTo>
                      <a:pt x="960" y="7"/>
                      <a:pt x="991" y="12"/>
                      <a:pt x="1026" y="18"/>
                    </a:cubicBezTo>
                    <a:cubicBezTo>
                      <a:pt x="1028" y="18"/>
                      <a:pt x="1030" y="18"/>
                      <a:pt x="1032" y="19"/>
                    </a:cubicBezTo>
                    <a:cubicBezTo>
                      <a:pt x="1033" y="19"/>
                      <a:pt x="1033" y="19"/>
                      <a:pt x="1033" y="19"/>
                    </a:cubicBezTo>
                    <a:cubicBezTo>
                      <a:pt x="1036" y="20"/>
                      <a:pt x="1037" y="21"/>
                      <a:pt x="1038" y="25"/>
                    </a:cubicBezTo>
                    <a:cubicBezTo>
                      <a:pt x="1038" y="27"/>
                      <a:pt x="1038" y="30"/>
                      <a:pt x="1038" y="32"/>
                    </a:cubicBezTo>
                    <a:cubicBezTo>
                      <a:pt x="1038" y="33"/>
                      <a:pt x="1038" y="33"/>
                      <a:pt x="1038" y="33"/>
                    </a:cubicBezTo>
                    <a:cubicBezTo>
                      <a:pt x="1039" y="38"/>
                      <a:pt x="1039" y="43"/>
                      <a:pt x="1039" y="47"/>
                    </a:cubicBezTo>
                    <a:cubicBezTo>
                      <a:pt x="1039" y="56"/>
                      <a:pt x="1039" y="64"/>
                      <a:pt x="1039" y="73"/>
                    </a:cubicBezTo>
                    <a:cubicBezTo>
                      <a:pt x="1030" y="55"/>
                      <a:pt x="1030" y="55"/>
                      <a:pt x="1030" y="55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16" y="103"/>
                      <a:pt x="1016" y="103"/>
                      <a:pt x="1016" y="103"/>
                    </a:cubicBezTo>
                    <a:cubicBezTo>
                      <a:pt x="1009" y="126"/>
                      <a:pt x="1009" y="126"/>
                      <a:pt x="1009" y="126"/>
                    </a:cubicBezTo>
                    <a:cubicBezTo>
                      <a:pt x="986" y="208"/>
                      <a:pt x="986" y="208"/>
                      <a:pt x="986" y="208"/>
                    </a:cubicBezTo>
                    <a:cubicBezTo>
                      <a:pt x="990" y="205"/>
                      <a:pt x="990" y="205"/>
                      <a:pt x="990" y="205"/>
                    </a:cubicBezTo>
                    <a:cubicBezTo>
                      <a:pt x="984" y="227"/>
                      <a:pt x="978" y="249"/>
                      <a:pt x="970" y="270"/>
                    </a:cubicBezTo>
                    <a:cubicBezTo>
                      <a:pt x="964" y="284"/>
                      <a:pt x="957" y="296"/>
                      <a:pt x="949" y="305"/>
                    </a:cubicBezTo>
                    <a:cubicBezTo>
                      <a:pt x="937" y="321"/>
                      <a:pt x="921" y="331"/>
                      <a:pt x="898" y="338"/>
                    </a:cubicBezTo>
                    <a:cubicBezTo>
                      <a:pt x="881" y="343"/>
                      <a:pt x="861" y="346"/>
                      <a:pt x="838" y="347"/>
                    </a:cubicBezTo>
                    <a:cubicBezTo>
                      <a:pt x="830" y="348"/>
                      <a:pt x="823" y="348"/>
                      <a:pt x="815" y="348"/>
                    </a:cubicBezTo>
                    <a:close/>
                    <a:moveTo>
                      <a:pt x="784" y="30"/>
                    </a:moveTo>
                    <a:cubicBezTo>
                      <a:pt x="775" y="30"/>
                      <a:pt x="763" y="31"/>
                      <a:pt x="751" y="31"/>
                    </a:cubicBezTo>
                    <a:cubicBezTo>
                      <a:pt x="732" y="33"/>
                      <a:pt x="711" y="35"/>
                      <a:pt x="689" y="40"/>
                    </a:cubicBezTo>
                    <a:cubicBezTo>
                      <a:pt x="676" y="42"/>
                      <a:pt x="660" y="46"/>
                      <a:pt x="645" y="51"/>
                    </a:cubicBezTo>
                    <a:cubicBezTo>
                      <a:pt x="604" y="65"/>
                      <a:pt x="604" y="65"/>
                      <a:pt x="604" y="65"/>
                    </a:cubicBezTo>
                    <a:cubicBezTo>
                      <a:pt x="601" y="108"/>
                      <a:pt x="601" y="108"/>
                      <a:pt x="601" y="108"/>
                    </a:cubicBezTo>
                    <a:cubicBezTo>
                      <a:pt x="601" y="110"/>
                      <a:pt x="601" y="113"/>
                      <a:pt x="601" y="116"/>
                    </a:cubicBezTo>
                    <a:cubicBezTo>
                      <a:pt x="600" y="132"/>
                      <a:pt x="603" y="149"/>
                      <a:pt x="607" y="168"/>
                    </a:cubicBezTo>
                    <a:cubicBezTo>
                      <a:pt x="616" y="207"/>
                      <a:pt x="632" y="240"/>
                      <a:pt x="655" y="269"/>
                    </a:cubicBezTo>
                    <a:cubicBezTo>
                      <a:pt x="674" y="293"/>
                      <a:pt x="698" y="308"/>
                      <a:pt x="727" y="314"/>
                    </a:cubicBezTo>
                    <a:cubicBezTo>
                      <a:pt x="758" y="320"/>
                      <a:pt x="786" y="324"/>
                      <a:pt x="814" y="324"/>
                    </a:cubicBezTo>
                    <a:cubicBezTo>
                      <a:pt x="817" y="324"/>
                      <a:pt x="817" y="324"/>
                      <a:pt x="817" y="324"/>
                    </a:cubicBezTo>
                    <a:cubicBezTo>
                      <a:pt x="835" y="323"/>
                      <a:pt x="856" y="323"/>
                      <a:pt x="877" y="317"/>
                    </a:cubicBezTo>
                    <a:cubicBezTo>
                      <a:pt x="896" y="312"/>
                      <a:pt x="908" y="305"/>
                      <a:pt x="919" y="295"/>
                    </a:cubicBezTo>
                    <a:cubicBezTo>
                      <a:pt x="928" y="286"/>
                      <a:pt x="936" y="274"/>
                      <a:pt x="941" y="259"/>
                    </a:cubicBezTo>
                    <a:cubicBezTo>
                      <a:pt x="953" y="227"/>
                      <a:pt x="960" y="193"/>
                      <a:pt x="961" y="156"/>
                    </a:cubicBezTo>
                    <a:cubicBezTo>
                      <a:pt x="961" y="154"/>
                      <a:pt x="961" y="154"/>
                      <a:pt x="961" y="154"/>
                    </a:cubicBezTo>
                    <a:cubicBezTo>
                      <a:pt x="961" y="142"/>
                      <a:pt x="961" y="130"/>
                      <a:pt x="960" y="118"/>
                    </a:cubicBezTo>
                    <a:cubicBezTo>
                      <a:pt x="960" y="113"/>
                      <a:pt x="960" y="113"/>
                      <a:pt x="960" y="113"/>
                    </a:cubicBezTo>
                    <a:cubicBezTo>
                      <a:pt x="960" y="108"/>
                      <a:pt x="960" y="105"/>
                      <a:pt x="959" y="102"/>
                    </a:cubicBezTo>
                    <a:cubicBezTo>
                      <a:pt x="958" y="93"/>
                      <a:pt x="958" y="93"/>
                      <a:pt x="958" y="93"/>
                    </a:cubicBezTo>
                    <a:cubicBezTo>
                      <a:pt x="955" y="84"/>
                      <a:pt x="955" y="84"/>
                      <a:pt x="955" y="84"/>
                    </a:cubicBezTo>
                    <a:cubicBezTo>
                      <a:pt x="955" y="83"/>
                      <a:pt x="954" y="82"/>
                      <a:pt x="954" y="81"/>
                    </a:cubicBezTo>
                    <a:cubicBezTo>
                      <a:pt x="941" y="53"/>
                      <a:pt x="941" y="53"/>
                      <a:pt x="941" y="53"/>
                    </a:cubicBezTo>
                    <a:cubicBezTo>
                      <a:pt x="911" y="45"/>
                      <a:pt x="911" y="45"/>
                      <a:pt x="911" y="45"/>
                    </a:cubicBezTo>
                    <a:cubicBezTo>
                      <a:pt x="877" y="35"/>
                      <a:pt x="842" y="32"/>
                      <a:pt x="798" y="30"/>
                    </a:cubicBezTo>
                    <a:cubicBezTo>
                      <a:pt x="795" y="29"/>
                      <a:pt x="795" y="29"/>
                      <a:pt x="795" y="29"/>
                    </a:cubicBezTo>
                    <a:cubicBezTo>
                      <a:pt x="784" y="30"/>
                      <a:pt x="784" y="30"/>
                      <a:pt x="784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7" name="Freeform 13"/>
              <p:cNvSpPr>
                <a:spLocks noEditPoints="1"/>
              </p:cNvSpPr>
              <p:nvPr/>
            </p:nvSpPr>
            <p:spPr bwMode="auto">
              <a:xfrm>
                <a:off x="5649913" y="4264025"/>
                <a:ext cx="3127375" cy="1230313"/>
              </a:xfrm>
              <a:custGeom>
                <a:avLst/>
                <a:gdLst>
                  <a:gd name="T0" fmla="*/ 2002 w 2852"/>
                  <a:gd name="T1" fmla="*/ 0 h 1123"/>
                  <a:gd name="T2" fmla="*/ 1595 w 2852"/>
                  <a:gd name="T3" fmla="*/ 742 h 1123"/>
                  <a:gd name="T4" fmla="*/ 1535 w 2852"/>
                  <a:gd name="T5" fmla="*/ 565 h 1123"/>
                  <a:gd name="T6" fmla="*/ 1646 w 2852"/>
                  <a:gd name="T7" fmla="*/ 342 h 1123"/>
                  <a:gd name="T8" fmla="*/ 1423 w 2852"/>
                  <a:gd name="T9" fmla="*/ 119 h 1123"/>
                  <a:gd name="T10" fmla="*/ 1200 w 2852"/>
                  <a:gd name="T11" fmla="*/ 342 h 1123"/>
                  <a:gd name="T12" fmla="*/ 1312 w 2852"/>
                  <a:gd name="T13" fmla="*/ 565 h 1123"/>
                  <a:gd name="T14" fmla="*/ 1240 w 2852"/>
                  <a:gd name="T15" fmla="*/ 746 h 1123"/>
                  <a:gd name="T16" fmla="*/ 844 w 2852"/>
                  <a:gd name="T17" fmla="*/ 0 h 1123"/>
                  <a:gd name="T18" fmla="*/ 0 w 2852"/>
                  <a:gd name="T19" fmla="*/ 889 h 1123"/>
                  <a:gd name="T20" fmla="*/ 173 w 2852"/>
                  <a:gd name="T21" fmla="*/ 1123 h 1123"/>
                  <a:gd name="T22" fmla="*/ 2678 w 2852"/>
                  <a:gd name="T23" fmla="*/ 1123 h 1123"/>
                  <a:gd name="T24" fmla="*/ 2852 w 2852"/>
                  <a:gd name="T25" fmla="*/ 890 h 1123"/>
                  <a:gd name="T26" fmla="*/ 2002 w 2852"/>
                  <a:gd name="T27" fmla="*/ 0 h 1123"/>
                  <a:gd name="T28" fmla="*/ 2586 w 2852"/>
                  <a:gd name="T29" fmla="*/ 447 h 1123"/>
                  <a:gd name="T30" fmla="*/ 2586 w 2852"/>
                  <a:gd name="T31" fmla="*/ 447 h 1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852" h="1123">
                    <a:moveTo>
                      <a:pt x="2002" y="0"/>
                    </a:moveTo>
                    <a:cubicBezTo>
                      <a:pt x="1595" y="742"/>
                      <a:pt x="1595" y="742"/>
                      <a:pt x="1595" y="742"/>
                    </a:cubicBezTo>
                    <a:cubicBezTo>
                      <a:pt x="1535" y="565"/>
                      <a:pt x="1535" y="565"/>
                      <a:pt x="1535" y="565"/>
                    </a:cubicBezTo>
                    <a:cubicBezTo>
                      <a:pt x="1646" y="342"/>
                      <a:pt x="1646" y="342"/>
                      <a:pt x="1646" y="342"/>
                    </a:cubicBezTo>
                    <a:cubicBezTo>
                      <a:pt x="1423" y="119"/>
                      <a:pt x="1423" y="119"/>
                      <a:pt x="1423" y="119"/>
                    </a:cubicBezTo>
                    <a:cubicBezTo>
                      <a:pt x="1200" y="342"/>
                      <a:pt x="1200" y="342"/>
                      <a:pt x="1200" y="342"/>
                    </a:cubicBezTo>
                    <a:cubicBezTo>
                      <a:pt x="1312" y="565"/>
                      <a:pt x="1312" y="565"/>
                      <a:pt x="1312" y="565"/>
                    </a:cubicBezTo>
                    <a:cubicBezTo>
                      <a:pt x="1240" y="746"/>
                      <a:pt x="1240" y="746"/>
                      <a:pt x="1240" y="746"/>
                    </a:cubicBezTo>
                    <a:cubicBezTo>
                      <a:pt x="844" y="0"/>
                      <a:pt x="844" y="0"/>
                      <a:pt x="844" y="0"/>
                    </a:cubicBezTo>
                    <a:cubicBezTo>
                      <a:pt x="844" y="0"/>
                      <a:pt x="0" y="447"/>
                      <a:pt x="0" y="889"/>
                    </a:cubicBezTo>
                    <a:cubicBezTo>
                      <a:pt x="0" y="1011"/>
                      <a:pt x="50" y="1123"/>
                      <a:pt x="173" y="1123"/>
                    </a:cubicBezTo>
                    <a:cubicBezTo>
                      <a:pt x="2678" y="1123"/>
                      <a:pt x="2678" y="1123"/>
                      <a:pt x="2678" y="1123"/>
                    </a:cubicBezTo>
                    <a:cubicBezTo>
                      <a:pt x="2800" y="1123"/>
                      <a:pt x="2852" y="1012"/>
                      <a:pt x="2852" y="890"/>
                    </a:cubicBezTo>
                    <a:cubicBezTo>
                      <a:pt x="2852" y="475"/>
                      <a:pt x="2002" y="0"/>
                      <a:pt x="2002" y="0"/>
                    </a:cubicBezTo>
                    <a:moveTo>
                      <a:pt x="2586" y="447"/>
                    </a:moveTo>
                    <a:cubicBezTo>
                      <a:pt x="2586" y="447"/>
                      <a:pt x="2586" y="447"/>
                      <a:pt x="2586" y="44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14"/>
              <p:cNvSpPr>
                <a:spLocks noEditPoints="1"/>
              </p:cNvSpPr>
              <p:nvPr/>
            </p:nvSpPr>
            <p:spPr bwMode="auto">
              <a:xfrm>
                <a:off x="6415088" y="2301875"/>
                <a:ext cx="1603375" cy="1984375"/>
              </a:xfrm>
              <a:custGeom>
                <a:avLst/>
                <a:gdLst>
                  <a:gd name="T0" fmla="*/ 1460 w 1462"/>
                  <a:gd name="T1" fmla="*/ 878 h 1812"/>
                  <a:gd name="T2" fmla="*/ 1460 w 1462"/>
                  <a:gd name="T3" fmla="*/ 844 h 1812"/>
                  <a:gd name="T4" fmla="*/ 1430 w 1462"/>
                  <a:gd name="T5" fmla="*/ 824 h 1812"/>
                  <a:gd name="T6" fmla="*/ 1420 w 1462"/>
                  <a:gd name="T7" fmla="*/ 817 h 1812"/>
                  <a:gd name="T8" fmla="*/ 764 w 1462"/>
                  <a:gd name="T9" fmla="*/ 90 h 1812"/>
                  <a:gd name="T10" fmla="*/ 193 w 1462"/>
                  <a:gd name="T11" fmla="*/ 151 h 1812"/>
                  <a:gd name="T12" fmla="*/ 61 w 1462"/>
                  <a:gd name="T13" fmla="*/ 806 h 1812"/>
                  <a:gd name="T14" fmla="*/ 31 w 1462"/>
                  <a:gd name="T15" fmla="*/ 824 h 1812"/>
                  <a:gd name="T16" fmla="*/ 2 w 1462"/>
                  <a:gd name="T17" fmla="*/ 844 h 1812"/>
                  <a:gd name="T18" fmla="*/ 2 w 1462"/>
                  <a:gd name="T19" fmla="*/ 878 h 1812"/>
                  <a:gd name="T20" fmla="*/ 36 w 1462"/>
                  <a:gd name="T21" fmla="*/ 1103 h 1812"/>
                  <a:gd name="T22" fmla="*/ 135 w 1462"/>
                  <a:gd name="T23" fmla="*/ 1219 h 1812"/>
                  <a:gd name="T24" fmla="*/ 356 w 1462"/>
                  <a:gd name="T25" fmla="*/ 1624 h 1812"/>
                  <a:gd name="T26" fmla="*/ 722 w 1462"/>
                  <a:gd name="T27" fmla="*/ 1810 h 1812"/>
                  <a:gd name="T28" fmla="*/ 734 w 1462"/>
                  <a:gd name="T29" fmla="*/ 1812 h 1812"/>
                  <a:gd name="T30" fmla="*/ 747 w 1462"/>
                  <a:gd name="T31" fmla="*/ 1810 h 1812"/>
                  <a:gd name="T32" fmla="*/ 1123 w 1462"/>
                  <a:gd name="T33" fmla="*/ 1613 h 1812"/>
                  <a:gd name="T34" fmla="*/ 1332 w 1462"/>
                  <a:gd name="T35" fmla="*/ 1216 h 1812"/>
                  <a:gd name="T36" fmla="*/ 1427 w 1462"/>
                  <a:gd name="T37" fmla="*/ 1099 h 1812"/>
                  <a:gd name="T38" fmla="*/ 1460 w 1462"/>
                  <a:gd name="T39" fmla="*/ 878 h 1812"/>
                  <a:gd name="T40" fmla="*/ 1301 w 1462"/>
                  <a:gd name="T41" fmla="*/ 1049 h 1812"/>
                  <a:gd name="T42" fmla="*/ 1252 w 1462"/>
                  <a:gd name="T43" fmla="*/ 1105 h 1812"/>
                  <a:gd name="T44" fmla="*/ 1218 w 1462"/>
                  <a:gd name="T45" fmla="*/ 1117 h 1812"/>
                  <a:gd name="T46" fmla="*/ 1209 w 1462"/>
                  <a:gd name="T47" fmla="*/ 1151 h 1812"/>
                  <a:gd name="T48" fmla="*/ 1024 w 1462"/>
                  <a:gd name="T49" fmla="*/ 1520 h 1812"/>
                  <a:gd name="T50" fmla="*/ 732 w 1462"/>
                  <a:gd name="T51" fmla="*/ 1675 h 1812"/>
                  <a:gd name="T52" fmla="*/ 454 w 1462"/>
                  <a:gd name="T53" fmla="*/ 1530 h 1812"/>
                  <a:gd name="T54" fmla="*/ 257 w 1462"/>
                  <a:gd name="T55" fmla="*/ 1153 h 1812"/>
                  <a:gd name="T56" fmla="*/ 248 w 1462"/>
                  <a:gd name="T57" fmla="*/ 1117 h 1812"/>
                  <a:gd name="T58" fmla="*/ 212 w 1462"/>
                  <a:gd name="T59" fmla="*/ 1106 h 1812"/>
                  <a:gd name="T60" fmla="*/ 162 w 1462"/>
                  <a:gd name="T61" fmla="*/ 1051 h 1812"/>
                  <a:gd name="T62" fmla="*/ 139 w 1462"/>
                  <a:gd name="T63" fmla="*/ 942 h 1812"/>
                  <a:gd name="T64" fmla="*/ 227 w 1462"/>
                  <a:gd name="T65" fmla="*/ 939 h 1812"/>
                  <a:gd name="T66" fmla="*/ 233 w 1462"/>
                  <a:gd name="T67" fmla="*/ 918 h 1812"/>
                  <a:gd name="T68" fmla="*/ 234 w 1462"/>
                  <a:gd name="T69" fmla="*/ 919 h 1812"/>
                  <a:gd name="T70" fmla="*/ 237 w 1462"/>
                  <a:gd name="T71" fmla="*/ 904 h 1812"/>
                  <a:gd name="T72" fmla="*/ 268 w 1462"/>
                  <a:gd name="T73" fmla="*/ 579 h 1812"/>
                  <a:gd name="T74" fmla="*/ 281 w 1462"/>
                  <a:gd name="T75" fmla="*/ 545 h 1812"/>
                  <a:gd name="T76" fmla="*/ 908 w 1462"/>
                  <a:gd name="T77" fmla="*/ 472 h 1812"/>
                  <a:gd name="T78" fmla="*/ 868 w 1462"/>
                  <a:gd name="T79" fmla="*/ 579 h 1812"/>
                  <a:gd name="T80" fmla="*/ 908 w 1462"/>
                  <a:gd name="T81" fmla="*/ 586 h 1812"/>
                  <a:gd name="T82" fmla="*/ 954 w 1462"/>
                  <a:gd name="T83" fmla="*/ 514 h 1812"/>
                  <a:gd name="T84" fmla="*/ 948 w 1462"/>
                  <a:gd name="T85" fmla="*/ 565 h 1812"/>
                  <a:gd name="T86" fmla="*/ 991 w 1462"/>
                  <a:gd name="T87" fmla="*/ 570 h 1812"/>
                  <a:gd name="T88" fmla="*/ 1018 w 1462"/>
                  <a:gd name="T89" fmla="*/ 488 h 1812"/>
                  <a:gd name="T90" fmla="*/ 1181 w 1462"/>
                  <a:gd name="T91" fmla="*/ 536 h 1812"/>
                  <a:gd name="T92" fmla="*/ 1220 w 1462"/>
                  <a:gd name="T93" fmla="*/ 858 h 1812"/>
                  <a:gd name="T94" fmla="*/ 1231 w 1462"/>
                  <a:gd name="T95" fmla="*/ 916 h 1812"/>
                  <a:gd name="T96" fmla="*/ 1251 w 1462"/>
                  <a:gd name="T97" fmla="*/ 915 h 1812"/>
                  <a:gd name="T98" fmla="*/ 1260 w 1462"/>
                  <a:gd name="T99" fmla="*/ 946 h 1812"/>
                  <a:gd name="T100" fmla="*/ 1323 w 1462"/>
                  <a:gd name="T101" fmla="*/ 942 h 1812"/>
                  <a:gd name="T102" fmla="*/ 1301 w 1462"/>
                  <a:gd name="T103" fmla="*/ 1049 h 18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62" h="1812">
                    <a:moveTo>
                      <a:pt x="1460" y="878"/>
                    </a:moveTo>
                    <a:cubicBezTo>
                      <a:pt x="1460" y="844"/>
                      <a:pt x="1460" y="844"/>
                      <a:pt x="1460" y="844"/>
                    </a:cubicBezTo>
                    <a:cubicBezTo>
                      <a:pt x="1430" y="824"/>
                      <a:pt x="1430" y="824"/>
                      <a:pt x="1430" y="824"/>
                    </a:cubicBezTo>
                    <a:cubicBezTo>
                      <a:pt x="1427" y="822"/>
                      <a:pt x="1423" y="819"/>
                      <a:pt x="1420" y="817"/>
                    </a:cubicBezTo>
                    <a:cubicBezTo>
                      <a:pt x="1360" y="303"/>
                      <a:pt x="1364" y="0"/>
                      <a:pt x="764" y="90"/>
                    </a:cubicBezTo>
                    <a:cubicBezTo>
                      <a:pt x="553" y="121"/>
                      <a:pt x="323" y="56"/>
                      <a:pt x="193" y="151"/>
                    </a:cubicBezTo>
                    <a:cubicBezTo>
                      <a:pt x="28" y="305"/>
                      <a:pt x="16" y="535"/>
                      <a:pt x="61" y="806"/>
                    </a:cubicBezTo>
                    <a:cubicBezTo>
                      <a:pt x="51" y="811"/>
                      <a:pt x="41" y="817"/>
                      <a:pt x="31" y="824"/>
                    </a:cubicBezTo>
                    <a:cubicBezTo>
                      <a:pt x="2" y="844"/>
                      <a:pt x="2" y="844"/>
                      <a:pt x="2" y="844"/>
                    </a:cubicBezTo>
                    <a:cubicBezTo>
                      <a:pt x="2" y="878"/>
                      <a:pt x="2" y="878"/>
                      <a:pt x="2" y="878"/>
                    </a:cubicBezTo>
                    <a:cubicBezTo>
                      <a:pt x="0" y="969"/>
                      <a:pt x="11" y="1045"/>
                      <a:pt x="36" y="1103"/>
                    </a:cubicBezTo>
                    <a:cubicBezTo>
                      <a:pt x="58" y="1156"/>
                      <a:pt x="91" y="1195"/>
                      <a:pt x="135" y="1219"/>
                    </a:cubicBezTo>
                    <a:cubicBezTo>
                      <a:pt x="187" y="1396"/>
                      <a:pt x="262" y="1528"/>
                      <a:pt x="356" y="1624"/>
                    </a:cubicBezTo>
                    <a:cubicBezTo>
                      <a:pt x="459" y="1728"/>
                      <a:pt x="582" y="1787"/>
                      <a:pt x="722" y="1810"/>
                    </a:cubicBezTo>
                    <a:cubicBezTo>
                      <a:pt x="734" y="1812"/>
                      <a:pt x="734" y="1812"/>
                      <a:pt x="734" y="1812"/>
                    </a:cubicBezTo>
                    <a:cubicBezTo>
                      <a:pt x="747" y="1810"/>
                      <a:pt x="747" y="1810"/>
                      <a:pt x="747" y="1810"/>
                    </a:cubicBezTo>
                    <a:cubicBezTo>
                      <a:pt x="901" y="1777"/>
                      <a:pt x="1024" y="1716"/>
                      <a:pt x="1123" y="1613"/>
                    </a:cubicBezTo>
                    <a:cubicBezTo>
                      <a:pt x="1214" y="1517"/>
                      <a:pt x="1282" y="1388"/>
                      <a:pt x="1332" y="1216"/>
                    </a:cubicBezTo>
                    <a:cubicBezTo>
                      <a:pt x="1374" y="1192"/>
                      <a:pt x="1406" y="1152"/>
                      <a:pt x="1427" y="1099"/>
                    </a:cubicBezTo>
                    <a:cubicBezTo>
                      <a:pt x="1451" y="1042"/>
                      <a:pt x="1462" y="967"/>
                      <a:pt x="1460" y="878"/>
                    </a:cubicBezTo>
                    <a:close/>
                    <a:moveTo>
                      <a:pt x="1301" y="1049"/>
                    </a:moveTo>
                    <a:cubicBezTo>
                      <a:pt x="1289" y="1078"/>
                      <a:pt x="1273" y="1098"/>
                      <a:pt x="1252" y="1105"/>
                    </a:cubicBezTo>
                    <a:cubicBezTo>
                      <a:pt x="1218" y="1117"/>
                      <a:pt x="1218" y="1117"/>
                      <a:pt x="1218" y="1117"/>
                    </a:cubicBezTo>
                    <a:cubicBezTo>
                      <a:pt x="1209" y="1151"/>
                      <a:pt x="1209" y="1151"/>
                      <a:pt x="1209" y="1151"/>
                    </a:cubicBezTo>
                    <a:cubicBezTo>
                      <a:pt x="1164" y="1316"/>
                      <a:pt x="1104" y="1436"/>
                      <a:pt x="1024" y="1520"/>
                    </a:cubicBezTo>
                    <a:cubicBezTo>
                      <a:pt x="948" y="1599"/>
                      <a:pt x="852" y="1648"/>
                      <a:pt x="732" y="1675"/>
                    </a:cubicBezTo>
                    <a:cubicBezTo>
                      <a:pt x="625" y="1655"/>
                      <a:pt x="532" y="1609"/>
                      <a:pt x="454" y="1530"/>
                    </a:cubicBezTo>
                    <a:cubicBezTo>
                      <a:pt x="370" y="1445"/>
                      <a:pt x="304" y="1322"/>
                      <a:pt x="257" y="1153"/>
                    </a:cubicBezTo>
                    <a:cubicBezTo>
                      <a:pt x="248" y="1117"/>
                      <a:pt x="248" y="1117"/>
                      <a:pt x="248" y="1117"/>
                    </a:cubicBezTo>
                    <a:cubicBezTo>
                      <a:pt x="212" y="1106"/>
                      <a:pt x="212" y="1106"/>
                      <a:pt x="212" y="1106"/>
                    </a:cubicBezTo>
                    <a:cubicBezTo>
                      <a:pt x="191" y="1099"/>
                      <a:pt x="174" y="1080"/>
                      <a:pt x="162" y="1051"/>
                    </a:cubicBezTo>
                    <a:cubicBezTo>
                      <a:pt x="150" y="1022"/>
                      <a:pt x="142" y="986"/>
                      <a:pt x="139" y="942"/>
                    </a:cubicBezTo>
                    <a:cubicBezTo>
                      <a:pt x="172" y="937"/>
                      <a:pt x="209" y="927"/>
                      <a:pt x="227" y="939"/>
                    </a:cubicBezTo>
                    <a:cubicBezTo>
                      <a:pt x="229" y="933"/>
                      <a:pt x="231" y="926"/>
                      <a:pt x="233" y="918"/>
                    </a:cubicBezTo>
                    <a:cubicBezTo>
                      <a:pt x="234" y="919"/>
                      <a:pt x="234" y="919"/>
                      <a:pt x="234" y="919"/>
                    </a:cubicBezTo>
                    <a:cubicBezTo>
                      <a:pt x="237" y="904"/>
                      <a:pt x="237" y="904"/>
                      <a:pt x="237" y="904"/>
                    </a:cubicBezTo>
                    <a:cubicBezTo>
                      <a:pt x="247" y="865"/>
                      <a:pt x="258" y="619"/>
                      <a:pt x="268" y="579"/>
                    </a:cubicBezTo>
                    <a:cubicBezTo>
                      <a:pt x="272" y="568"/>
                      <a:pt x="274" y="554"/>
                      <a:pt x="281" y="545"/>
                    </a:cubicBezTo>
                    <a:cubicBezTo>
                      <a:pt x="330" y="611"/>
                      <a:pt x="695" y="618"/>
                      <a:pt x="908" y="472"/>
                    </a:cubicBezTo>
                    <a:cubicBezTo>
                      <a:pt x="868" y="579"/>
                      <a:pt x="868" y="579"/>
                      <a:pt x="868" y="579"/>
                    </a:cubicBezTo>
                    <a:cubicBezTo>
                      <a:pt x="908" y="586"/>
                      <a:pt x="908" y="586"/>
                      <a:pt x="908" y="586"/>
                    </a:cubicBezTo>
                    <a:cubicBezTo>
                      <a:pt x="954" y="514"/>
                      <a:pt x="954" y="514"/>
                      <a:pt x="954" y="514"/>
                    </a:cubicBezTo>
                    <a:cubicBezTo>
                      <a:pt x="948" y="565"/>
                      <a:pt x="948" y="565"/>
                      <a:pt x="948" y="565"/>
                    </a:cubicBezTo>
                    <a:cubicBezTo>
                      <a:pt x="991" y="570"/>
                      <a:pt x="991" y="570"/>
                      <a:pt x="991" y="570"/>
                    </a:cubicBezTo>
                    <a:cubicBezTo>
                      <a:pt x="1018" y="488"/>
                      <a:pt x="1018" y="488"/>
                      <a:pt x="1018" y="488"/>
                    </a:cubicBezTo>
                    <a:cubicBezTo>
                      <a:pt x="1070" y="518"/>
                      <a:pt x="1129" y="558"/>
                      <a:pt x="1181" y="536"/>
                    </a:cubicBezTo>
                    <a:cubicBezTo>
                      <a:pt x="1198" y="575"/>
                      <a:pt x="1211" y="812"/>
                      <a:pt x="1220" y="858"/>
                    </a:cubicBezTo>
                    <a:cubicBezTo>
                      <a:pt x="1231" y="916"/>
                      <a:pt x="1231" y="916"/>
                      <a:pt x="1231" y="916"/>
                    </a:cubicBezTo>
                    <a:cubicBezTo>
                      <a:pt x="1251" y="915"/>
                      <a:pt x="1251" y="915"/>
                      <a:pt x="1251" y="915"/>
                    </a:cubicBezTo>
                    <a:cubicBezTo>
                      <a:pt x="1260" y="946"/>
                      <a:pt x="1260" y="946"/>
                      <a:pt x="1260" y="946"/>
                    </a:cubicBezTo>
                    <a:cubicBezTo>
                      <a:pt x="1283" y="943"/>
                      <a:pt x="1303" y="942"/>
                      <a:pt x="1323" y="942"/>
                    </a:cubicBezTo>
                    <a:cubicBezTo>
                      <a:pt x="1320" y="985"/>
                      <a:pt x="1312" y="1021"/>
                      <a:pt x="1301" y="104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0"/>
            <a:ext cx="12192000" cy="2286000"/>
          </a:xfrm>
          <a:prstGeom prst="rect">
            <a:avLst/>
          </a:prstGeom>
        </p:spPr>
      </p:pic>
      <p:sp>
        <p:nvSpPr>
          <p:cNvPr id="26" name="Rectangle 6"/>
          <p:cNvSpPr/>
          <p:nvPr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等腰三角形 7"/>
          <p:cNvSpPr/>
          <p:nvPr/>
        </p:nvSpPr>
        <p:spPr>
          <a:xfrm>
            <a:off x="5939807" y="2098347"/>
            <a:ext cx="312387" cy="18765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5683" tIns="42842" rIns="85683" bIns="42842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58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1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15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 p14:bounceEnd="50000">
                                          <p:cBhvr additive="base">
                                            <p:cTn id="2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3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3" presetID="10" presetClass="entr" presetSubtype="0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 p14:bounceEnd="50000">
                                          <p:cBhvr additive="base">
                                            <p:cTn id="3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4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4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2" grpId="0"/>
          <p:bldP spid="26" grpId="0" animBg="1"/>
          <p:bldP spid="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0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14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15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4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25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2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5" dur="7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2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3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33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5" dur="7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36" dur="7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</p:cBhvr>
                                          <p:from x="0" y="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5000"/>
                                      </p:iterate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Scale>
                                          <p:cBhvr additive="base">
                                            <p:cTn id="40" dur="25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500000" y="500000"/>
                                          <p:to x="120000" y="120000"/>
                                        </p:animScale>
                                        <p:animScale>
                                          <p:cBhvr additive="base">
                                            <p:cTn id="41" dur="250" fill="hold">
                                              <p:stCondLst>
                                                <p:cond delay="25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</p:cBhvr>
                                          <p:from x="120000" y="120000"/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7" grpId="0" animBg="1"/>
          <p:bldP spid="10" grpId="0"/>
          <p:bldP spid="12" grpId="0"/>
          <p:bldP spid="26" grpId="0" animBg="1"/>
          <p:bldP spid="8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5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5" name="Rectangle 12"/>
          <p:cNvSpPr/>
          <p:nvPr/>
        </p:nvSpPr>
        <p:spPr>
          <a:xfrm>
            <a:off x="-1" y="2867563"/>
            <a:ext cx="12192000" cy="920665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2"/>
          <p:cNvSpPr txBox="1"/>
          <p:nvPr/>
        </p:nvSpPr>
        <p:spPr>
          <a:xfrm>
            <a:off x="719138" y="2970851"/>
            <a:ext cx="2822348" cy="714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b="1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标题文本预设</a:t>
            </a:r>
          </a:p>
        </p:txBody>
      </p:sp>
      <p:sp>
        <p:nvSpPr>
          <p:cNvPr id="7" name="Content Placeholder 2"/>
          <p:cNvSpPr txBox="1"/>
          <p:nvPr/>
        </p:nvSpPr>
        <p:spPr>
          <a:xfrm>
            <a:off x="3541486" y="3103018"/>
            <a:ext cx="7931377" cy="449755"/>
          </a:xfrm>
          <a:prstGeom prst="rect">
            <a:avLst/>
          </a:prstGeom>
        </p:spPr>
        <p:txBody>
          <a:bodyPr vert="horz" wrap="square" lIns="91440" tIns="45720" rIns="91440" bIns="45720" rtlCol="0" anchor="ctr" anchorCtr="1">
            <a:norm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spcAft>
                <a:spcPts val="0"/>
              </a:spcAft>
            </a:pPr>
            <a:r>
              <a:rPr lang="zh-CN" altLang="en-US" sz="1100" dirty="0">
                <a:solidFill>
                  <a:schemeClr val="bg1">
                    <a:lumMod val="95000"/>
                  </a:schemeClr>
                </a:solidFill>
                <a:latin typeface="+mn-ea"/>
              </a:rPr>
              <a:t>此部分内容作为文字排版占位显示（建议使用主题字体）如需更改请在（设置形状格式）菜单下（文本选项）中调整</a:t>
            </a:r>
            <a:endParaRPr lang="en-US" sz="1100" dirty="0">
              <a:solidFill>
                <a:schemeClr val="bg1">
                  <a:lumMod val="95000"/>
                </a:schemeClr>
              </a:solidFill>
              <a:latin typeface="+mn-ea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-2" y="0"/>
          <a:ext cx="12192001" cy="286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图示 8"/>
          <p:cNvGraphicFramePr/>
          <p:nvPr/>
        </p:nvGraphicFramePr>
        <p:xfrm>
          <a:off x="1335025" y="4206637"/>
          <a:ext cx="1578694" cy="132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0" name="图示 9"/>
          <p:cNvGraphicFramePr/>
          <p:nvPr/>
        </p:nvGraphicFramePr>
        <p:xfrm>
          <a:off x="6199422" y="4206637"/>
          <a:ext cx="1578694" cy="13232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2" name="Textfeld 38"/>
          <p:cNvSpPr txBox="1"/>
          <p:nvPr/>
        </p:nvSpPr>
        <p:spPr>
          <a:xfrm>
            <a:off x="2999656" y="4491220"/>
            <a:ext cx="2520280" cy="246221"/>
          </a:xfrm>
          <a:prstGeom prst="rect">
            <a:avLst/>
          </a:prstGeom>
        </p:spPr>
        <p:txBody>
          <a:bodyPr vert="horz" wrap="square" lIns="72000" tIns="0" rIns="72000" bIns="0" rtlCol="0" anchor="b" anchorCtr="0">
            <a:spAutoFit/>
          </a:bodyPr>
          <a:lstStyle/>
          <a:p>
            <a:r>
              <a: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3" name="Textfeld 38"/>
          <p:cNvSpPr txBox="1"/>
          <p:nvPr/>
        </p:nvSpPr>
        <p:spPr>
          <a:xfrm>
            <a:off x="2999656" y="4737441"/>
            <a:ext cx="2520280" cy="507831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  <p:sp>
        <p:nvSpPr>
          <p:cNvPr id="15" name="Textfeld 38"/>
          <p:cNvSpPr txBox="1"/>
          <p:nvPr/>
        </p:nvSpPr>
        <p:spPr>
          <a:xfrm>
            <a:off x="7788621" y="4491220"/>
            <a:ext cx="2520280" cy="246221"/>
          </a:xfrm>
          <a:prstGeom prst="rect">
            <a:avLst/>
          </a:prstGeom>
        </p:spPr>
        <p:txBody>
          <a:bodyPr vert="horz" wrap="square" lIns="72000" tIns="0" rIns="72000" bIns="0" rtlCol="0" anchor="b" anchorCtr="0">
            <a:spAutoFit/>
          </a:bodyPr>
          <a:lstStyle/>
          <a:p>
            <a:r>
              <a:rPr lang="zh-CN" altLang="en-US" sz="1600" b="1" kern="900" dirty="0">
                <a:solidFill>
                  <a:schemeClr val="accent1"/>
                </a:solidFill>
                <a:cs typeface="+mn-ea"/>
                <a:sym typeface="+mn-lt"/>
              </a:rPr>
              <a:t>标题文本预设</a:t>
            </a:r>
          </a:p>
        </p:txBody>
      </p:sp>
      <p:sp>
        <p:nvSpPr>
          <p:cNvPr id="16" name="Textfeld 38"/>
          <p:cNvSpPr txBox="1"/>
          <p:nvPr/>
        </p:nvSpPr>
        <p:spPr>
          <a:xfrm>
            <a:off x="7788621" y="4737441"/>
            <a:ext cx="2520280" cy="507831"/>
          </a:xfrm>
          <a:prstGeom prst="rect">
            <a:avLst/>
          </a:prstGeom>
        </p:spPr>
        <p:txBody>
          <a:bodyPr vert="horz" wrap="square" lIns="72000" tIns="0" rIns="72000" bIns="0" rtlCol="0" anchor="t" anchorCtr="0">
            <a:spAutoFit/>
          </a:bodyPr>
          <a:lstStyle/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此部分内容作为文字排版占位显示</a:t>
            </a:r>
          </a:p>
          <a:p>
            <a:pPr lvl="0">
              <a:lnSpc>
                <a:spcPct val="150000"/>
              </a:lnSpc>
            </a:pPr>
            <a:r>
              <a:rPr lang="zh-CN" altLang="en-US" sz="1100" dirty="0">
                <a:solidFill>
                  <a:schemeClr val="dk1">
                    <a:lumMod val="100000"/>
                  </a:schemeClr>
                </a:solidFill>
                <a:cs typeface="+mn-ea"/>
                <a:sym typeface="+mn-lt"/>
              </a:rPr>
              <a:t>（建议使用主题字体）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6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一、标题文本预设</a:t>
            </a:r>
            <a:endParaRPr lang="zh-CN" altLang="en-US" dirty="0"/>
          </a:p>
        </p:txBody>
      </p:sp>
      <p:sp>
        <p:nvSpPr>
          <p:cNvPr id="5" name="Arc 45"/>
          <p:cNvSpPr/>
          <p:nvPr/>
        </p:nvSpPr>
        <p:spPr>
          <a:xfrm rot="16200000">
            <a:off x="3168882" y="2230176"/>
            <a:ext cx="2800035" cy="2800037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Arc 44"/>
          <p:cNvSpPr/>
          <p:nvPr/>
        </p:nvSpPr>
        <p:spPr>
          <a:xfrm rot="5400000" flipH="1">
            <a:off x="5935053" y="2230175"/>
            <a:ext cx="2800035" cy="2800037"/>
          </a:xfrm>
          <a:prstGeom prst="arc">
            <a:avLst>
              <a:gd name="adj1" fmla="val 10736977"/>
              <a:gd name="adj2" fmla="val 0"/>
            </a:avLst>
          </a:prstGeom>
          <a:ln w="19050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7" name="Group 38"/>
          <p:cNvGrpSpPr/>
          <p:nvPr/>
        </p:nvGrpSpPr>
        <p:grpSpPr>
          <a:xfrm>
            <a:off x="6793233" y="1677452"/>
            <a:ext cx="1089152" cy="1086547"/>
            <a:chOff x="5202936" y="2014498"/>
            <a:chExt cx="816864" cy="814910"/>
          </a:xfrm>
        </p:grpSpPr>
        <p:sp>
          <p:nvSpPr>
            <p:cNvPr id="8" name="Rounded Rectangle 7"/>
            <p:cNvSpPr/>
            <p:nvPr/>
          </p:nvSpPr>
          <p:spPr>
            <a:xfrm>
              <a:off x="5202936" y="2014498"/>
              <a:ext cx="816864" cy="81491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" name="Freeform 151"/>
            <p:cNvSpPr>
              <a:spLocks noEditPoints="1"/>
            </p:cNvSpPr>
            <p:nvPr/>
          </p:nvSpPr>
          <p:spPr bwMode="auto">
            <a:xfrm>
              <a:off x="5459762" y="2279078"/>
              <a:ext cx="303213" cy="285750"/>
            </a:xfrm>
            <a:custGeom>
              <a:avLst/>
              <a:gdLst/>
              <a:ahLst/>
              <a:cxnLst>
                <a:cxn ang="0">
                  <a:pos x="385" y="41"/>
                </a:cxn>
                <a:cxn ang="0">
                  <a:pos x="350" y="181"/>
                </a:cxn>
                <a:cxn ang="0">
                  <a:pos x="332" y="193"/>
                </a:cxn>
                <a:cxn ang="0">
                  <a:pos x="108" y="193"/>
                </a:cxn>
                <a:cxn ang="0">
                  <a:pos x="116" y="239"/>
                </a:cxn>
                <a:cxn ang="0">
                  <a:pos x="325" y="239"/>
                </a:cxn>
                <a:cxn ang="0">
                  <a:pos x="340" y="255"/>
                </a:cxn>
                <a:cxn ang="0">
                  <a:pos x="325" y="262"/>
                </a:cxn>
                <a:cxn ang="0">
                  <a:pos x="116" y="262"/>
                </a:cxn>
                <a:cxn ang="0">
                  <a:pos x="93" y="247"/>
                </a:cxn>
                <a:cxn ang="0">
                  <a:pos x="51" y="24"/>
                </a:cxn>
                <a:cxn ang="0">
                  <a:pos x="16" y="23"/>
                </a:cxn>
                <a:cxn ang="0">
                  <a:pos x="0" y="12"/>
                </a:cxn>
                <a:cxn ang="0">
                  <a:pos x="16" y="0"/>
                </a:cxn>
                <a:cxn ang="0">
                  <a:pos x="62" y="0"/>
                </a:cxn>
                <a:cxn ang="0">
                  <a:pos x="73" y="12"/>
                </a:cxn>
                <a:cxn ang="0">
                  <a:pos x="77" y="23"/>
                </a:cxn>
                <a:cxn ang="0">
                  <a:pos x="371" y="23"/>
                </a:cxn>
                <a:cxn ang="0">
                  <a:pos x="386" y="36"/>
                </a:cxn>
                <a:cxn ang="0">
                  <a:pos x="385" y="41"/>
                </a:cxn>
                <a:cxn ang="0">
                  <a:pos x="104" y="169"/>
                </a:cxn>
                <a:cxn ang="0">
                  <a:pos x="139" y="170"/>
                </a:cxn>
                <a:cxn ang="0">
                  <a:pos x="139" y="46"/>
                </a:cxn>
                <a:cxn ang="0">
                  <a:pos x="85" y="46"/>
                </a:cxn>
                <a:cxn ang="0">
                  <a:pos x="104" y="169"/>
                </a:cxn>
                <a:cxn ang="0">
                  <a:pos x="209" y="46"/>
                </a:cxn>
                <a:cxn ang="0">
                  <a:pos x="155" y="46"/>
                </a:cxn>
                <a:cxn ang="0">
                  <a:pos x="155" y="170"/>
                </a:cxn>
                <a:cxn ang="0">
                  <a:pos x="209" y="170"/>
                </a:cxn>
                <a:cxn ang="0">
                  <a:pos x="209" y="46"/>
                </a:cxn>
                <a:cxn ang="0">
                  <a:pos x="278" y="46"/>
                </a:cxn>
                <a:cxn ang="0">
                  <a:pos x="224" y="46"/>
                </a:cxn>
                <a:cxn ang="0">
                  <a:pos x="224" y="170"/>
                </a:cxn>
                <a:cxn ang="0">
                  <a:pos x="278" y="170"/>
                </a:cxn>
                <a:cxn ang="0">
                  <a:pos x="278" y="46"/>
                </a:cxn>
                <a:cxn ang="0">
                  <a:pos x="294" y="46"/>
                </a:cxn>
                <a:cxn ang="0">
                  <a:pos x="294" y="170"/>
                </a:cxn>
                <a:cxn ang="0">
                  <a:pos x="329" y="169"/>
                </a:cxn>
                <a:cxn ang="0">
                  <a:pos x="355" y="46"/>
                </a:cxn>
                <a:cxn ang="0">
                  <a:pos x="294" y="46"/>
                </a:cxn>
                <a:cxn ang="0">
                  <a:pos x="133" y="290"/>
                </a:cxn>
                <a:cxn ang="0">
                  <a:pos x="169" y="326"/>
                </a:cxn>
                <a:cxn ang="0">
                  <a:pos x="133" y="363"/>
                </a:cxn>
                <a:cxn ang="0">
                  <a:pos x="97" y="326"/>
                </a:cxn>
                <a:cxn ang="0">
                  <a:pos x="133" y="290"/>
                </a:cxn>
                <a:cxn ang="0">
                  <a:pos x="302" y="290"/>
                </a:cxn>
                <a:cxn ang="0">
                  <a:pos x="338" y="326"/>
                </a:cxn>
                <a:cxn ang="0">
                  <a:pos x="302" y="363"/>
                </a:cxn>
                <a:cxn ang="0">
                  <a:pos x="265" y="326"/>
                </a:cxn>
                <a:cxn ang="0">
                  <a:pos x="302" y="290"/>
                </a:cxn>
              </a:cxnLst>
              <a:rect l="0" t="0" r="r" b="b"/>
              <a:pathLst>
                <a:path w="386" h="363">
                  <a:moveTo>
                    <a:pt x="385" y="41"/>
                  </a:moveTo>
                  <a:cubicBezTo>
                    <a:pt x="385" y="41"/>
                    <a:pt x="351" y="175"/>
                    <a:pt x="350" y="181"/>
                  </a:cubicBezTo>
                  <a:cubicBezTo>
                    <a:pt x="349" y="188"/>
                    <a:pt x="341" y="193"/>
                    <a:pt x="332" y="193"/>
                  </a:cubicBezTo>
                  <a:cubicBezTo>
                    <a:pt x="108" y="193"/>
                    <a:pt x="108" y="193"/>
                    <a:pt x="108" y="193"/>
                  </a:cubicBezTo>
                  <a:cubicBezTo>
                    <a:pt x="116" y="239"/>
                    <a:pt x="116" y="239"/>
                    <a:pt x="116" y="239"/>
                  </a:cubicBezTo>
                  <a:cubicBezTo>
                    <a:pt x="325" y="239"/>
                    <a:pt x="325" y="239"/>
                    <a:pt x="325" y="239"/>
                  </a:cubicBezTo>
                  <a:cubicBezTo>
                    <a:pt x="331" y="239"/>
                    <a:pt x="340" y="240"/>
                    <a:pt x="340" y="255"/>
                  </a:cubicBezTo>
                  <a:cubicBezTo>
                    <a:pt x="340" y="261"/>
                    <a:pt x="331" y="262"/>
                    <a:pt x="325" y="262"/>
                  </a:cubicBezTo>
                  <a:cubicBezTo>
                    <a:pt x="116" y="262"/>
                    <a:pt x="116" y="262"/>
                    <a:pt x="116" y="262"/>
                  </a:cubicBezTo>
                  <a:cubicBezTo>
                    <a:pt x="102" y="262"/>
                    <a:pt x="95" y="254"/>
                    <a:pt x="93" y="247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16" y="23"/>
                    <a:pt x="16" y="23"/>
                    <a:pt x="16" y="23"/>
                  </a:cubicBezTo>
                  <a:cubicBezTo>
                    <a:pt x="9" y="23"/>
                    <a:pt x="0" y="19"/>
                    <a:pt x="0" y="12"/>
                  </a:cubicBezTo>
                  <a:cubicBezTo>
                    <a:pt x="0" y="5"/>
                    <a:pt x="9" y="0"/>
                    <a:pt x="16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69" y="0"/>
                    <a:pt x="73" y="5"/>
                    <a:pt x="73" y="12"/>
                  </a:cubicBezTo>
                  <a:cubicBezTo>
                    <a:pt x="77" y="23"/>
                    <a:pt x="77" y="23"/>
                    <a:pt x="77" y="23"/>
                  </a:cubicBezTo>
                  <a:cubicBezTo>
                    <a:pt x="371" y="23"/>
                    <a:pt x="371" y="23"/>
                    <a:pt x="371" y="23"/>
                  </a:cubicBezTo>
                  <a:cubicBezTo>
                    <a:pt x="378" y="23"/>
                    <a:pt x="386" y="30"/>
                    <a:pt x="386" y="36"/>
                  </a:cubicBezTo>
                  <a:cubicBezTo>
                    <a:pt x="386" y="38"/>
                    <a:pt x="386" y="40"/>
                    <a:pt x="385" y="41"/>
                  </a:cubicBezTo>
                  <a:close/>
                  <a:moveTo>
                    <a:pt x="104" y="169"/>
                  </a:moveTo>
                  <a:cubicBezTo>
                    <a:pt x="139" y="170"/>
                    <a:pt x="139" y="170"/>
                    <a:pt x="139" y="170"/>
                  </a:cubicBezTo>
                  <a:cubicBezTo>
                    <a:pt x="139" y="46"/>
                    <a:pt x="139" y="46"/>
                    <a:pt x="139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104" y="169"/>
                    <a:pt x="104" y="169"/>
                    <a:pt x="104" y="169"/>
                  </a:cubicBezTo>
                  <a:close/>
                  <a:moveTo>
                    <a:pt x="209" y="46"/>
                  </a:moveTo>
                  <a:cubicBezTo>
                    <a:pt x="155" y="46"/>
                    <a:pt x="155" y="46"/>
                    <a:pt x="155" y="46"/>
                  </a:cubicBezTo>
                  <a:cubicBezTo>
                    <a:pt x="155" y="170"/>
                    <a:pt x="155" y="170"/>
                    <a:pt x="155" y="170"/>
                  </a:cubicBezTo>
                  <a:cubicBezTo>
                    <a:pt x="209" y="170"/>
                    <a:pt x="209" y="170"/>
                    <a:pt x="209" y="170"/>
                  </a:cubicBezTo>
                  <a:cubicBezTo>
                    <a:pt x="209" y="46"/>
                    <a:pt x="209" y="46"/>
                    <a:pt x="209" y="46"/>
                  </a:cubicBezTo>
                  <a:close/>
                  <a:moveTo>
                    <a:pt x="278" y="46"/>
                  </a:moveTo>
                  <a:cubicBezTo>
                    <a:pt x="224" y="46"/>
                    <a:pt x="224" y="46"/>
                    <a:pt x="224" y="46"/>
                  </a:cubicBezTo>
                  <a:cubicBezTo>
                    <a:pt x="224" y="170"/>
                    <a:pt x="224" y="170"/>
                    <a:pt x="224" y="170"/>
                  </a:cubicBezTo>
                  <a:cubicBezTo>
                    <a:pt x="278" y="170"/>
                    <a:pt x="278" y="170"/>
                    <a:pt x="278" y="170"/>
                  </a:cubicBezTo>
                  <a:cubicBezTo>
                    <a:pt x="278" y="46"/>
                    <a:pt x="278" y="46"/>
                    <a:pt x="278" y="46"/>
                  </a:cubicBezTo>
                  <a:close/>
                  <a:moveTo>
                    <a:pt x="294" y="46"/>
                  </a:moveTo>
                  <a:cubicBezTo>
                    <a:pt x="294" y="170"/>
                    <a:pt x="294" y="170"/>
                    <a:pt x="294" y="170"/>
                  </a:cubicBezTo>
                  <a:cubicBezTo>
                    <a:pt x="329" y="169"/>
                    <a:pt x="329" y="169"/>
                    <a:pt x="329" y="169"/>
                  </a:cubicBezTo>
                  <a:cubicBezTo>
                    <a:pt x="355" y="46"/>
                    <a:pt x="355" y="46"/>
                    <a:pt x="355" y="46"/>
                  </a:cubicBezTo>
                  <a:cubicBezTo>
                    <a:pt x="294" y="46"/>
                    <a:pt x="294" y="46"/>
                    <a:pt x="294" y="46"/>
                  </a:cubicBezTo>
                  <a:close/>
                  <a:moveTo>
                    <a:pt x="133" y="290"/>
                  </a:moveTo>
                  <a:cubicBezTo>
                    <a:pt x="153" y="290"/>
                    <a:pt x="169" y="306"/>
                    <a:pt x="169" y="326"/>
                  </a:cubicBezTo>
                  <a:cubicBezTo>
                    <a:pt x="169" y="347"/>
                    <a:pt x="153" y="363"/>
                    <a:pt x="133" y="363"/>
                  </a:cubicBezTo>
                  <a:cubicBezTo>
                    <a:pt x="113" y="363"/>
                    <a:pt x="97" y="347"/>
                    <a:pt x="97" y="326"/>
                  </a:cubicBezTo>
                  <a:cubicBezTo>
                    <a:pt x="97" y="306"/>
                    <a:pt x="113" y="290"/>
                    <a:pt x="133" y="290"/>
                  </a:cubicBezTo>
                  <a:close/>
                  <a:moveTo>
                    <a:pt x="302" y="290"/>
                  </a:moveTo>
                  <a:cubicBezTo>
                    <a:pt x="322" y="290"/>
                    <a:pt x="338" y="306"/>
                    <a:pt x="338" y="326"/>
                  </a:cubicBezTo>
                  <a:cubicBezTo>
                    <a:pt x="338" y="347"/>
                    <a:pt x="322" y="363"/>
                    <a:pt x="302" y="363"/>
                  </a:cubicBezTo>
                  <a:cubicBezTo>
                    <a:pt x="282" y="363"/>
                    <a:pt x="265" y="347"/>
                    <a:pt x="265" y="326"/>
                  </a:cubicBezTo>
                  <a:cubicBezTo>
                    <a:pt x="265" y="306"/>
                    <a:pt x="282" y="290"/>
                    <a:pt x="302" y="29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0" name="Group 37"/>
          <p:cNvGrpSpPr/>
          <p:nvPr/>
        </p:nvGrpSpPr>
        <p:grpSpPr>
          <a:xfrm>
            <a:off x="4021585" y="1677452"/>
            <a:ext cx="1089152" cy="1086547"/>
            <a:chOff x="3124200" y="2014498"/>
            <a:chExt cx="816864" cy="814910"/>
          </a:xfrm>
        </p:grpSpPr>
        <p:sp>
          <p:nvSpPr>
            <p:cNvPr id="11" name="Rounded Rectangle 22"/>
            <p:cNvSpPr/>
            <p:nvPr/>
          </p:nvSpPr>
          <p:spPr>
            <a:xfrm>
              <a:off x="3124200" y="2014498"/>
              <a:ext cx="816864" cy="814910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Freeform 420"/>
            <p:cNvSpPr>
              <a:spLocks noEditPoints="1"/>
            </p:cNvSpPr>
            <p:nvPr/>
          </p:nvSpPr>
          <p:spPr bwMode="auto">
            <a:xfrm>
              <a:off x="3379931" y="2253545"/>
              <a:ext cx="305403" cy="336816"/>
            </a:xfrm>
            <a:custGeom>
              <a:avLst/>
              <a:gdLst/>
              <a:ahLst/>
              <a:cxnLst>
                <a:cxn ang="0">
                  <a:pos x="96" y="56"/>
                </a:cxn>
                <a:cxn ang="0">
                  <a:pos x="79" y="47"/>
                </a:cxn>
                <a:cxn ang="0">
                  <a:pos x="71" y="64"/>
                </a:cxn>
                <a:cxn ang="0">
                  <a:pos x="76" y="67"/>
                </a:cxn>
                <a:cxn ang="0">
                  <a:pos x="80" y="59"/>
                </a:cxn>
                <a:cxn ang="0">
                  <a:pos x="86" y="78"/>
                </a:cxn>
                <a:cxn ang="0">
                  <a:pos x="92" y="76"/>
                </a:cxn>
                <a:cxn ang="0">
                  <a:pos x="86" y="57"/>
                </a:cxn>
                <a:cxn ang="0">
                  <a:pos x="93" y="61"/>
                </a:cxn>
                <a:cxn ang="0">
                  <a:pos x="96" y="56"/>
                </a:cxn>
                <a:cxn ang="0">
                  <a:pos x="103" y="28"/>
                </a:cxn>
                <a:cxn ang="0">
                  <a:pos x="119" y="76"/>
                </a:cxn>
                <a:cxn ang="0">
                  <a:pos x="118" y="79"/>
                </a:cxn>
                <a:cxn ang="0">
                  <a:pos x="67" y="95"/>
                </a:cxn>
                <a:cxn ang="0">
                  <a:pos x="65" y="94"/>
                </a:cxn>
                <a:cxn ang="0">
                  <a:pos x="49" y="46"/>
                </a:cxn>
                <a:cxn ang="0">
                  <a:pos x="50" y="43"/>
                </a:cxn>
                <a:cxn ang="0">
                  <a:pos x="100" y="27"/>
                </a:cxn>
                <a:cxn ang="0">
                  <a:pos x="103" y="28"/>
                </a:cxn>
                <a:cxn ang="0">
                  <a:pos x="62" y="115"/>
                </a:cxn>
                <a:cxn ang="0">
                  <a:pos x="52" y="110"/>
                </a:cxn>
                <a:cxn ang="0">
                  <a:pos x="47" y="120"/>
                </a:cxn>
                <a:cxn ang="0">
                  <a:pos x="57" y="125"/>
                </a:cxn>
                <a:cxn ang="0">
                  <a:pos x="62" y="115"/>
                </a:cxn>
                <a:cxn ang="0">
                  <a:pos x="69" y="112"/>
                </a:cxn>
                <a:cxn ang="0">
                  <a:pos x="59" y="132"/>
                </a:cxn>
                <a:cxn ang="0">
                  <a:pos x="40" y="122"/>
                </a:cxn>
                <a:cxn ang="0">
                  <a:pos x="50" y="103"/>
                </a:cxn>
                <a:cxn ang="0">
                  <a:pos x="69" y="112"/>
                </a:cxn>
                <a:cxn ang="0">
                  <a:pos x="116" y="89"/>
                </a:cxn>
                <a:cxn ang="0">
                  <a:pos x="69" y="104"/>
                </a:cxn>
                <a:cxn ang="0">
                  <a:pos x="73" y="111"/>
                </a:cxn>
                <a:cxn ang="0">
                  <a:pos x="73" y="111"/>
                </a:cxn>
                <a:cxn ang="0">
                  <a:pos x="118" y="96"/>
                </a:cxn>
                <a:cxn ang="0">
                  <a:pos x="121" y="92"/>
                </a:cxn>
                <a:cxn ang="0">
                  <a:pos x="116" y="89"/>
                </a:cxn>
                <a:cxn ang="0">
                  <a:pos x="3" y="21"/>
                </a:cxn>
                <a:cxn ang="0">
                  <a:pos x="12" y="3"/>
                </a:cxn>
                <a:cxn ang="0">
                  <a:pos x="31" y="12"/>
                </a:cxn>
                <a:cxn ang="0">
                  <a:pos x="59" y="99"/>
                </a:cxn>
                <a:cxn ang="0">
                  <a:pos x="51" y="98"/>
                </a:cxn>
                <a:cxn ang="0">
                  <a:pos x="23" y="14"/>
                </a:cxn>
                <a:cxn ang="0">
                  <a:pos x="15" y="10"/>
                </a:cxn>
                <a:cxn ang="0">
                  <a:pos x="10" y="19"/>
                </a:cxn>
                <a:cxn ang="0">
                  <a:pos x="8" y="23"/>
                </a:cxn>
                <a:cxn ang="0">
                  <a:pos x="3" y="21"/>
                </a:cxn>
              </a:cxnLst>
              <a:rect l="0" t="0" r="r" b="b"/>
              <a:pathLst>
                <a:path w="121" h="134">
                  <a:moveTo>
                    <a:pt x="96" y="56"/>
                  </a:moveTo>
                  <a:cubicBezTo>
                    <a:pt x="79" y="47"/>
                    <a:pt x="79" y="47"/>
                    <a:pt x="79" y="47"/>
                  </a:cubicBezTo>
                  <a:cubicBezTo>
                    <a:pt x="71" y="64"/>
                    <a:pt x="71" y="64"/>
                    <a:pt x="71" y="64"/>
                  </a:cubicBezTo>
                  <a:cubicBezTo>
                    <a:pt x="76" y="67"/>
                    <a:pt x="76" y="67"/>
                    <a:pt x="76" y="67"/>
                  </a:cubicBezTo>
                  <a:cubicBezTo>
                    <a:pt x="80" y="59"/>
                    <a:pt x="80" y="59"/>
                    <a:pt x="80" y="59"/>
                  </a:cubicBezTo>
                  <a:cubicBezTo>
                    <a:pt x="86" y="78"/>
                    <a:pt x="86" y="78"/>
                    <a:pt x="86" y="78"/>
                  </a:cubicBezTo>
                  <a:cubicBezTo>
                    <a:pt x="92" y="76"/>
                    <a:pt x="92" y="76"/>
                    <a:pt x="92" y="76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93" y="61"/>
                    <a:pt x="93" y="61"/>
                    <a:pt x="93" y="61"/>
                  </a:cubicBezTo>
                  <a:lnTo>
                    <a:pt x="96" y="56"/>
                  </a:lnTo>
                  <a:close/>
                  <a:moveTo>
                    <a:pt x="103" y="28"/>
                  </a:moveTo>
                  <a:cubicBezTo>
                    <a:pt x="119" y="76"/>
                    <a:pt x="119" y="76"/>
                    <a:pt x="119" y="76"/>
                  </a:cubicBezTo>
                  <a:cubicBezTo>
                    <a:pt x="119" y="77"/>
                    <a:pt x="119" y="78"/>
                    <a:pt x="118" y="79"/>
                  </a:cubicBezTo>
                  <a:cubicBezTo>
                    <a:pt x="67" y="95"/>
                    <a:pt x="67" y="95"/>
                    <a:pt x="67" y="95"/>
                  </a:cubicBezTo>
                  <a:cubicBezTo>
                    <a:pt x="66" y="96"/>
                    <a:pt x="65" y="95"/>
                    <a:pt x="65" y="94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49" y="45"/>
                    <a:pt x="49" y="44"/>
                    <a:pt x="50" y="43"/>
                  </a:cubicBezTo>
                  <a:cubicBezTo>
                    <a:pt x="100" y="27"/>
                    <a:pt x="100" y="27"/>
                    <a:pt x="100" y="27"/>
                  </a:cubicBezTo>
                  <a:cubicBezTo>
                    <a:pt x="101" y="27"/>
                    <a:pt x="102" y="27"/>
                    <a:pt x="103" y="28"/>
                  </a:cubicBezTo>
                  <a:moveTo>
                    <a:pt x="62" y="115"/>
                  </a:moveTo>
                  <a:cubicBezTo>
                    <a:pt x="60" y="111"/>
                    <a:pt x="56" y="109"/>
                    <a:pt x="52" y="110"/>
                  </a:cubicBezTo>
                  <a:cubicBezTo>
                    <a:pt x="48" y="111"/>
                    <a:pt x="46" y="116"/>
                    <a:pt x="47" y="120"/>
                  </a:cubicBezTo>
                  <a:cubicBezTo>
                    <a:pt x="48" y="124"/>
                    <a:pt x="53" y="126"/>
                    <a:pt x="57" y="125"/>
                  </a:cubicBezTo>
                  <a:cubicBezTo>
                    <a:pt x="61" y="123"/>
                    <a:pt x="63" y="119"/>
                    <a:pt x="62" y="115"/>
                  </a:cubicBezTo>
                  <a:moveTo>
                    <a:pt x="69" y="112"/>
                  </a:moveTo>
                  <a:cubicBezTo>
                    <a:pt x="72" y="120"/>
                    <a:pt x="67" y="129"/>
                    <a:pt x="59" y="132"/>
                  </a:cubicBezTo>
                  <a:cubicBezTo>
                    <a:pt x="51" y="134"/>
                    <a:pt x="42" y="130"/>
                    <a:pt x="40" y="122"/>
                  </a:cubicBezTo>
                  <a:cubicBezTo>
                    <a:pt x="37" y="114"/>
                    <a:pt x="41" y="105"/>
                    <a:pt x="50" y="103"/>
                  </a:cubicBezTo>
                  <a:cubicBezTo>
                    <a:pt x="58" y="100"/>
                    <a:pt x="66" y="104"/>
                    <a:pt x="69" y="112"/>
                  </a:cubicBezTo>
                  <a:moveTo>
                    <a:pt x="116" y="89"/>
                  </a:moveTo>
                  <a:cubicBezTo>
                    <a:pt x="69" y="104"/>
                    <a:pt x="69" y="104"/>
                    <a:pt x="69" y="104"/>
                  </a:cubicBezTo>
                  <a:cubicBezTo>
                    <a:pt x="70" y="106"/>
                    <a:pt x="72" y="109"/>
                    <a:pt x="73" y="111"/>
                  </a:cubicBezTo>
                  <a:cubicBezTo>
                    <a:pt x="73" y="111"/>
                    <a:pt x="73" y="111"/>
                    <a:pt x="73" y="111"/>
                  </a:cubicBezTo>
                  <a:cubicBezTo>
                    <a:pt x="118" y="96"/>
                    <a:pt x="118" y="96"/>
                    <a:pt x="118" y="96"/>
                  </a:cubicBezTo>
                  <a:cubicBezTo>
                    <a:pt x="120" y="96"/>
                    <a:pt x="121" y="94"/>
                    <a:pt x="121" y="92"/>
                  </a:cubicBezTo>
                  <a:cubicBezTo>
                    <a:pt x="120" y="89"/>
                    <a:pt x="118" y="88"/>
                    <a:pt x="116" y="89"/>
                  </a:cubicBezTo>
                  <a:moveTo>
                    <a:pt x="3" y="21"/>
                  </a:moveTo>
                  <a:cubicBezTo>
                    <a:pt x="0" y="13"/>
                    <a:pt x="5" y="5"/>
                    <a:pt x="12" y="3"/>
                  </a:cubicBezTo>
                  <a:cubicBezTo>
                    <a:pt x="20" y="0"/>
                    <a:pt x="28" y="4"/>
                    <a:pt x="31" y="12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7" y="98"/>
                    <a:pt x="54" y="98"/>
                    <a:pt x="51" y="98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2" y="11"/>
                    <a:pt x="18" y="9"/>
                    <a:pt x="15" y="10"/>
                  </a:cubicBezTo>
                  <a:cubicBezTo>
                    <a:pt x="11" y="11"/>
                    <a:pt x="9" y="15"/>
                    <a:pt x="10" y="19"/>
                  </a:cubicBezTo>
                  <a:cubicBezTo>
                    <a:pt x="11" y="21"/>
                    <a:pt x="10" y="23"/>
                    <a:pt x="8" y="23"/>
                  </a:cubicBezTo>
                  <a:cubicBezTo>
                    <a:pt x="6" y="24"/>
                    <a:pt x="4" y="23"/>
                    <a:pt x="3" y="21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3" name="Group 34"/>
          <p:cNvGrpSpPr/>
          <p:nvPr/>
        </p:nvGrpSpPr>
        <p:grpSpPr>
          <a:xfrm>
            <a:off x="6793233" y="4496388"/>
            <a:ext cx="1089152" cy="1086547"/>
            <a:chOff x="5202936" y="3768269"/>
            <a:chExt cx="816864" cy="814910"/>
          </a:xfrm>
        </p:grpSpPr>
        <p:sp>
          <p:nvSpPr>
            <p:cNvPr id="14" name="Rounded Rectangle 12"/>
            <p:cNvSpPr/>
            <p:nvPr/>
          </p:nvSpPr>
          <p:spPr>
            <a:xfrm>
              <a:off x="5202936" y="3768269"/>
              <a:ext cx="816864" cy="81491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Freeform 152"/>
            <p:cNvSpPr>
              <a:spLocks noEditPoints="1"/>
            </p:cNvSpPr>
            <p:nvPr/>
          </p:nvSpPr>
          <p:spPr bwMode="auto">
            <a:xfrm>
              <a:off x="5454206" y="4045549"/>
              <a:ext cx="314325" cy="260350"/>
            </a:xfrm>
            <a:custGeom>
              <a:avLst/>
              <a:gdLst/>
              <a:ahLst/>
              <a:cxnLst>
                <a:cxn ang="0">
                  <a:pos x="390" y="156"/>
                </a:cxn>
                <a:cxn ang="0">
                  <a:pos x="344" y="260"/>
                </a:cxn>
                <a:cxn ang="0">
                  <a:pos x="134" y="260"/>
                </a:cxn>
                <a:cxn ang="0">
                  <a:pos x="82" y="128"/>
                </a:cxn>
                <a:cxn ang="0">
                  <a:pos x="68" y="116"/>
                </a:cxn>
                <a:cxn ang="0">
                  <a:pos x="41" y="116"/>
                </a:cxn>
                <a:cxn ang="0">
                  <a:pos x="42" y="74"/>
                </a:cxn>
                <a:cxn ang="0">
                  <a:pos x="100" y="74"/>
                </a:cxn>
                <a:cxn ang="0">
                  <a:pos x="118" y="97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350" y="149"/>
                </a:cxn>
                <a:cxn ang="0">
                  <a:pos x="381" y="116"/>
                </a:cxn>
                <a:cxn ang="0">
                  <a:pos x="390" y="156"/>
                </a:cxn>
                <a:cxn ang="0">
                  <a:pos x="305" y="210"/>
                </a:cxn>
                <a:cxn ang="0">
                  <a:pos x="180" y="210"/>
                </a:cxn>
                <a:cxn ang="0">
                  <a:pos x="167" y="196"/>
                </a:cxn>
                <a:cxn ang="0">
                  <a:pos x="128" y="90"/>
                </a:cxn>
                <a:cxn ang="0">
                  <a:pos x="141" y="77"/>
                </a:cxn>
                <a:cxn ang="0">
                  <a:pos x="171" y="77"/>
                </a:cxn>
                <a:cxn ang="0">
                  <a:pos x="171" y="13"/>
                </a:cxn>
                <a:cxn ang="0">
                  <a:pos x="185" y="0"/>
                </a:cxn>
                <a:cxn ang="0">
                  <a:pos x="254" y="0"/>
                </a:cxn>
                <a:cxn ang="0">
                  <a:pos x="268" y="13"/>
                </a:cxn>
                <a:cxn ang="0">
                  <a:pos x="268" y="47"/>
                </a:cxn>
                <a:cxn ang="0">
                  <a:pos x="306" y="47"/>
                </a:cxn>
                <a:cxn ang="0">
                  <a:pos x="314" y="55"/>
                </a:cxn>
                <a:cxn ang="0">
                  <a:pos x="314" y="77"/>
                </a:cxn>
                <a:cxn ang="0">
                  <a:pos x="348" y="77"/>
                </a:cxn>
                <a:cxn ang="0">
                  <a:pos x="362" y="90"/>
                </a:cxn>
                <a:cxn ang="0">
                  <a:pos x="318" y="196"/>
                </a:cxn>
                <a:cxn ang="0">
                  <a:pos x="305" y="210"/>
                </a:cxn>
                <a:cxn ang="0">
                  <a:pos x="186" y="272"/>
                </a:cxn>
                <a:cxn ang="0">
                  <a:pos x="220" y="299"/>
                </a:cxn>
                <a:cxn ang="0">
                  <a:pos x="186" y="331"/>
                </a:cxn>
                <a:cxn ang="0">
                  <a:pos x="152" y="299"/>
                </a:cxn>
                <a:cxn ang="0">
                  <a:pos x="186" y="272"/>
                </a:cxn>
                <a:cxn ang="0">
                  <a:pos x="298" y="272"/>
                </a:cxn>
                <a:cxn ang="0">
                  <a:pos x="331" y="299"/>
                </a:cxn>
                <a:cxn ang="0">
                  <a:pos x="298" y="331"/>
                </a:cxn>
                <a:cxn ang="0">
                  <a:pos x="264" y="299"/>
                </a:cxn>
                <a:cxn ang="0">
                  <a:pos x="298" y="272"/>
                </a:cxn>
              </a:cxnLst>
              <a:rect l="0" t="0" r="r" b="b"/>
              <a:pathLst>
                <a:path w="399" h="331">
                  <a:moveTo>
                    <a:pt x="390" y="156"/>
                  </a:moveTo>
                  <a:cubicBezTo>
                    <a:pt x="351" y="259"/>
                    <a:pt x="350" y="260"/>
                    <a:pt x="344" y="260"/>
                  </a:cubicBezTo>
                  <a:cubicBezTo>
                    <a:pt x="324" y="260"/>
                    <a:pt x="218" y="260"/>
                    <a:pt x="134" y="260"/>
                  </a:cubicBezTo>
                  <a:cubicBezTo>
                    <a:pt x="126" y="260"/>
                    <a:pt x="93" y="163"/>
                    <a:pt x="82" y="128"/>
                  </a:cubicBezTo>
                  <a:cubicBezTo>
                    <a:pt x="79" y="119"/>
                    <a:pt x="74" y="116"/>
                    <a:pt x="68" y="116"/>
                  </a:cubicBezTo>
                  <a:cubicBezTo>
                    <a:pt x="58" y="116"/>
                    <a:pt x="50" y="116"/>
                    <a:pt x="41" y="116"/>
                  </a:cubicBezTo>
                  <a:cubicBezTo>
                    <a:pt x="0" y="116"/>
                    <a:pt x="0" y="74"/>
                    <a:pt x="42" y="74"/>
                  </a:cubicBezTo>
                  <a:cubicBezTo>
                    <a:pt x="71" y="74"/>
                    <a:pt x="89" y="74"/>
                    <a:pt x="100" y="74"/>
                  </a:cubicBezTo>
                  <a:cubicBezTo>
                    <a:pt x="110" y="74"/>
                    <a:pt x="115" y="87"/>
                    <a:pt x="118" y="97"/>
                  </a:cubicBezTo>
                  <a:cubicBezTo>
                    <a:pt x="129" y="125"/>
                    <a:pt x="149" y="180"/>
                    <a:pt x="159" y="207"/>
                  </a:cubicBezTo>
                  <a:cubicBezTo>
                    <a:pt x="163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5"/>
                    <a:pt x="326" y="207"/>
                  </a:cubicBezTo>
                  <a:cubicBezTo>
                    <a:pt x="335" y="186"/>
                    <a:pt x="344" y="163"/>
                    <a:pt x="350" y="149"/>
                  </a:cubicBezTo>
                  <a:cubicBezTo>
                    <a:pt x="354" y="139"/>
                    <a:pt x="362" y="110"/>
                    <a:pt x="381" y="116"/>
                  </a:cubicBezTo>
                  <a:cubicBezTo>
                    <a:pt x="399" y="123"/>
                    <a:pt x="399" y="131"/>
                    <a:pt x="390" y="156"/>
                  </a:cubicBezTo>
                  <a:close/>
                  <a:moveTo>
                    <a:pt x="305" y="210"/>
                  </a:moveTo>
                  <a:cubicBezTo>
                    <a:pt x="180" y="210"/>
                    <a:pt x="180" y="210"/>
                    <a:pt x="180" y="210"/>
                  </a:cubicBezTo>
                  <a:cubicBezTo>
                    <a:pt x="173" y="210"/>
                    <a:pt x="170" y="204"/>
                    <a:pt x="167" y="196"/>
                  </a:cubicBezTo>
                  <a:cubicBezTo>
                    <a:pt x="128" y="90"/>
                    <a:pt x="128" y="90"/>
                    <a:pt x="128" y="90"/>
                  </a:cubicBezTo>
                  <a:cubicBezTo>
                    <a:pt x="128" y="83"/>
                    <a:pt x="134" y="77"/>
                    <a:pt x="141" y="77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6"/>
                    <a:pt x="178" y="0"/>
                    <a:pt x="185" y="0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2" y="0"/>
                    <a:pt x="268" y="6"/>
                    <a:pt x="268" y="13"/>
                  </a:cubicBezTo>
                  <a:cubicBezTo>
                    <a:pt x="268" y="47"/>
                    <a:pt x="268" y="47"/>
                    <a:pt x="268" y="47"/>
                  </a:cubicBezTo>
                  <a:cubicBezTo>
                    <a:pt x="306" y="47"/>
                    <a:pt x="306" y="47"/>
                    <a:pt x="306" y="47"/>
                  </a:cubicBezTo>
                  <a:cubicBezTo>
                    <a:pt x="310" y="47"/>
                    <a:pt x="314" y="51"/>
                    <a:pt x="314" y="55"/>
                  </a:cubicBezTo>
                  <a:cubicBezTo>
                    <a:pt x="314" y="77"/>
                    <a:pt x="314" y="77"/>
                    <a:pt x="314" y="77"/>
                  </a:cubicBezTo>
                  <a:cubicBezTo>
                    <a:pt x="348" y="77"/>
                    <a:pt x="348" y="77"/>
                    <a:pt x="348" y="77"/>
                  </a:cubicBezTo>
                  <a:cubicBezTo>
                    <a:pt x="356" y="77"/>
                    <a:pt x="362" y="83"/>
                    <a:pt x="362" y="90"/>
                  </a:cubicBezTo>
                  <a:cubicBezTo>
                    <a:pt x="318" y="196"/>
                    <a:pt x="318" y="196"/>
                    <a:pt x="318" y="196"/>
                  </a:cubicBezTo>
                  <a:cubicBezTo>
                    <a:pt x="315" y="205"/>
                    <a:pt x="312" y="210"/>
                    <a:pt x="305" y="210"/>
                  </a:cubicBezTo>
                  <a:close/>
                  <a:moveTo>
                    <a:pt x="186" y="272"/>
                  </a:moveTo>
                  <a:cubicBezTo>
                    <a:pt x="203" y="272"/>
                    <a:pt x="220" y="283"/>
                    <a:pt x="220" y="299"/>
                  </a:cubicBezTo>
                  <a:cubicBezTo>
                    <a:pt x="220" y="315"/>
                    <a:pt x="203" y="331"/>
                    <a:pt x="186" y="331"/>
                  </a:cubicBezTo>
                  <a:cubicBezTo>
                    <a:pt x="170" y="331"/>
                    <a:pt x="152" y="315"/>
                    <a:pt x="152" y="299"/>
                  </a:cubicBezTo>
                  <a:cubicBezTo>
                    <a:pt x="152" y="283"/>
                    <a:pt x="170" y="272"/>
                    <a:pt x="186" y="272"/>
                  </a:cubicBezTo>
                  <a:close/>
                  <a:moveTo>
                    <a:pt x="298" y="272"/>
                  </a:moveTo>
                  <a:cubicBezTo>
                    <a:pt x="315" y="272"/>
                    <a:pt x="331" y="282"/>
                    <a:pt x="331" y="299"/>
                  </a:cubicBezTo>
                  <a:cubicBezTo>
                    <a:pt x="331" y="316"/>
                    <a:pt x="315" y="331"/>
                    <a:pt x="298" y="331"/>
                  </a:cubicBezTo>
                  <a:cubicBezTo>
                    <a:pt x="280" y="331"/>
                    <a:pt x="264" y="316"/>
                    <a:pt x="264" y="299"/>
                  </a:cubicBezTo>
                  <a:cubicBezTo>
                    <a:pt x="264" y="282"/>
                    <a:pt x="280" y="272"/>
                    <a:pt x="298" y="27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6" name="Group 35"/>
          <p:cNvGrpSpPr/>
          <p:nvPr/>
        </p:nvGrpSpPr>
        <p:grpSpPr>
          <a:xfrm>
            <a:off x="4021585" y="4496388"/>
            <a:ext cx="1089152" cy="1086547"/>
            <a:chOff x="3124200" y="3768269"/>
            <a:chExt cx="816864" cy="814910"/>
          </a:xfrm>
        </p:grpSpPr>
        <p:sp>
          <p:nvSpPr>
            <p:cNvPr id="17" name="Rounded Rectangle 17"/>
            <p:cNvSpPr/>
            <p:nvPr/>
          </p:nvSpPr>
          <p:spPr>
            <a:xfrm>
              <a:off x="3124200" y="3768269"/>
              <a:ext cx="816864" cy="81491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 153"/>
            <p:cNvSpPr>
              <a:spLocks noEditPoints="1"/>
            </p:cNvSpPr>
            <p:nvPr/>
          </p:nvSpPr>
          <p:spPr bwMode="auto">
            <a:xfrm>
              <a:off x="3375470" y="4043962"/>
              <a:ext cx="314325" cy="263525"/>
            </a:xfrm>
            <a:custGeom>
              <a:avLst/>
              <a:gdLst/>
              <a:ahLst/>
              <a:cxnLst>
                <a:cxn ang="0">
                  <a:pos x="328" y="102"/>
                </a:cxn>
                <a:cxn ang="0">
                  <a:pos x="328" y="80"/>
                </a:cxn>
                <a:cxn ang="0">
                  <a:pos x="245" y="98"/>
                </a:cxn>
                <a:cxn ang="0">
                  <a:pos x="220" y="118"/>
                </a:cxn>
                <a:cxn ang="0">
                  <a:pos x="220" y="107"/>
                </a:cxn>
                <a:cxn ang="0">
                  <a:pos x="328" y="32"/>
                </a:cxn>
                <a:cxn ang="0">
                  <a:pos x="327" y="13"/>
                </a:cxn>
                <a:cxn ang="0">
                  <a:pos x="341" y="6"/>
                </a:cxn>
                <a:cxn ang="0">
                  <a:pos x="396" y="56"/>
                </a:cxn>
                <a:cxn ang="0">
                  <a:pos x="344" y="107"/>
                </a:cxn>
                <a:cxn ang="0">
                  <a:pos x="328" y="102"/>
                </a:cxn>
                <a:cxn ang="0">
                  <a:pos x="326" y="207"/>
                </a:cxn>
                <a:cxn ang="0">
                  <a:pos x="350" y="148"/>
                </a:cxn>
                <a:cxn ang="0">
                  <a:pos x="381" y="114"/>
                </a:cxn>
                <a:cxn ang="0">
                  <a:pos x="391" y="155"/>
                </a:cxn>
                <a:cxn ang="0">
                  <a:pos x="344" y="261"/>
                </a:cxn>
                <a:cxn ang="0">
                  <a:pos x="134" y="261"/>
                </a:cxn>
                <a:cxn ang="0">
                  <a:pos x="82" y="126"/>
                </a:cxn>
                <a:cxn ang="0">
                  <a:pos x="67" y="115"/>
                </a:cxn>
                <a:cxn ang="0">
                  <a:pos x="41" y="115"/>
                </a:cxn>
                <a:cxn ang="0">
                  <a:pos x="42" y="72"/>
                </a:cxn>
                <a:cxn ang="0">
                  <a:pos x="100" y="72"/>
                </a:cxn>
                <a:cxn ang="0">
                  <a:pos x="118" y="95"/>
                </a:cxn>
                <a:cxn ang="0">
                  <a:pos x="159" y="207"/>
                </a:cxn>
                <a:cxn ang="0">
                  <a:pos x="179" y="220"/>
                </a:cxn>
                <a:cxn ang="0">
                  <a:pos x="310" y="220"/>
                </a:cxn>
                <a:cxn ang="0">
                  <a:pos x="326" y="207"/>
                </a:cxn>
                <a:cxn ang="0">
                  <a:pos x="186" y="273"/>
                </a:cxn>
                <a:cxn ang="0">
                  <a:pos x="220" y="301"/>
                </a:cxn>
                <a:cxn ang="0">
                  <a:pos x="186" y="334"/>
                </a:cxn>
                <a:cxn ang="0">
                  <a:pos x="153" y="301"/>
                </a:cxn>
                <a:cxn ang="0">
                  <a:pos x="186" y="273"/>
                </a:cxn>
                <a:cxn ang="0">
                  <a:pos x="298" y="273"/>
                </a:cxn>
                <a:cxn ang="0">
                  <a:pos x="332" y="301"/>
                </a:cxn>
                <a:cxn ang="0">
                  <a:pos x="298" y="334"/>
                </a:cxn>
                <a:cxn ang="0">
                  <a:pos x="264" y="301"/>
                </a:cxn>
                <a:cxn ang="0">
                  <a:pos x="298" y="273"/>
                </a:cxn>
              </a:cxnLst>
              <a:rect l="0" t="0" r="r" b="b"/>
              <a:pathLst>
                <a:path w="399" h="334">
                  <a:moveTo>
                    <a:pt x="328" y="102"/>
                  </a:moveTo>
                  <a:cubicBezTo>
                    <a:pt x="327" y="90"/>
                    <a:pt x="328" y="80"/>
                    <a:pt x="328" y="80"/>
                  </a:cubicBezTo>
                  <a:cubicBezTo>
                    <a:pt x="328" y="80"/>
                    <a:pt x="279" y="72"/>
                    <a:pt x="245" y="98"/>
                  </a:cubicBezTo>
                  <a:cubicBezTo>
                    <a:pt x="224" y="111"/>
                    <a:pt x="221" y="116"/>
                    <a:pt x="220" y="118"/>
                  </a:cubicBezTo>
                  <a:cubicBezTo>
                    <a:pt x="220" y="118"/>
                    <a:pt x="217" y="116"/>
                    <a:pt x="220" y="107"/>
                  </a:cubicBezTo>
                  <a:cubicBezTo>
                    <a:pt x="248" y="31"/>
                    <a:pt x="328" y="32"/>
                    <a:pt x="328" y="32"/>
                  </a:cubicBezTo>
                  <a:cubicBezTo>
                    <a:pt x="328" y="32"/>
                    <a:pt x="327" y="25"/>
                    <a:pt x="327" y="13"/>
                  </a:cubicBezTo>
                  <a:cubicBezTo>
                    <a:pt x="327" y="0"/>
                    <a:pt x="332" y="0"/>
                    <a:pt x="341" y="6"/>
                  </a:cubicBezTo>
                  <a:cubicBezTo>
                    <a:pt x="361" y="23"/>
                    <a:pt x="396" y="56"/>
                    <a:pt x="396" y="56"/>
                  </a:cubicBezTo>
                  <a:cubicBezTo>
                    <a:pt x="396" y="56"/>
                    <a:pt x="363" y="88"/>
                    <a:pt x="344" y="107"/>
                  </a:cubicBezTo>
                  <a:cubicBezTo>
                    <a:pt x="335" y="116"/>
                    <a:pt x="328" y="119"/>
                    <a:pt x="328" y="102"/>
                  </a:cubicBezTo>
                  <a:close/>
                  <a:moveTo>
                    <a:pt x="326" y="207"/>
                  </a:moveTo>
                  <a:cubicBezTo>
                    <a:pt x="335" y="186"/>
                    <a:pt x="344" y="162"/>
                    <a:pt x="350" y="148"/>
                  </a:cubicBezTo>
                  <a:cubicBezTo>
                    <a:pt x="354" y="138"/>
                    <a:pt x="362" y="108"/>
                    <a:pt x="381" y="114"/>
                  </a:cubicBezTo>
                  <a:cubicBezTo>
                    <a:pt x="399" y="121"/>
                    <a:pt x="399" y="130"/>
                    <a:pt x="391" y="155"/>
                  </a:cubicBezTo>
                  <a:cubicBezTo>
                    <a:pt x="351" y="260"/>
                    <a:pt x="350" y="261"/>
                    <a:pt x="344" y="261"/>
                  </a:cubicBezTo>
                  <a:cubicBezTo>
                    <a:pt x="324" y="261"/>
                    <a:pt x="218" y="261"/>
                    <a:pt x="134" y="261"/>
                  </a:cubicBezTo>
                  <a:cubicBezTo>
                    <a:pt x="126" y="261"/>
                    <a:pt x="93" y="162"/>
                    <a:pt x="82" y="126"/>
                  </a:cubicBezTo>
                  <a:cubicBezTo>
                    <a:pt x="79" y="118"/>
                    <a:pt x="74" y="115"/>
                    <a:pt x="67" y="115"/>
                  </a:cubicBezTo>
                  <a:cubicBezTo>
                    <a:pt x="58" y="115"/>
                    <a:pt x="50" y="115"/>
                    <a:pt x="41" y="115"/>
                  </a:cubicBezTo>
                  <a:cubicBezTo>
                    <a:pt x="0" y="115"/>
                    <a:pt x="0" y="72"/>
                    <a:pt x="42" y="72"/>
                  </a:cubicBezTo>
                  <a:cubicBezTo>
                    <a:pt x="71" y="72"/>
                    <a:pt x="89" y="72"/>
                    <a:pt x="100" y="72"/>
                  </a:cubicBezTo>
                  <a:cubicBezTo>
                    <a:pt x="110" y="72"/>
                    <a:pt x="115" y="85"/>
                    <a:pt x="118" y="95"/>
                  </a:cubicBezTo>
                  <a:cubicBezTo>
                    <a:pt x="129" y="124"/>
                    <a:pt x="149" y="179"/>
                    <a:pt x="159" y="207"/>
                  </a:cubicBezTo>
                  <a:cubicBezTo>
                    <a:pt x="162" y="217"/>
                    <a:pt x="169" y="220"/>
                    <a:pt x="179" y="220"/>
                  </a:cubicBezTo>
                  <a:cubicBezTo>
                    <a:pt x="208" y="220"/>
                    <a:pt x="281" y="220"/>
                    <a:pt x="310" y="220"/>
                  </a:cubicBezTo>
                  <a:cubicBezTo>
                    <a:pt x="320" y="220"/>
                    <a:pt x="324" y="216"/>
                    <a:pt x="326" y="207"/>
                  </a:cubicBezTo>
                  <a:close/>
                  <a:moveTo>
                    <a:pt x="186" y="273"/>
                  </a:moveTo>
                  <a:cubicBezTo>
                    <a:pt x="203" y="273"/>
                    <a:pt x="220" y="284"/>
                    <a:pt x="220" y="301"/>
                  </a:cubicBezTo>
                  <a:cubicBezTo>
                    <a:pt x="220" y="317"/>
                    <a:pt x="203" y="334"/>
                    <a:pt x="186" y="334"/>
                  </a:cubicBezTo>
                  <a:cubicBezTo>
                    <a:pt x="169" y="334"/>
                    <a:pt x="153" y="317"/>
                    <a:pt x="153" y="301"/>
                  </a:cubicBezTo>
                  <a:cubicBezTo>
                    <a:pt x="153" y="284"/>
                    <a:pt x="169" y="273"/>
                    <a:pt x="186" y="273"/>
                  </a:cubicBezTo>
                  <a:close/>
                  <a:moveTo>
                    <a:pt x="298" y="273"/>
                  </a:moveTo>
                  <a:cubicBezTo>
                    <a:pt x="315" y="273"/>
                    <a:pt x="332" y="283"/>
                    <a:pt x="332" y="301"/>
                  </a:cubicBezTo>
                  <a:cubicBezTo>
                    <a:pt x="332" y="318"/>
                    <a:pt x="315" y="334"/>
                    <a:pt x="298" y="334"/>
                  </a:cubicBezTo>
                  <a:cubicBezTo>
                    <a:pt x="280" y="334"/>
                    <a:pt x="264" y="318"/>
                    <a:pt x="264" y="301"/>
                  </a:cubicBezTo>
                  <a:cubicBezTo>
                    <a:pt x="264" y="283"/>
                    <a:pt x="280" y="273"/>
                    <a:pt x="298" y="27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/>
            </a:p>
          </p:txBody>
        </p:sp>
      </p:grpSp>
      <p:grpSp>
        <p:nvGrpSpPr>
          <p:cNvPr id="19" name="Group 39"/>
          <p:cNvGrpSpPr/>
          <p:nvPr/>
        </p:nvGrpSpPr>
        <p:grpSpPr>
          <a:xfrm>
            <a:off x="4428611" y="2106819"/>
            <a:ext cx="3046749" cy="3046749"/>
            <a:chOff x="3429469" y="1996868"/>
            <a:chExt cx="2285062" cy="2285062"/>
          </a:xfrm>
        </p:grpSpPr>
        <p:sp>
          <p:nvSpPr>
            <p:cNvPr id="20" name="Pie 17"/>
            <p:cNvSpPr/>
            <p:nvPr/>
          </p:nvSpPr>
          <p:spPr>
            <a:xfrm>
              <a:off x="3429469" y="1996868"/>
              <a:ext cx="1116740" cy="1116740"/>
            </a:xfrm>
            <a:prstGeom prst="pieWedg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Pie 25"/>
            <p:cNvSpPr/>
            <p:nvPr/>
          </p:nvSpPr>
          <p:spPr>
            <a:xfrm rot="5400000">
              <a:off x="4597791" y="1996868"/>
              <a:ext cx="1116740" cy="1116740"/>
            </a:xfrm>
            <a:prstGeom prst="pieWedge">
              <a:avLst/>
            </a:prstGeom>
            <a:solidFill>
              <a:schemeClr val="accent2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Pie 26"/>
            <p:cNvSpPr/>
            <p:nvPr/>
          </p:nvSpPr>
          <p:spPr>
            <a:xfrm rot="10800000">
              <a:off x="4597791" y="3165190"/>
              <a:ext cx="1116740" cy="1116740"/>
            </a:xfrm>
            <a:prstGeom prst="pieWedge">
              <a:avLst/>
            </a:prstGeom>
            <a:solidFill>
              <a:schemeClr val="accent4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ie 27"/>
            <p:cNvSpPr/>
            <p:nvPr/>
          </p:nvSpPr>
          <p:spPr>
            <a:xfrm rot="16200000">
              <a:off x="3429469" y="3165190"/>
              <a:ext cx="1116740" cy="1116740"/>
            </a:xfrm>
            <a:prstGeom prst="pieWedge">
              <a:avLst/>
            </a:prstGeom>
            <a:solidFill>
              <a:schemeClr val="accent3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24" name="Group 41"/>
          <p:cNvGrpSpPr/>
          <p:nvPr/>
        </p:nvGrpSpPr>
        <p:grpSpPr>
          <a:xfrm>
            <a:off x="4935985" y="2614193"/>
            <a:ext cx="2032000" cy="2032000"/>
            <a:chOff x="3810000" y="2377399"/>
            <a:chExt cx="1524000" cy="1524000"/>
          </a:xfrm>
        </p:grpSpPr>
        <p:grpSp>
          <p:nvGrpSpPr>
            <p:cNvPr id="25" name="Group 28"/>
            <p:cNvGrpSpPr/>
            <p:nvPr/>
          </p:nvGrpSpPr>
          <p:grpSpPr>
            <a:xfrm>
              <a:off x="3810000" y="2377399"/>
              <a:ext cx="1524000" cy="1524000"/>
              <a:chOff x="4343400" y="1854885"/>
              <a:chExt cx="457200" cy="457200"/>
            </a:xfrm>
          </p:grpSpPr>
          <p:sp>
            <p:nvSpPr>
              <p:cNvPr id="27" name="Oval 29"/>
              <p:cNvSpPr/>
              <p:nvPr/>
            </p:nvSpPr>
            <p:spPr>
              <a:xfrm>
                <a:off x="4343400" y="1854885"/>
                <a:ext cx="457200" cy="4572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bg2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  <p:sp>
            <p:nvSpPr>
              <p:cNvPr id="28" name="Oval 36"/>
              <p:cNvSpPr/>
              <p:nvPr/>
            </p:nvSpPr>
            <p:spPr>
              <a:xfrm>
                <a:off x="4408030" y="1919516"/>
                <a:ext cx="327939" cy="327939"/>
              </a:xfrm>
              <a:prstGeom prst="ellipse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/>
              </a:p>
            </p:txBody>
          </p:sp>
        </p:grpSp>
        <p:sp>
          <p:nvSpPr>
            <p:cNvPr id="26" name="Freeform 145"/>
            <p:cNvSpPr/>
            <p:nvPr/>
          </p:nvSpPr>
          <p:spPr bwMode="auto">
            <a:xfrm>
              <a:off x="4258253" y="2868848"/>
              <a:ext cx="627494" cy="541102"/>
            </a:xfrm>
            <a:custGeom>
              <a:avLst/>
              <a:gdLst/>
              <a:ahLst/>
              <a:cxnLst>
                <a:cxn ang="0">
                  <a:pos x="64" y="51"/>
                </a:cxn>
                <a:cxn ang="0">
                  <a:pos x="60" y="55"/>
                </a:cxn>
                <a:cxn ang="0">
                  <a:pos x="49" y="55"/>
                </a:cxn>
                <a:cxn ang="0">
                  <a:pos x="45" y="51"/>
                </a:cxn>
                <a:cxn ang="0">
                  <a:pos x="45" y="40"/>
                </a:cxn>
                <a:cxn ang="0">
                  <a:pos x="49" y="36"/>
                </a:cxn>
                <a:cxn ang="0">
                  <a:pos x="52" y="36"/>
                </a:cxn>
                <a:cxn ang="0">
                  <a:pos x="52" y="30"/>
                </a:cxn>
                <a:cxn ang="0">
                  <a:pos x="34" y="30"/>
                </a:cxn>
                <a:cxn ang="0">
                  <a:pos x="34" y="36"/>
                </a:cxn>
                <a:cxn ang="0">
                  <a:pos x="37" y="36"/>
                </a:cxn>
                <a:cxn ang="0">
                  <a:pos x="41" y="40"/>
                </a:cxn>
                <a:cxn ang="0">
                  <a:pos x="41" y="51"/>
                </a:cxn>
                <a:cxn ang="0">
                  <a:pos x="37" y="55"/>
                </a:cxn>
                <a:cxn ang="0">
                  <a:pos x="26" y="55"/>
                </a:cxn>
                <a:cxn ang="0">
                  <a:pos x="23" y="51"/>
                </a:cxn>
                <a:cxn ang="0">
                  <a:pos x="23" y="40"/>
                </a:cxn>
                <a:cxn ang="0">
                  <a:pos x="26" y="36"/>
                </a:cxn>
                <a:cxn ang="0">
                  <a:pos x="29" y="36"/>
                </a:cxn>
                <a:cxn ang="0">
                  <a:pos x="29" y="30"/>
                </a:cxn>
                <a:cxn ang="0">
                  <a:pos x="11" y="30"/>
                </a:cxn>
                <a:cxn ang="0">
                  <a:pos x="11" y="36"/>
                </a:cxn>
                <a:cxn ang="0">
                  <a:pos x="15" y="36"/>
                </a:cxn>
                <a:cxn ang="0">
                  <a:pos x="18" y="40"/>
                </a:cxn>
                <a:cxn ang="0">
                  <a:pos x="18" y="51"/>
                </a:cxn>
                <a:cxn ang="0">
                  <a:pos x="15" y="55"/>
                </a:cxn>
                <a:cxn ang="0">
                  <a:pos x="3" y="55"/>
                </a:cxn>
                <a:cxn ang="0">
                  <a:pos x="0" y="51"/>
                </a:cxn>
                <a:cxn ang="0">
                  <a:pos x="0" y="40"/>
                </a:cxn>
                <a:cxn ang="0">
                  <a:pos x="3" y="36"/>
                </a:cxn>
                <a:cxn ang="0">
                  <a:pos x="7" y="36"/>
                </a:cxn>
                <a:cxn ang="0">
                  <a:pos x="7" y="30"/>
                </a:cxn>
                <a:cxn ang="0">
                  <a:pos x="11" y="25"/>
                </a:cxn>
                <a:cxn ang="0">
                  <a:pos x="29" y="25"/>
                </a:cxn>
                <a:cxn ang="0">
                  <a:pos x="29" y="18"/>
                </a:cxn>
                <a:cxn ang="0">
                  <a:pos x="26" y="18"/>
                </a:cxn>
                <a:cxn ang="0">
                  <a:pos x="23" y="15"/>
                </a:cxn>
                <a:cxn ang="0">
                  <a:pos x="23" y="3"/>
                </a:cxn>
                <a:cxn ang="0">
                  <a:pos x="26" y="0"/>
                </a:cxn>
                <a:cxn ang="0">
                  <a:pos x="37" y="0"/>
                </a:cxn>
                <a:cxn ang="0">
                  <a:pos x="41" y="3"/>
                </a:cxn>
                <a:cxn ang="0">
                  <a:pos x="41" y="15"/>
                </a:cxn>
                <a:cxn ang="0">
                  <a:pos x="37" y="18"/>
                </a:cxn>
                <a:cxn ang="0">
                  <a:pos x="34" y="18"/>
                </a:cxn>
                <a:cxn ang="0">
                  <a:pos x="34" y="25"/>
                </a:cxn>
                <a:cxn ang="0">
                  <a:pos x="52" y="25"/>
                </a:cxn>
                <a:cxn ang="0">
                  <a:pos x="57" y="30"/>
                </a:cxn>
                <a:cxn ang="0">
                  <a:pos x="57" y="36"/>
                </a:cxn>
                <a:cxn ang="0">
                  <a:pos x="60" y="36"/>
                </a:cxn>
                <a:cxn ang="0">
                  <a:pos x="64" y="40"/>
                </a:cxn>
                <a:cxn ang="0">
                  <a:pos x="64" y="51"/>
                </a:cxn>
              </a:cxnLst>
              <a:rect l="0" t="0" r="r" b="b"/>
              <a:pathLst>
                <a:path w="64" h="55">
                  <a:moveTo>
                    <a:pt x="64" y="51"/>
                  </a:moveTo>
                  <a:cubicBezTo>
                    <a:pt x="64" y="53"/>
                    <a:pt x="62" y="55"/>
                    <a:pt x="60" y="55"/>
                  </a:cubicBezTo>
                  <a:cubicBezTo>
                    <a:pt x="49" y="55"/>
                    <a:pt x="49" y="55"/>
                    <a:pt x="49" y="55"/>
                  </a:cubicBezTo>
                  <a:cubicBezTo>
                    <a:pt x="47" y="55"/>
                    <a:pt x="45" y="53"/>
                    <a:pt x="45" y="51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5" y="38"/>
                    <a:pt x="47" y="36"/>
                    <a:pt x="49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0"/>
                    <a:pt x="52" y="30"/>
                    <a:pt x="52" y="30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9" y="36"/>
                    <a:pt x="41" y="38"/>
                    <a:pt x="41" y="40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41" y="53"/>
                    <a:pt x="39" y="55"/>
                    <a:pt x="37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4" y="55"/>
                    <a:pt x="23" y="53"/>
                    <a:pt x="23" y="51"/>
                  </a:cubicBezTo>
                  <a:cubicBezTo>
                    <a:pt x="23" y="40"/>
                    <a:pt x="23" y="40"/>
                    <a:pt x="23" y="40"/>
                  </a:cubicBezTo>
                  <a:cubicBezTo>
                    <a:pt x="23" y="38"/>
                    <a:pt x="24" y="36"/>
                    <a:pt x="26" y="36"/>
                  </a:cubicBezTo>
                  <a:cubicBezTo>
                    <a:pt x="29" y="36"/>
                    <a:pt x="29" y="36"/>
                    <a:pt x="29" y="36"/>
                  </a:cubicBezTo>
                  <a:cubicBezTo>
                    <a:pt x="29" y="30"/>
                    <a:pt x="29" y="30"/>
                    <a:pt x="29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1" y="36"/>
                    <a:pt x="11" y="36"/>
                    <a:pt x="11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36"/>
                    <a:pt x="18" y="38"/>
                    <a:pt x="18" y="4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3"/>
                    <a:pt x="17" y="55"/>
                    <a:pt x="15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1" y="55"/>
                    <a:pt x="0" y="53"/>
                    <a:pt x="0" y="51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38"/>
                    <a:pt x="1" y="36"/>
                    <a:pt x="3" y="36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7" y="30"/>
                    <a:pt x="7" y="30"/>
                    <a:pt x="7" y="30"/>
                  </a:cubicBezTo>
                  <a:cubicBezTo>
                    <a:pt x="7" y="27"/>
                    <a:pt x="9" y="25"/>
                    <a:pt x="11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18"/>
                    <a:pt x="29" y="18"/>
                    <a:pt x="29" y="18"/>
                  </a:cubicBezTo>
                  <a:cubicBezTo>
                    <a:pt x="26" y="18"/>
                    <a:pt x="26" y="18"/>
                    <a:pt x="26" y="18"/>
                  </a:cubicBezTo>
                  <a:cubicBezTo>
                    <a:pt x="24" y="18"/>
                    <a:pt x="23" y="17"/>
                    <a:pt x="23" y="15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9" y="0"/>
                    <a:pt x="41" y="1"/>
                    <a:pt x="41" y="3"/>
                  </a:cubicBezTo>
                  <a:cubicBezTo>
                    <a:pt x="41" y="15"/>
                    <a:pt x="41" y="15"/>
                    <a:pt x="41" y="15"/>
                  </a:cubicBezTo>
                  <a:cubicBezTo>
                    <a:pt x="41" y="17"/>
                    <a:pt x="39" y="18"/>
                    <a:pt x="37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25"/>
                    <a:pt x="34" y="25"/>
                    <a:pt x="34" y="25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55" y="25"/>
                    <a:pt x="57" y="27"/>
                    <a:pt x="57" y="30"/>
                  </a:cubicBezTo>
                  <a:cubicBezTo>
                    <a:pt x="57" y="36"/>
                    <a:pt x="57" y="36"/>
                    <a:pt x="57" y="36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62" y="36"/>
                    <a:pt x="64" y="38"/>
                    <a:pt x="64" y="40"/>
                  </a:cubicBezTo>
                  <a:lnTo>
                    <a:pt x="64" y="5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sz="3200" dirty="0"/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448476" y="1796874"/>
            <a:ext cx="2573109" cy="847702"/>
            <a:chOff x="2653530" y="5074715"/>
            <a:chExt cx="2262955" cy="847702"/>
          </a:xfrm>
        </p:grpSpPr>
        <p:sp>
          <p:nvSpPr>
            <p:cNvPr id="30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1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1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882385" y="1796874"/>
            <a:ext cx="2861139" cy="847702"/>
            <a:chOff x="7284132" y="5074715"/>
            <a:chExt cx="2262955" cy="847702"/>
          </a:xfrm>
        </p:grpSpPr>
        <p:sp>
          <p:nvSpPr>
            <p:cNvPr id="33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288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2">
                      <a:lumMod val="100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4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48476" y="4577632"/>
            <a:ext cx="2573109" cy="847702"/>
            <a:chOff x="2653530" y="5074715"/>
            <a:chExt cx="2262955" cy="847702"/>
          </a:xfrm>
        </p:grpSpPr>
        <p:sp>
          <p:nvSpPr>
            <p:cNvPr id="36" name="TextBox 45"/>
            <p:cNvSpPr txBox="1"/>
            <p:nvPr/>
          </p:nvSpPr>
          <p:spPr>
            <a:xfrm>
              <a:off x="2653530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0" tIns="0" rIns="360000" bIns="0" rtlCol="0" anchor="ctr" anchorCtr="0">
              <a:normAutofit/>
            </a:bodyPr>
            <a:lstStyle/>
            <a:p>
              <a:pPr algn="r"/>
              <a:r>
                <a:rPr lang="zh-CN" altLang="en-US" sz="1600" b="1" dirty="0">
                  <a:solidFill>
                    <a:schemeClr val="accent3">
                      <a:lumMod val="7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37" name="Title 20"/>
            <p:cNvSpPr txBox="1"/>
            <p:nvPr/>
          </p:nvSpPr>
          <p:spPr>
            <a:xfrm>
              <a:off x="2653530" y="5366119"/>
              <a:ext cx="2262955" cy="556298"/>
            </a:xfrm>
            <a:prstGeom prst="rect">
              <a:avLst/>
            </a:prstGeom>
          </p:spPr>
          <p:txBody>
            <a:bodyPr vert="horz" wrap="square" lIns="0" tIns="0" rIns="360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r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  <p:grpSp>
        <p:nvGrpSpPr>
          <p:cNvPr id="38" name="组合 37"/>
          <p:cNvGrpSpPr/>
          <p:nvPr/>
        </p:nvGrpSpPr>
        <p:grpSpPr>
          <a:xfrm>
            <a:off x="7882385" y="4577632"/>
            <a:ext cx="2861139" cy="847702"/>
            <a:chOff x="7284132" y="5074715"/>
            <a:chExt cx="2262955" cy="847702"/>
          </a:xfrm>
        </p:grpSpPr>
        <p:sp>
          <p:nvSpPr>
            <p:cNvPr id="39" name="TextBox 45"/>
            <p:cNvSpPr txBox="1"/>
            <p:nvPr/>
          </p:nvSpPr>
          <p:spPr>
            <a:xfrm>
              <a:off x="7284132" y="5074715"/>
              <a:ext cx="2262955" cy="291403"/>
            </a:xfrm>
            <a:prstGeom prst="rect">
              <a:avLst/>
            </a:prstGeom>
            <a:noFill/>
            <a:ln w="12700" cap="flat" cmpd="sng" algn="ctr">
              <a:noFill/>
              <a:prstDash val="solid"/>
              <a:round/>
              <a:headEnd type="none" w="med" len="med"/>
              <a:tailEnd type="none" w="med" len="med"/>
            </a:ln>
            <a:extLst>
              <a:ext uri="{91240B29-F687-4F45-9708-019B960494DF}">
                <a14:hiddenLine xmlns:a14="http://schemas.microsoft.com/office/drawing/2010/main" w="12700">
                  <a:solidFill>
                    <a:schemeClr val="accent4">
                      <a:lumMod val="10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 wrap="square" lIns="288000" tIns="0" rIns="288000" bIns="0" rtlCol="0" anchor="ctr" anchorCtr="0">
              <a:normAutofit/>
            </a:bodyPr>
            <a:lstStyle/>
            <a:p>
              <a:r>
                <a:rPr lang="zh-CN" altLang="en-US" sz="1600" b="1" dirty="0">
                  <a:solidFill>
                    <a:schemeClr val="accent4">
                      <a:lumMod val="75000"/>
                    </a:schemeClr>
                  </a:solidFill>
                </a:rPr>
                <a:t>标题文本预设</a:t>
              </a:r>
            </a:p>
          </p:txBody>
        </p:sp>
        <p:sp>
          <p:nvSpPr>
            <p:cNvPr id="40" name="Title 20"/>
            <p:cNvSpPr txBox="1"/>
            <p:nvPr/>
          </p:nvSpPr>
          <p:spPr>
            <a:xfrm>
              <a:off x="7284132" y="5366119"/>
              <a:ext cx="2262955" cy="556298"/>
            </a:xfrm>
            <a:prstGeom prst="rect">
              <a:avLst/>
            </a:prstGeom>
          </p:spPr>
          <p:txBody>
            <a:bodyPr vert="horz" wrap="square" lIns="288000" tIns="0" rIns="288000" bIns="0" rtlCol="0" anchor="ctr" anchorCtr="0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2900" kern="1200">
                  <a:solidFill>
                    <a:schemeClr val="accent6"/>
                  </a:solidFill>
                  <a:latin typeface="Source Sans Pro ExtraLight"/>
                  <a:ea typeface="+mj-ea"/>
                  <a:cs typeface="Source Sans Pro ExtraLight"/>
                </a:defRPr>
              </a:lvl1pPr>
            </a:lstStyle>
            <a:p>
              <a:pPr algn="l">
                <a:lnSpc>
                  <a:spcPct val="150000"/>
                </a:lnSpc>
              </a:pPr>
              <a:r>
                <a:rPr lang="zh-CN" altLang="en-US" sz="1050" dirty="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此部分内容作为文字排版占位显示 </a:t>
              </a:r>
              <a:br>
                <a:rPr lang="en-US" altLang="zh-CN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</a:br>
              <a:r>
                <a:rPr lang="zh-CN" altLang="en-US" sz="1050">
                  <a:solidFill>
                    <a:schemeClr val="dk1">
                      <a:lumMod val="100000"/>
                    </a:schemeClr>
                  </a:solidFill>
                  <a:latin typeface="+mn-ea"/>
                  <a:ea typeface="+mn-ea"/>
                  <a:cs typeface="Lato Light"/>
                </a:rPr>
                <a:t>（建议使用主题字体）</a:t>
              </a:r>
              <a:endParaRPr lang="zh-CN" altLang="en-US" sz="1050" dirty="0">
                <a:solidFill>
                  <a:schemeClr val="dk1">
                    <a:lumMod val="100000"/>
                  </a:schemeClr>
                </a:solidFill>
                <a:latin typeface="+mn-ea"/>
                <a:ea typeface="+mn-ea"/>
                <a:cs typeface="Lato Ligh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7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graphicFrame>
        <p:nvGraphicFramePr>
          <p:cNvPr id="5" name="图示 4"/>
          <p:cNvGraphicFramePr/>
          <p:nvPr/>
        </p:nvGraphicFramePr>
        <p:xfrm>
          <a:off x="0" y="3"/>
          <a:ext cx="12203008" cy="33034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6"/>
          <p:cNvSpPr/>
          <p:nvPr/>
        </p:nvSpPr>
        <p:spPr>
          <a:xfrm>
            <a:off x="-8284" y="4"/>
            <a:ext cx="12211295" cy="3309193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Anillo 6"/>
          <p:cNvSpPr/>
          <p:nvPr/>
        </p:nvSpPr>
        <p:spPr>
          <a:xfrm>
            <a:off x="1720807" y="2677176"/>
            <a:ext cx="1719674" cy="1719674"/>
          </a:xfrm>
          <a:prstGeom prst="donut">
            <a:avLst>
              <a:gd name="adj" fmla="val 2381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8" name="图示 7"/>
          <p:cNvGraphicFramePr/>
          <p:nvPr/>
        </p:nvGraphicFramePr>
        <p:xfrm>
          <a:off x="1766412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Anillo 6"/>
          <p:cNvSpPr/>
          <p:nvPr/>
        </p:nvSpPr>
        <p:spPr>
          <a:xfrm>
            <a:off x="4064378" y="2677176"/>
            <a:ext cx="1719674" cy="1719674"/>
          </a:xfrm>
          <a:prstGeom prst="donut">
            <a:avLst>
              <a:gd name="adj" fmla="val 2381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10" name="图示 9"/>
          <p:cNvGraphicFramePr/>
          <p:nvPr/>
        </p:nvGraphicFramePr>
        <p:xfrm>
          <a:off x="4109983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1" name="Anillo 6"/>
          <p:cNvSpPr/>
          <p:nvPr/>
        </p:nvSpPr>
        <p:spPr>
          <a:xfrm>
            <a:off x="6407949" y="2677176"/>
            <a:ext cx="1719674" cy="1719674"/>
          </a:xfrm>
          <a:prstGeom prst="donut">
            <a:avLst>
              <a:gd name="adj" fmla="val 2381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12" name="图示 11"/>
          <p:cNvGraphicFramePr/>
          <p:nvPr/>
        </p:nvGraphicFramePr>
        <p:xfrm>
          <a:off x="6453554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7" r:lo="rId18" r:qs="rId19" r:cs="rId20"/>
          </a:graphicData>
        </a:graphic>
      </p:graphicFrame>
      <p:sp>
        <p:nvSpPr>
          <p:cNvPr id="13" name="Anillo 6"/>
          <p:cNvSpPr/>
          <p:nvPr/>
        </p:nvSpPr>
        <p:spPr>
          <a:xfrm>
            <a:off x="8751520" y="2677176"/>
            <a:ext cx="1719674" cy="1719674"/>
          </a:xfrm>
          <a:prstGeom prst="donut">
            <a:avLst>
              <a:gd name="adj" fmla="val 2381"/>
            </a:avLst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  <a:cs typeface="+mn-ea"/>
              <a:sym typeface="+mn-lt"/>
            </a:endParaRPr>
          </a:p>
        </p:txBody>
      </p:sp>
      <p:graphicFrame>
        <p:nvGraphicFramePr>
          <p:cNvPr id="14" name="图示 13"/>
          <p:cNvGraphicFramePr/>
          <p:nvPr/>
        </p:nvGraphicFramePr>
        <p:xfrm>
          <a:off x="8797125" y="2731244"/>
          <a:ext cx="1628464" cy="1611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2" r:lo="rId23" r:qs="rId24" r:cs="rId25"/>
          </a:graphicData>
        </a:graphic>
      </p:graphicFrame>
      <p:grpSp>
        <p:nvGrpSpPr>
          <p:cNvPr id="15" name="组合 14"/>
          <p:cNvGrpSpPr/>
          <p:nvPr/>
        </p:nvGrpSpPr>
        <p:grpSpPr>
          <a:xfrm>
            <a:off x="1320504" y="4653136"/>
            <a:ext cx="2520280" cy="938718"/>
            <a:chOff x="4299896" y="1559742"/>
            <a:chExt cx="3884336" cy="938718"/>
          </a:xfrm>
        </p:grpSpPr>
        <p:sp>
          <p:nvSpPr>
            <p:cNvPr id="16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17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4075" y="4653136"/>
            <a:ext cx="2520280" cy="938718"/>
            <a:chOff x="4299896" y="1559742"/>
            <a:chExt cx="3884336" cy="938718"/>
          </a:xfrm>
        </p:grpSpPr>
        <p:sp>
          <p:nvSpPr>
            <p:cNvPr id="19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0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6007646" y="4653136"/>
            <a:ext cx="2520280" cy="938718"/>
            <a:chOff x="4299896" y="1559742"/>
            <a:chExt cx="3884336" cy="938718"/>
          </a:xfrm>
        </p:grpSpPr>
        <p:sp>
          <p:nvSpPr>
            <p:cNvPr id="22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3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8351217" y="4653136"/>
            <a:ext cx="2520280" cy="938718"/>
            <a:chOff x="4299896" y="1559742"/>
            <a:chExt cx="3884336" cy="938718"/>
          </a:xfrm>
        </p:grpSpPr>
        <p:sp>
          <p:nvSpPr>
            <p:cNvPr id="25" name="Textfeld 38"/>
            <p:cNvSpPr txBox="1"/>
            <p:nvPr/>
          </p:nvSpPr>
          <p:spPr>
            <a:xfrm>
              <a:off x="4299896" y="1559742"/>
              <a:ext cx="3884336" cy="33855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algn="ctr"/>
              <a:r>
                <a:rPr lang="zh-CN" altLang="en-US" sz="1600" b="1" kern="900" dirty="0">
                  <a:solidFill>
                    <a:schemeClr val="accent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  <p:sp>
          <p:nvSpPr>
            <p:cNvPr id="26" name="Textfeld 38"/>
            <p:cNvSpPr txBox="1"/>
            <p:nvPr/>
          </p:nvSpPr>
          <p:spPr>
            <a:xfrm>
              <a:off x="4299896" y="1898296"/>
              <a:ext cx="3884336" cy="600164"/>
            </a:xfrm>
            <a:prstGeom prst="rect">
              <a:avLst/>
            </a:prstGeom>
          </p:spPr>
          <p:txBody>
            <a:bodyPr vert="horz" wrap="square" lIns="0" rtlCol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此部分内容作为文字排版占位显示</a:t>
              </a:r>
            </a:p>
            <a:p>
              <a:pPr lvl="0" algn="ctr">
                <a:lnSpc>
                  <a:spcPct val="15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cs typeface="+mn-ea"/>
                  <a:sym typeface="+mn-lt"/>
                </a:rPr>
                <a:t>（建议使用主题字体）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8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/>
              <a:t>一、标题文本预设</a:t>
            </a:r>
            <a:endParaRPr lang="zh-CN" altLang="en-US" dirty="0"/>
          </a:p>
        </p:txBody>
      </p:sp>
      <p:sp>
        <p:nvSpPr>
          <p:cNvPr id="6" name="Freeform 164"/>
          <p:cNvSpPr/>
          <p:nvPr/>
        </p:nvSpPr>
        <p:spPr bwMode="auto">
          <a:xfrm>
            <a:off x="5196122" y="3996319"/>
            <a:ext cx="891206" cy="1609822"/>
          </a:xfrm>
          <a:custGeom>
            <a:avLst/>
            <a:gdLst/>
            <a:ahLst/>
            <a:cxnLst>
              <a:cxn ang="0">
                <a:pos x="284" y="513"/>
              </a:cxn>
              <a:cxn ang="0">
                <a:pos x="0" y="314"/>
              </a:cxn>
              <a:cxn ang="0">
                <a:pos x="0" y="0"/>
              </a:cxn>
              <a:cxn ang="0">
                <a:pos x="284" y="200"/>
              </a:cxn>
              <a:cxn ang="0">
                <a:pos x="284" y="513"/>
              </a:cxn>
            </a:cxnLst>
            <a:rect l="0" t="0" r="r" b="b"/>
            <a:pathLst>
              <a:path w="284" h="513">
                <a:moveTo>
                  <a:pt x="284" y="513"/>
                </a:moveTo>
                <a:lnTo>
                  <a:pt x="0" y="314"/>
                </a:lnTo>
                <a:lnTo>
                  <a:pt x="0" y="0"/>
                </a:lnTo>
                <a:lnTo>
                  <a:pt x="284" y="200"/>
                </a:lnTo>
                <a:lnTo>
                  <a:pt x="284" y="513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sp>
        <p:nvSpPr>
          <p:cNvPr id="7" name="Freeform 165"/>
          <p:cNvSpPr/>
          <p:nvPr/>
        </p:nvSpPr>
        <p:spPr bwMode="auto">
          <a:xfrm>
            <a:off x="6087328" y="3996319"/>
            <a:ext cx="897483" cy="1609822"/>
          </a:xfrm>
          <a:custGeom>
            <a:avLst/>
            <a:gdLst/>
            <a:ahLst/>
            <a:cxnLst>
              <a:cxn ang="0">
                <a:pos x="0" y="513"/>
              </a:cxn>
              <a:cxn ang="0">
                <a:pos x="286" y="314"/>
              </a:cxn>
              <a:cxn ang="0">
                <a:pos x="286" y="0"/>
              </a:cxn>
              <a:cxn ang="0">
                <a:pos x="0" y="200"/>
              </a:cxn>
              <a:cxn ang="0">
                <a:pos x="0" y="513"/>
              </a:cxn>
            </a:cxnLst>
            <a:rect l="0" t="0" r="r" b="b"/>
            <a:pathLst>
              <a:path w="286" h="513">
                <a:moveTo>
                  <a:pt x="0" y="513"/>
                </a:moveTo>
                <a:lnTo>
                  <a:pt x="286" y="314"/>
                </a:lnTo>
                <a:lnTo>
                  <a:pt x="286" y="0"/>
                </a:lnTo>
                <a:lnTo>
                  <a:pt x="0" y="200"/>
                </a:lnTo>
                <a:lnTo>
                  <a:pt x="0" y="5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04</a:t>
            </a:r>
          </a:p>
        </p:txBody>
      </p:sp>
      <p:sp>
        <p:nvSpPr>
          <p:cNvPr id="8" name="Freeform 166"/>
          <p:cNvSpPr/>
          <p:nvPr/>
        </p:nvSpPr>
        <p:spPr bwMode="auto">
          <a:xfrm>
            <a:off x="5196122" y="3371846"/>
            <a:ext cx="1788689" cy="1252084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284" y="399"/>
              </a:cxn>
              <a:cxn ang="0">
                <a:pos x="570" y="199"/>
              </a:cxn>
              <a:cxn ang="0">
                <a:pos x="284" y="0"/>
              </a:cxn>
              <a:cxn ang="0">
                <a:pos x="0" y="199"/>
              </a:cxn>
            </a:cxnLst>
            <a:rect l="0" t="0" r="r" b="b"/>
            <a:pathLst>
              <a:path w="570" h="399">
                <a:moveTo>
                  <a:pt x="0" y="199"/>
                </a:moveTo>
                <a:lnTo>
                  <a:pt x="284" y="399"/>
                </a:lnTo>
                <a:lnTo>
                  <a:pt x="570" y="199"/>
                </a:lnTo>
                <a:lnTo>
                  <a:pt x="284" y="0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0" name="Freeform 164"/>
          <p:cNvSpPr/>
          <p:nvPr/>
        </p:nvSpPr>
        <p:spPr bwMode="auto">
          <a:xfrm>
            <a:off x="5196122" y="2542277"/>
            <a:ext cx="891206" cy="1609822"/>
          </a:xfrm>
          <a:custGeom>
            <a:avLst/>
            <a:gdLst/>
            <a:ahLst/>
            <a:cxnLst>
              <a:cxn ang="0">
                <a:pos x="284" y="513"/>
              </a:cxn>
              <a:cxn ang="0">
                <a:pos x="0" y="314"/>
              </a:cxn>
              <a:cxn ang="0">
                <a:pos x="0" y="0"/>
              </a:cxn>
              <a:cxn ang="0">
                <a:pos x="284" y="200"/>
              </a:cxn>
              <a:cxn ang="0">
                <a:pos x="284" y="513"/>
              </a:cxn>
            </a:cxnLst>
            <a:rect l="0" t="0" r="r" b="b"/>
            <a:pathLst>
              <a:path w="284" h="513">
                <a:moveTo>
                  <a:pt x="284" y="513"/>
                </a:moveTo>
                <a:lnTo>
                  <a:pt x="0" y="314"/>
                </a:lnTo>
                <a:lnTo>
                  <a:pt x="0" y="0"/>
                </a:lnTo>
                <a:lnTo>
                  <a:pt x="284" y="200"/>
                </a:lnTo>
                <a:lnTo>
                  <a:pt x="284" y="513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1" name="Freeform 165"/>
          <p:cNvSpPr/>
          <p:nvPr/>
        </p:nvSpPr>
        <p:spPr bwMode="auto">
          <a:xfrm>
            <a:off x="6087328" y="2542277"/>
            <a:ext cx="897483" cy="1609822"/>
          </a:xfrm>
          <a:custGeom>
            <a:avLst/>
            <a:gdLst/>
            <a:ahLst/>
            <a:cxnLst>
              <a:cxn ang="0">
                <a:pos x="0" y="513"/>
              </a:cxn>
              <a:cxn ang="0">
                <a:pos x="286" y="314"/>
              </a:cxn>
              <a:cxn ang="0">
                <a:pos x="286" y="0"/>
              </a:cxn>
              <a:cxn ang="0">
                <a:pos x="0" y="200"/>
              </a:cxn>
              <a:cxn ang="0">
                <a:pos x="0" y="513"/>
              </a:cxn>
            </a:cxnLst>
            <a:rect l="0" t="0" r="r" b="b"/>
            <a:pathLst>
              <a:path w="286" h="513">
                <a:moveTo>
                  <a:pt x="0" y="513"/>
                </a:moveTo>
                <a:lnTo>
                  <a:pt x="286" y="314"/>
                </a:lnTo>
                <a:lnTo>
                  <a:pt x="286" y="0"/>
                </a:lnTo>
                <a:lnTo>
                  <a:pt x="0" y="200"/>
                </a:lnTo>
                <a:lnTo>
                  <a:pt x="0" y="51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r>
              <a:rPr lang="en-US" sz="20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2" name="Freeform 166"/>
          <p:cNvSpPr/>
          <p:nvPr/>
        </p:nvSpPr>
        <p:spPr bwMode="auto">
          <a:xfrm>
            <a:off x="5196122" y="1917804"/>
            <a:ext cx="1788689" cy="1252084"/>
          </a:xfrm>
          <a:custGeom>
            <a:avLst/>
            <a:gdLst/>
            <a:ahLst/>
            <a:cxnLst>
              <a:cxn ang="0">
                <a:pos x="0" y="199"/>
              </a:cxn>
              <a:cxn ang="0">
                <a:pos x="284" y="399"/>
              </a:cxn>
              <a:cxn ang="0">
                <a:pos x="570" y="199"/>
              </a:cxn>
              <a:cxn ang="0">
                <a:pos x="284" y="0"/>
              </a:cxn>
              <a:cxn ang="0">
                <a:pos x="0" y="199"/>
              </a:cxn>
            </a:cxnLst>
            <a:rect l="0" t="0" r="r" b="b"/>
            <a:pathLst>
              <a:path w="570" h="399">
                <a:moveTo>
                  <a:pt x="0" y="199"/>
                </a:moveTo>
                <a:lnTo>
                  <a:pt x="284" y="399"/>
                </a:lnTo>
                <a:lnTo>
                  <a:pt x="570" y="199"/>
                </a:lnTo>
                <a:lnTo>
                  <a:pt x="284" y="0"/>
                </a:lnTo>
                <a:lnTo>
                  <a:pt x="0" y="199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sp>
        <p:nvSpPr>
          <p:cNvPr id="13" name="Rectangle 118"/>
          <p:cNvSpPr/>
          <p:nvPr/>
        </p:nvSpPr>
        <p:spPr bwMode="auto">
          <a:xfrm>
            <a:off x="3859712" y="2544649"/>
            <a:ext cx="1337851" cy="982483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1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4" name="Rectangle 119"/>
          <p:cNvSpPr/>
          <p:nvPr/>
        </p:nvSpPr>
        <p:spPr bwMode="auto">
          <a:xfrm>
            <a:off x="6986349" y="2544649"/>
            <a:ext cx="1337851" cy="982483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1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5" name="Rectangle 120"/>
          <p:cNvSpPr/>
          <p:nvPr/>
        </p:nvSpPr>
        <p:spPr bwMode="auto">
          <a:xfrm>
            <a:off x="3859712" y="3998691"/>
            <a:ext cx="1337851" cy="982483"/>
          </a:xfrm>
          <a:prstGeom prst="rect">
            <a:avLst/>
          </a:prstGeom>
          <a:solidFill>
            <a:schemeClr val="accent3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1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sp>
        <p:nvSpPr>
          <p:cNvPr id="16" name="Rectangle 121"/>
          <p:cNvSpPr/>
          <p:nvPr/>
        </p:nvSpPr>
        <p:spPr bwMode="auto">
          <a:xfrm>
            <a:off x="6986349" y="3998691"/>
            <a:ext cx="1337851" cy="982483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>
            <a:noFill/>
            <a:round/>
          </a:ln>
        </p:spPr>
        <p:txBody>
          <a:bodyPr vert="horz" wrap="square" lIns="91440" tIns="45720" rIns="91440" bIns="45720" numCol="1" rtlCol="0" anchor="ctr" anchorCtr="1" compatLnSpc="1"/>
          <a:lstStyle/>
          <a:p>
            <a:pPr algn="ctr"/>
            <a:endParaRPr lang="en-US" dirty="0">
              <a:cs typeface="+mn-ea"/>
              <a:sym typeface="+mn-lt"/>
            </a:endParaRPr>
          </a:p>
        </p:txBody>
      </p:sp>
      <p:grpSp>
        <p:nvGrpSpPr>
          <p:cNvPr id="17" name="Group 122"/>
          <p:cNvGrpSpPr/>
          <p:nvPr/>
        </p:nvGrpSpPr>
        <p:grpSpPr>
          <a:xfrm>
            <a:off x="5829666" y="2272897"/>
            <a:ext cx="521603" cy="473822"/>
            <a:chOff x="3757613" y="3040063"/>
            <a:chExt cx="415925" cy="377825"/>
          </a:xfrm>
          <a:solidFill>
            <a:schemeClr val="accent1"/>
          </a:solidFill>
        </p:grpSpPr>
        <p:sp>
          <p:nvSpPr>
            <p:cNvPr id="18" name="Freeform 54"/>
            <p:cNvSpPr/>
            <p:nvPr/>
          </p:nvSpPr>
          <p:spPr bwMode="auto">
            <a:xfrm>
              <a:off x="3757613" y="3113088"/>
              <a:ext cx="415925" cy="304800"/>
            </a:xfrm>
            <a:custGeom>
              <a:avLst/>
              <a:gdLst/>
              <a:ahLst/>
              <a:cxnLst>
                <a:cxn ang="0">
                  <a:pos x="181" y="127"/>
                </a:cxn>
                <a:cxn ang="0">
                  <a:pos x="9" y="127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1"/>
                </a:cxn>
                <a:cxn ang="0">
                  <a:pos x="4" y="136"/>
                </a:cxn>
                <a:cxn ang="0">
                  <a:pos x="6" y="135"/>
                </a:cxn>
                <a:cxn ang="0">
                  <a:pos x="7" y="136"/>
                </a:cxn>
                <a:cxn ang="0">
                  <a:pos x="181" y="136"/>
                </a:cxn>
                <a:cxn ang="0">
                  <a:pos x="185" y="131"/>
                </a:cxn>
                <a:cxn ang="0">
                  <a:pos x="181" y="127"/>
                </a:cxn>
              </a:cxnLst>
              <a:rect l="0" t="0" r="r" b="b"/>
              <a:pathLst>
                <a:path w="185" h="136">
                  <a:moveTo>
                    <a:pt x="181" y="127"/>
                  </a:moveTo>
                  <a:cubicBezTo>
                    <a:pt x="9" y="127"/>
                    <a:pt x="9" y="127"/>
                    <a:pt x="9" y="12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5" y="136"/>
                    <a:pt x="5" y="135"/>
                    <a:pt x="6" y="135"/>
                  </a:cubicBezTo>
                  <a:cubicBezTo>
                    <a:pt x="6" y="135"/>
                    <a:pt x="7" y="136"/>
                    <a:pt x="7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3" y="136"/>
                    <a:pt x="185" y="134"/>
                    <a:pt x="185" y="131"/>
                  </a:cubicBezTo>
                  <a:cubicBezTo>
                    <a:pt x="185" y="129"/>
                    <a:pt x="183" y="127"/>
                    <a:pt x="181" y="1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19" name="Rectangle 55"/>
            <p:cNvSpPr>
              <a:spLocks noChangeArrowheads="1"/>
            </p:cNvSpPr>
            <p:nvPr/>
          </p:nvSpPr>
          <p:spPr bwMode="auto">
            <a:xfrm>
              <a:off x="3814763" y="3276600"/>
              <a:ext cx="82550" cy="1095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0" name="Rectangle 56"/>
            <p:cNvSpPr>
              <a:spLocks noChangeArrowheads="1"/>
            </p:cNvSpPr>
            <p:nvPr/>
          </p:nvSpPr>
          <p:spPr bwMode="auto">
            <a:xfrm>
              <a:off x="3929063" y="3243263"/>
              <a:ext cx="82550" cy="1428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1" name="Rectangle 57"/>
            <p:cNvSpPr>
              <a:spLocks noChangeArrowheads="1"/>
            </p:cNvSpPr>
            <p:nvPr/>
          </p:nvSpPr>
          <p:spPr bwMode="auto">
            <a:xfrm>
              <a:off x="4043363" y="3184525"/>
              <a:ext cx="82550" cy="2016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2" name="Freeform 58"/>
            <p:cNvSpPr/>
            <p:nvPr/>
          </p:nvSpPr>
          <p:spPr bwMode="auto">
            <a:xfrm>
              <a:off x="3811588" y="3040063"/>
              <a:ext cx="306388" cy="166688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98" y="22"/>
                </a:cxn>
                <a:cxn ang="0">
                  <a:pos x="111" y="24"/>
                </a:cxn>
                <a:cxn ang="0">
                  <a:pos x="6" y="64"/>
                </a:cxn>
                <a:cxn ang="0">
                  <a:pos x="0" y="68"/>
                </a:cxn>
                <a:cxn ang="0">
                  <a:pos x="5" y="74"/>
                </a:cxn>
                <a:cxn ang="0">
                  <a:pos x="13" y="74"/>
                </a:cxn>
                <a:cxn ang="0">
                  <a:pos x="119" y="30"/>
                </a:cxn>
                <a:cxn ang="0">
                  <a:pos x="124" y="43"/>
                </a:cxn>
                <a:cxn ang="0">
                  <a:pos x="136" y="0"/>
                </a:cxn>
              </a:cxnLst>
              <a:rect l="0" t="0" r="r" b="b"/>
              <a:pathLst>
                <a:path w="136" h="74">
                  <a:moveTo>
                    <a:pt x="136" y="0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66" y="69"/>
                    <a:pt x="6" y="64"/>
                    <a:pt x="6" y="64"/>
                  </a:cubicBezTo>
                  <a:cubicBezTo>
                    <a:pt x="3" y="64"/>
                    <a:pt x="0" y="66"/>
                    <a:pt x="0" y="68"/>
                  </a:cubicBezTo>
                  <a:cubicBezTo>
                    <a:pt x="0" y="71"/>
                    <a:pt x="2" y="74"/>
                    <a:pt x="5" y="74"/>
                  </a:cubicBezTo>
                  <a:cubicBezTo>
                    <a:pt x="5" y="74"/>
                    <a:pt x="8" y="74"/>
                    <a:pt x="13" y="74"/>
                  </a:cubicBezTo>
                  <a:cubicBezTo>
                    <a:pt x="32" y="74"/>
                    <a:pt x="80" y="70"/>
                    <a:pt x="119" y="30"/>
                  </a:cubicBezTo>
                  <a:cubicBezTo>
                    <a:pt x="124" y="43"/>
                    <a:pt x="124" y="43"/>
                    <a:pt x="124" y="43"/>
                  </a:cubicBezTo>
                  <a:lnTo>
                    <a:pt x="1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3" name="Freeform 59"/>
            <p:cNvSpPr/>
            <p:nvPr/>
          </p:nvSpPr>
          <p:spPr bwMode="auto">
            <a:xfrm>
              <a:off x="3757613" y="3113088"/>
              <a:ext cx="415925" cy="304800"/>
            </a:xfrm>
            <a:custGeom>
              <a:avLst/>
              <a:gdLst/>
              <a:ahLst/>
              <a:cxnLst>
                <a:cxn ang="0">
                  <a:pos x="181" y="127"/>
                </a:cxn>
                <a:cxn ang="0">
                  <a:pos x="9" y="127"/>
                </a:cxn>
                <a:cxn ang="0">
                  <a:pos x="9" y="4"/>
                </a:cxn>
                <a:cxn ang="0">
                  <a:pos x="4" y="0"/>
                </a:cxn>
                <a:cxn ang="0">
                  <a:pos x="0" y="4"/>
                </a:cxn>
                <a:cxn ang="0">
                  <a:pos x="0" y="131"/>
                </a:cxn>
                <a:cxn ang="0">
                  <a:pos x="4" y="136"/>
                </a:cxn>
                <a:cxn ang="0">
                  <a:pos x="6" y="135"/>
                </a:cxn>
                <a:cxn ang="0">
                  <a:pos x="7" y="136"/>
                </a:cxn>
                <a:cxn ang="0">
                  <a:pos x="181" y="136"/>
                </a:cxn>
                <a:cxn ang="0">
                  <a:pos x="185" y="131"/>
                </a:cxn>
                <a:cxn ang="0">
                  <a:pos x="181" y="127"/>
                </a:cxn>
              </a:cxnLst>
              <a:rect l="0" t="0" r="r" b="b"/>
              <a:pathLst>
                <a:path w="185" h="136">
                  <a:moveTo>
                    <a:pt x="181" y="127"/>
                  </a:moveTo>
                  <a:cubicBezTo>
                    <a:pt x="9" y="127"/>
                    <a:pt x="9" y="127"/>
                    <a:pt x="9" y="127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2"/>
                    <a:pt x="7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4"/>
                    <a:pt x="2" y="136"/>
                    <a:pt x="4" y="136"/>
                  </a:cubicBezTo>
                  <a:cubicBezTo>
                    <a:pt x="5" y="136"/>
                    <a:pt x="5" y="135"/>
                    <a:pt x="6" y="135"/>
                  </a:cubicBezTo>
                  <a:cubicBezTo>
                    <a:pt x="6" y="135"/>
                    <a:pt x="7" y="136"/>
                    <a:pt x="7" y="136"/>
                  </a:cubicBezTo>
                  <a:cubicBezTo>
                    <a:pt x="181" y="136"/>
                    <a:pt x="181" y="136"/>
                    <a:pt x="181" y="136"/>
                  </a:cubicBezTo>
                  <a:cubicBezTo>
                    <a:pt x="183" y="136"/>
                    <a:pt x="185" y="134"/>
                    <a:pt x="185" y="131"/>
                  </a:cubicBezTo>
                  <a:cubicBezTo>
                    <a:pt x="185" y="129"/>
                    <a:pt x="183" y="127"/>
                    <a:pt x="181" y="12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4" name="Rectangle 60"/>
            <p:cNvSpPr>
              <a:spLocks noChangeArrowheads="1"/>
            </p:cNvSpPr>
            <p:nvPr/>
          </p:nvSpPr>
          <p:spPr bwMode="auto">
            <a:xfrm>
              <a:off x="3814763" y="3276600"/>
              <a:ext cx="82550" cy="10953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5" name="Rectangle 61"/>
            <p:cNvSpPr>
              <a:spLocks noChangeArrowheads="1"/>
            </p:cNvSpPr>
            <p:nvPr/>
          </p:nvSpPr>
          <p:spPr bwMode="auto">
            <a:xfrm>
              <a:off x="3929063" y="3243263"/>
              <a:ext cx="82550" cy="142875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6" name="Rectangle 62"/>
            <p:cNvSpPr>
              <a:spLocks noChangeArrowheads="1"/>
            </p:cNvSpPr>
            <p:nvPr/>
          </p:nvSpPr>
          <p:spPr bwMode="auto">
            <a:xfrm>
              <a:off x="4043363" y="3184525"/>
              <a:ext cx="82550" cy="20161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27" name="Freeform 63"/>
            <p:cNvSpPr/>
            <p:nvPr/>
          </p:nvSpPr>
          <p:spPr bwMode="auto">
            <a:xfrm>
              <a:off x="3811588" y="3040063"/>
              <a:ext cx="306388" cy="166688"/>
            </a:xfrm>
            <a:custGeom>
              <a:avLst/>
              <a:gdLst/>
              <a:ahLst/>
              <a:cxnLst>
                <a:cxn ang="0">
                  <a:pos x="136" y="0"/>
                </a:cxn>
                <a:cxn ang="0">
                  <a:pos x="98" y="22"/>
                </a:cxn>
                <a:cxn ang="0">
                  <a:pos x="111" y="24"/>
                </a:cxn>
                <a:cxn ang="0">
                  <a:pos x="6" y="64"/>
                </a:cxn>
                <a:cxn ang="0">
                  <a:pos x="0" y="68"/>
                </a:cxn>
                <a:cxn ang="0">
                  <a:pos x="5" y="74"/>
                </a:cxn>
                <a:cxn ang="0">
                  <a:pos x="13" y="74"/>
                </a:cxn>
                <a:cxn ang="0">
                  <a:pos x="119" y="30"/>
                </a:cxn>
                <a:cxn ang="0">
                  <a:pos x="124" y="43"/>
                </a:cxn>
                <a:cxn ang="0">
                  <a:pos x="136" y="0"/>
                </a:cxn>
              </a:cxnLst>
              <a:rect l="0" t="0" r="r" b="b"/>
              <a:pathLst>
                <a:path w="136" h="74">
                  <a:moveTo>
                    <a:pt x="136" y="0"/>
                  </a:moveTo>
                  <a:cubicBezTo>
                    <a:pt x="98" y="22"/>
                    <a:pt x="98" y="22"/>
                    <a:pt x="98" y="22"/>
                  </a:cubicBezTo>
                  <a:cubicBezTo>
                    <a:pt x="111" y="24"/>
                    <a:pt x="111" y="24"/>
                    <a:pt x="111" y="24"/>
                  </a:cubicBezTo>
                  <a:cubicBezTo>
                    <a:pt x="66" y="69"/>
                    <a:pt x="6" y="64"/>
                    <a:pt x="6" y="64"/>
                  </a:cubicBezTo>
                  <a:cubicBezTo>
                    <a:pt x="3" y="64"/>
                    <a:pt x="0" y="66"/>
                    <a:pt x="0" y="68"/>
                  </a:cubicBezTo>
                  <a:cubicBezTo>
                    <a:pt x="0" y="71"/>
                    <a:pt x="2" y="74"/>
                    <a:pt x="5" y="74"/>
                  </a:cubicBezTo>
                  <a:cubicBezTo>
                    <a:pt x="5" y="74"/>
                    <a:pt x="8" y="74"/>
                    <a:pt x="13" y="74"/>
                  </a:cubicBezTo>
                  <a:cubicBezTo>
                    <a:pt x="32" y="74"/>
                    <a:pt x="80" y="70"/>
                    <a:pt x="119" y="30"/>
                  </a:cubicBezTo>
                  <a:cubicBezTo>
                    <a:pt x="124" y="43"/>
                    <a:pt x="124" y="43"/>
                    <a:pt x="124" y="43"/>
                  </a:cubicBezTo>
                  <a:lnTo>
                    <a:pt x="136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28" name="Group 40"/>
          <p:cNvGrpSpPr/>
          <p:nvPr/>
        </p:nvGrpSpPr>
        <p:grpSpPr>
          <a:xfrm>
            <a:off x="4254379" y="4280894"/>
            <a:ext cx="548518" cy="418079"/>
            <a:chOff x="3908425" y="1439863"/>
            <a:chExt cx="260350" cy="198438"/>
          </a:xfrm>
          <a:solidFill>
            <a:schemeClr val="bg1"/>
          </a:solidFill>
        </p:grpSpPr>
        <p:sp>
          <p:nvSpPr>
            <p:cNvPr id="29" name="Line 54"/>
            <p:cNvSpPr>
              <a:spLocks noChangeShapeType="1"/>
            </p:cNvSpPr>
            <p:nvPr/>
          </p:nvSpPr>
          <p:spPr bwMode="auto">
            <a:xfrm>
              <a:off x="4044950" y="1600200"/>
              <a:ext cx="1588" cy="158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0" name="Line 55"/>
            <p:cNvSpPr>
              <a:spLocks noChangeShapeType="1"/>
            </p:cNvSpPr>
            <p:nvPr/>
          </p:nvSpPr>
          <p:spPr bwMode="auto">
            <a:xfrm>
              <a:off x="4044950" y="1600200"/>
              <a:ext cx="1588" cy="1588"/>
            </a:xfrm>
            <a:prstGeom prst="line">
              <a:avLst/>
            </a:pr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1" name="Freeform 56"/>
            <p:cNvSpPr>
              <a:spLocks noEditPoints="1"/>
            </p:cNvSpPr>
            <p:nvPr/>
          </p:nvSpPr>
          <p:spPr bwMode="auto">
            <a:xfrm>
              <a:off x="3908425" y="1439863"/>
              <a:ext cx="260350" cy="198438"/>
            </a:xfrm>
            <a:custGeom>
              <a:avLst/>
              <a:gdLst/>
              <a:ahLst/>
              <a:cxnLst>
                <a:cxn ang="0">
                  <a:pos x="80" y="6"/>
                </a:cxn>
                <a:cxn ang="0">
                  <a:pos x="78" y="3"/>
                </a:cxn>
                <a:cxn ang="0">
                  <a:pos x="53" y="0"/>
                </a:cxn>
                <a:cxn ang="0">
                  <a:pos x="42" y="5"/>
                </a:cxn>
                <a:cxn ang="0">
                  <a:pos x="35" y="0"/>
                </a:cxn>
                <a:cxn ang="0">
                  <a:pos x="8" y="3"/>
                </a:cxn>
                <a:cxn ang="0">
                  <a:pos x="4" y="5"/>
                </a:cxn>
                <a:cxn ang="0">
                  <a:pos x="3" y="6"/>
                </a:cxn>
                <a:cxn ang="0">
                  <a:pos x="0" y="42"/>
                </a:cxn>
                <a:cxn ang="0">
                  <a:pos x="2" y="61"/>
                </a:cxn>
                <a:cxn ang="0">
                  <a:pos x="28" y="61"/>
                </a:cxn>
                <a:cxn ang="0">
                  <a:pos x="32" y="61"/>
                </a:cxn>
                <a:cxn ang="0">
                  <a:pos x="36" y="64"/>
                </a:cxn>
                <a:cxn ang="0">
                  <a:pos x="46" y="64"/>
                </a:cxn>
                <a:cxn ang="0">
                  <a:pos x="50" y="62"/>
                </a:cxn>
                <a:cxn ang="0">
                  <a:pos x="51" y="61"/>
                </a:cxn>
                <a:cxn ang="0">
                  <a:pos x="74" y="61"/>
                </a:cxn>
                <a:cxn ang="0">
                  <a:pos x="84" y="58"/>
                </a:cxn>
                <a:cxn ang="0">
                  <a:pos x="84" y="10"/>
                </a:cxn>
                <a:cxn ang="0">
                  <a:pos x="35" y="57"/>
                </a:cxn>
                <a:cxn ang="0">
                  <a:pos x="6" y="54"/>
                </a:cxn>
                <a:cxn ang="0">
                  <a:pos x="20" y="51"/>
                </a:cxn>
                <a:cxn ang="0">
                  <a:pos x="39" y="56"/>
                </a:cxn>
                <a:cxn ang="0">
                  <a:pos x="40" y="8"/>
                </a:cxn>
                <a:cxn ang="0">
                  <a:pos x="40" y="50"/>
                </a:cxn>
                <a:cxn ang="0">
                  <a:pos x="33" y="48"/>
                </a:cxn>
                <a:cxn ang="0">
                  <a:pos x="6" y="51"/>
                </a:cxn>
                <a:cxn ang="0">
                  <a:pos x="6" y="6"/>
                </a:cxn>
                <a:cxn ang="0">
                  <a:pos x="7" y="5"/>
                </a:cxn>
                <a:cxn ang="0">
                  <a:pos x="22" y="3"/>
                </a:cxn>
                <a:cxn ang="0">
                  <a:pos x="39" y="5"/>
                </a:cxn>
                <a:cxn ang="0">
                  <a:pos x="40" y="8"/>
                </a:cxn>
                <a:cxn ang="0">
                  <a:pos x="43" y="20"/>
                </a:cxn>
                <a:cxn ang="0">
                  <a:pos x="43" y="7"/>
                </a:cxn>
                <a:cxn ang="0">
                  <a:pos x="46" y="4"/>
                </a:cxn>
                <a:cxn ang="0">
                  <a:pos x="48" y="21"/>
                </a:cxn>
                <a:cxn ang="0">
                  <a:pos x="52" y="21"/>
                </a:cxn>
                <a:cxn ang="0">
                  <a:pos x="54" y="2"/>
                </a:cxn>
                <a:cxn ang="0">
                  <a:pos x="78" y="5"/>
                </a:cxn>
                <a:cxn ang="0">
                  <a:pos x="78" y="7"/>
                </a:cxn>
                <a:cxn ang="0">
                  <a:pos x="78" y="51"/>
                </a:cxn>
                <a:cxn ang="0">
                  <a:pos x="51" y="48"/>
                </a:cxn>
                <a:cxn ang="0">
                  <a:pos x="49" y="57"/>
                </a:cxn>
                <a:cxn ang="0">
                  <a:pos x="49" y="51"/>
                </a:cxn>
                <a:cxn ang="0">
                  <a:pos x="75" y="54"/>
                </a:cxn>
                <a:cxn ang="0">
                  <a:pos x="78" y="57"/>
                </a:cxn>
              </a:cxnLst>
              <a:rect l="0" t="0" r="r" b="b"/>
              <a:pathLst>
                <a:path w="84" h="64">
                  <a:moveTo>
                    <a:pt x="81" y="6"/>
                  </a:moveTo>
                  <a:cubicBezTo>
                    <a:pt x="81" y="6"/>
                    <a:pt x="81" y="6"/>
                    <a:pt x="80" y="6"/>
                  </a:cubicBezTo>
                  <a:cubicBezTo>
                    <a:pt x="80" y="6"/>
                    <a:pt x="80" y="6"/>
                    <a:pt x="80" y="5"/>
                  </a:cubicBezTo>
                  <a:cubicBezTo>
                    <a:pt x="80" y="4"/>
                    <a:pt x="79" y="3"/>
                    <a:pt x="78" y="3"/>
                  </a:cubicBezTo>
                  <a:cubicBezTo>
                    <a:pt x="74" y="3"/>
                    <a:pt x="71" y="2"/>
                    <a:pt x="67" y="1"/>
                  </a:cubicBezTo>
                  <a:cubicBezTo>
                    <a:pt x="62" y="1"/>
                    <a:pt x="58" y="0"/>
                    <a:pt x="53" y="0"/>
                  </a:cubicBezTo>
                  <a:cubicBezTo>
                    <a:pt x="51" y="0"/>
                    <a:pt x="49" y="0"/>
                    <a:pt x="47" y="1"/>
                  </a:cubicBezTo>
                  <a:cubicBezTo>
                    <a:pt x="45" y="1"/>
                    <a:pt x="43" y="3"/>
                    <a:pt x="42" y="5"/>
                  </a:cubicBezTo>
                  <a:cubicBezTo>
                    <a:pt x="41" y="4"/>
                    <a:pt x="40" y="2"/>
                    <a:pt x="39" y="2"/>
                  </a:cubicBezTo>
                  <a:cubicBezTo>
                    <a:pt x="37" y="1"/>
                    <a:pt x="36" y="0"/>
                    <a:pt x="35" y="0"/>
                  </a:cubicBezTo>
                  <a:cubicBezTo>
                    <a:pt x="31" y="0"/>
                    <a:pt x="29" y="0"/>
                    <a:pt x="25" y="0"/>
                  </a:cubicBezTo>
                  <a:cubicBezTo>
                    <a:pt x="20" y="1"/>
                    <a:pt x="14" y="2"/>
                    <a:pt x="8" y="3"/>
                  </a:cubicBezTo>
                  <a:cubicBezTo>
                    <a:pt x="7" y="3"/>
                    <a:pt x="6" y="3"/>
                    <a:pt x="5" y="3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0" y="6"/>
                    <a:pt x="0" y="7"/>
                    <a:pt x="0" y="9"/>
                  </a:cubicBezTo>
                  <a:cubicBezTo>
                    <a:pt x="0" y="22"/>
                    <a:pt x="0" y="30"/>
                    <a:pt x="0" y="42"/>
                  </a:cubicBezTo>
                  <a:cubicBezTo>
                    <a:pt x="0" y="47"/>
                    <a:pt x="0" y="52"/>
                    <a:pt x="0" y="57"/>
                  </a:cubicBezTo>
                  <a:cubicBezTo>
                    <a:pt x="0" y="59"/>
                    <a:pt x="0" y="61"/>
                    <a:pt x="2" y="61"/>
                  </a:cubicBezTo>
                  <a:cubicBezTo>
                    <a:pt x="4" y="61"/>
                    <a:pt x="6" y="61"/>
                    <a:pt x="8" y="61"/>
                  </a:cubicBezTo>
                  <a:cubicBezTo>
                    <a:pt x="15" y="61"/>
                    <a:pt x="22" y="61"/>
                    <a:pt x="28" y="61"/>
                  </a:cubicBezTo>
                  <a:cubicBezTo>
                    <a:pt x="30" y="61"/>
                    <a:pt x="31" y="61"/>
                    <a:pt x="32" y="61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3" y="61"/>
                    <a:pt x="33" y="61"/>
                    <a:pt x="33" y="62"/>
                  </a:cubicBezTo>
                  <a:cubicBezTo>
                    <a:pt x="34" y="64"/>
                    <a:pt x="35" y="64"/>
                    <a:pt x="36" y="64"/>
                  </a:cubicBezTo>
                  <a:cubicBezTo>
                    <a:pt x="38" y="64"/>
                    <a:pt x="39" y="64"/>
                    <a:pt x="41" y="64"/>
                  </a:cubicBezTo>
                  <a:cubicBezTo>
                    <a:pt x="43" y="64"/>
                    <a:pt x="44" y="64"/>
                    <a:pt x="46" y="64"/>
                  </a:cubicBezTo>
                  <a:cubicBezTo>
                    <a:pt x="47" y="64"/>
                    <a:pt x="48" y="64"/>
                    <a:pt x="49" y="64"/>
                  </a:cubicBezTo>
                  <a:cubicBezTo>
                    <a:pt x="50" y="63"/>
                    <a:pt x="50" y="63"/>
                    <a:pt x="50" y="62"/>
                  </a:cubicBezTo>
                  <a:cubicBezTo>
                    <a:pt x="50" y="62"/>
                    <a:pt x="50" y="61"/>
                    <a:pt x="51" y="61"/>
                  </a:cubicBezTo>
                  <a:cubicBezTo>
                    <a:pt x="51" y="61"/>
                    <a:pt x="51" y="61"/>
                    <a:pt x="51" y="61"/>
                  </a:cubicBezTo>
                  <a:cubicBezTo>
                    <a:pt x="52" y="61"/>
                    <a:pt x="53" y="61"/>
                    <a:pt x="54" y="61"/>
                  </a:cubicBezTo>
                  <a:cubicBezTo>
                    <a:pt x="60" y="61"/>
                    <a:pt x="67" y="61"/>
                    <a:pt x="74" y="61"/>
                  </a:cubicBezTo>
                  <a:cubicBezTo>
                    <a:pt x="76" y="61"/>
                    <a:pt x="79" y="61"/>
                    <a:pt x="81" y="61"/>
                  </a:cubicBezTo>
                  <a:cubicBezTo>
                    <a:pt x="83" y="61"/>
                    <a:pt x="84" y="60"/>
                    <a:pt x="84" y="58"/>
                  </a:cubicBezTo>
                  <a:cubicBezTo>
                    <a:pt x="84" y="53"/>
                    <a:pt x="84" y="49"/>
                    <a:pt x="84" y="44"/>
                  </a:cubicBezTo>
                  <a:cubicBezTo>
                    <a:pt x="84" y="31"/>
                    <a:pt x="84" y="23"/>
                    <a:pt x="84" y="10"/>
                  </a:cubicBezTo>
                  <a:cubicBezTo>
                    <a:pt x="84" y="8"/>
                    <a:pt x="84" y="6"/>
                    <a:pt x="81" y="6"/>
                  </a:cubicBezTo>
                  <a:close/>
                  <a:moveTo>
                    <a:pt x="35" y="57"/>
                  </a:moveTo>
                  <a:cubicBezTo>
                    <a:pt x="25" y="57"/>
                    <a:pt x="15" y="57"/>
                    <a:pt x="5" y="57"/>
                  </a:cubicBezTo>
                  <a:cubicBezTo>
                    <a:pt x="5" y="57"/>
                    <a:pt x="6" y="54"/>
                    <a:pt x="6" y="54"/>
                  </a:cubicBezTo>
                  <a:cubicBezTo>
                    <a:pt x="7" y="54"/>
                    <a:pt x="8" y="54"/>
                    <a:pt x="8" y="54"/>
                  </a:cubicBezTo>
                  <a:cubicBezTo>
                    <a:pt x="12" y="53"/>
                    <a:pt x="16" y="52"/>
                    <a:pt x="20" y="51"/>
                  </a:cubicBezTo>
                  <a:cubicBezTo>
                    <a:pt x="25" y="51"/>
                    <a:pt x="30" y="50"/>
                    <a:pt x="34" y="51"/>
                  </a:cubicBezTo>
                  <a:cubicBezTo>
                    <a:pt x="36" y="52"/>
                    <a:pt x="38" y="53"/>
                    <a:pt x="39" y="56"/>
                  </a:cubicBezTo>
                  <a:cubicBezTo>
                    <a:pt x="38" y="56"/>
                    <a:pt x="36" y="56"/>
                    <a:pt x="35" y="57"/>
                  </a:cubicBezTo>
                  <a:close/>
                  <a:moveTo>
                    <a:pt x="40" y="8"/>
                  </a:moveTo>
                  <a:cubicBezTo>
                    <a:pt x="40" y="11"/>
                    <a:pt x="40" y="10"/>
                    <a:pt x="40" y="12"/>
                  </a:cubicBezTo>
                  <a:cubicBezTo>
                    <a:pt x="40" y="25"/>
                    <a:pt x="40" y="37"/>
                    <a:pt x="40" y="50"/>
                  </a:cubicBezTo>
                  <a:cubicBezTo>
                    <a:pt x="40" y="50"/>
                    <a:pt x="40" y="51"/>
                    <a:pt x="40" y="52"/>
                  </a:cubicBezTo>
                  <a:cubicBezTo>
                    <a:pt x="38" y="50"/>
                    <a:pt x="36" y="48"/>
                    <a:pt x="33" y="48"/>
                  </a:cubicBezTo>
                  <a:cubicBezTo>
                    <a:pt x="30" y="47"/>
                    <a:pt x="27" y="47"/>
                    <a:pt x="24" y="47"/>
                  </a:cubicBezTo>
                  <a:cubicBezTo>
                    <a:pt x="18" y="48"/>
                    <a:pt x="12" y="49"/>
                    <a:pt x="6" y="51"/>
                  </a:cubicBezTo>
                  <a:cubicBezTo>
                    <a:pt x="6" y="40"/>
                    <a:pt x="6" y="29"/>
                    <a:pt x="6" y="18"/>
                  </a:cubicBezTo>
                  <a:cubicBezTo>
                    <a:pt x="6" y="12"/>
                    <a:pt x="6" y="11"/>
                    <a:pt x="6" y="6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5" y="4"/>
                    <a:pt x="18" y="3"/>
                    <a:pt x="22" y="3"/>
                  </a:cubicBezTo>
                  <a:cubicBezTo>
                    <a:pt x="25" y="2"/>
                    <a:pt x="28" y="2"/>
                    <a:pt x="31" y="2"/>
                  </a:cubicBezTo>
                  <a:cubicBezTo>
                    <a:pt x="34" y="2"/>
                    <a:pt x="37" y="3"/>
                    <a:pt x="39" y="5"/>
                  </a:cubicBezTo>
                  <a:cubicBezTo>
                    <a:pt x="40" y="5"/>
                    <a:pt x="40" y="6"/>
                    <a:pt x="40" y="6"/>
                  </a:cubicBezTo>
                  <a:cubicBezTo>
                    <a:pt x="40" y="7"/>
                    <a:pt x="40" y="8"/>
                    <a:pt x="40" y="8"/>
                  </a:cubicBezTo>
                  <a:close/>
                  <a:moveTo>
                    <a:pt x="43" y="52"/>
                  </a:moveTo>
                  <a:cubicBezTo>
                    <a:pt x="43" y="41"/>
                    <a:pt x="43" y="31"/>
                    <a:pt x="43" y="20"/>
                  </a:cubicBezTo>
                  <a:cubicBezTo>
                    <a:pt x="43" y="15"/>
                    <a:pt x="43" y="15"/>
                    <a:pt x="43" y="11"/>
                  </a:cubicBezTo>
                  <a:cubicBezTo>
                    <a:pt x="43" y="9"/>
                    <a:pt x="43" y="8"/>
                    <a:pt x="43" y="7"/>
                  </a:cubicBezTo>
                  <a:cubicBezTo>
                    <a:pt x="43" y="6"/>
                    <a:pt x="43" y="6"/>
                    <a:pt x="43" y="6"/>
                  </a:cubicBezTo>
                  <a:cubicBezTo>
                    <a:pt x="43" y="5"/>
                    <a:pt x="45" y="4"/>
                    <a:pt x="46" y="4"/>
                  </a:cubicBezTo>
                  <a:cubicBezTo>
                    <a:pt x="46" y="11"/>
                    <a:pt x="46" y="15"/>
                    <a:pt x="46" y="23"/>
                  </a:cubicBezTo>
                  <a:cubicBezTo>
                    <a:pt x="46" y="22"/>
                    <a:pt x="47" y="22"/>
                    <a:pt x="48" y="21"/>
                  </a:cubicBezTo>
                  <a:cubicBezTo>
                    <a:pt x="48" y="21"/>
                    <a:pt x="50" y="20"/>
                    <a:pt x="50" y="20"/>
                  </a:cubicBezTo>
                  <a:cubicBezTo>
                    <a:pt x="51" y="20"/>
                    <a:pt x="52" y="21"/>
                    <a:pt x="52" y="21"/>
                  </a:cubicBezTo>
                  <a:cubicBezTo>
                    <a:pt x="53" y="22"/>
                    <a:pt x="54" y="22"/>
                    <a:pt x="54" y="23"/>
                  </a:cubicBezTo>
                  <a:cubicBezTo>
                    <a:pt x="54" y="14"/>
                    <a:pt x="54" y="10"/>
                    <a:pt x="54" y="2"/>
                  </a:cubicBezTo>
                  <a:cubicBezTo>
                    <a:pt x="61" y="2"/>
                    <a:pt x="68" y="4"/>
                    <a:pt x="74" y="5"/>
                  </a:cubicBezTo>
                  <a:cubicBezTo>
                    <a:pt x="75" y="5"/>
                    <a:pt x="76" y="5"/>
                    <a:pt x="78" y="5"/>
                  </a:cubicBezTo>
                  <a:cubicBezTo>
                    <a:pt x="78" y="6"/>
                    <a:pt x="78" y="6"/>
                    <a:pt x="78" y="6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8" y="13"/>
                    <a:pt x="78" y="14"/>
                    <a:pt x="78" y="19"/>
                  </a:cubicBezTo>
                  <a:cubicBezTo>
                    <a:pt x="78" y="30"/>
                    <a:pt x="78" y="40"/>
                    <a:pt x="78" y="51"/>
                  </a:cubicBezTo>
                  <a:cubicBezTo>
                    <a:pt x="72" y="49"/>
                    <a:pt x="66" y="48"/>
                    <a:pt x="60" y="48"/>
                  </a:cubicBezTo>
                  <a:cubicBezTo>
                    <a:pt x="57" y="47"/>
                    <a:pt x="54" y="47"/>
                    <a:pt x="51" y="48"/>
                  </a:cubicBezTo>
                  <a:cubicBezTo>
                    <a:pt x="48" y="48"/>
                    <a:pt x="45" y="50"/>
                    <a:pt x="43" y="52"/>
                  </a:cubicBezTo>
                  <a:close/>
                  <a:moveTo>
                    <a:pt x="49" y="57"/>
                  </a:moveTo>
                  <a:cubicBezTo>
                    <a:pt x="48" y="56"/>
                    <a:pt x="46" y="56"/>
                    <a:pt x="44" y="56"/>
                  </a:cubicBezTo>
                  <a:cubicBezTo>
                    <a:pt x="45" y="53"/>
                    <a:pt x="47" y="52"/>
                    <a:pt x="49" y="51"/>
                  </a:cubicBezTo>
                  <a:cubicBezTo>
                    <a:pt x="54" y="50"/>
                    <a:pt x="59" y="51"/>
                    <a:pt x="63" y="51"/>
                  </a:cubicBezTo>
                  <a:cubicBezTo>
                    <a:pt x="67" y="52"/>
                    <a:pt x="71" y="53"/>
                    <a:pt x="75" y="54"/>
                  </a:cubicBezTo>
                  <a:cubicBezTo>
                    <a:pt x="76" y="54"/>
                    <a:pt x="77" y="54"/>
                    <a:pt x="78" y="54"/>
                  </a:cubicBezTo>
                  <a:cubicBezTo>
                    <a:pt x="78" y="54"/>
                    <a:pt x="78" y="57"/>
                    <a:pt x="78" y="57"/>
                  </a:cubicBezTo>
                  <a:cubicBezTo>
                    <a:pt x="69" y="57"/>
                    <a:pt x="59" y="57"/>
                    <a:pt x="49" y="5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2" name="Freeform 57"/>
            <p:cNvSpPr/>
            <p:nvPr/>
          </p:nvSpPr>
          <p:spPr bwMode="auto">
            <a:xfrm>
              <a:off x="4044950" y="16002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3" name="Freeform 58"/>
            <p:cNvSpPr/>
            <p:nvPr/>
          </p:nvSpPr>
          <p:spPr bwMode="auto">
            <a:xfrm>
              <a:off x="4041775" y="1600200"/>
              <a:ext cx="3175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4" name="Freeform 59"/>
            <p:cNvSpPr/>
            <p:nvPr/>
          </p:nvSpPr>
          <p:spPr bwMode="auto">
            <a:xfrm>
              <a:off x="4041775" y="1600200"/>
              <a:ext cx="1588" cy="15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sp>
        <p:nvSpPr>
          <p:cNvPr id="35" name="Freeform 60"/>
          <p:cNvSpPr>
            <a:spLocks noEditPoints="1"/>
          </p:cNvSpPr>
          <p:nvPr/>
        </p:nvSpPr>
        <p:spPr bwMode="auto">
          <a:xfrm>
            <a:off x="4273371" y="2745815"/>
            <a:ext cx="510534" cy="580153"/>
          </a:xfrm>
          <a:custGeom>
            <a:avLst/>
            <a:gdLst/>
            <a:ahLst/>
            <a:cxnLst>
              <a:cxn ang="0">
                <a:pos x="3" y="50"/>
              </a:cxn>
              <a:cxn ang="0">
                <a:pos x="7" y="60"/>
              </a:cxn>
              <a:cxn ang="0">
                <a:pos x="26" y="77"/>
              </a:cxn>
              <a:cxn ang="0">
                <a:pos x="33" y="0"/>
              </a:cxn>
              <a:cxn ang="0">
                <a:pos x="50" y="12"/>
              </a:cxn>
              <a:cxn ang="0">
                <a:pos x="57" y="16"/>
              </a:cxn>
              <a:cxn ang="0">
                <a:pos x="49" y="22"/>
              </a:cxn>
              <a:cxn ang="0">
                <a:pos x="51" y="16"/>
              </a:cxn>
              <a:cxn ang="0">
                <a:pos x="48" y="11"/>
              </a:cxn>
              <a:cxn ang="0">
                <a:pos x="46" y="20"/>
              </a:cxn>
              <a:cxn ang="0">
                <a:pos x="44" y="18"/>
              </a:cxn>
              <a:cxn ang="0">
                <a:pos x="45" y="15"/>
              </a:cxn>
              <a:cxn ang="0">
                <a:pos x="29" y="16"/>
              </a:cxn>
              <a:cxn ang="0">
                <a:pos x="34" y="16"/>
              </a:cxn>
              <a:cxn ang="0">
                <a:pos x="36" y="10"/>
              </a:cxn>
              <a:cxn ang="0">
                <a:pos x="34" y="10"/>
              </a:cxn>
              <a:cxn ang="0">
                <a:pos x="42" y="16"/>
              </a:cxn>
              <a:cxn ang="0">
                <a:pos x="37" y="23"/>
              </a:cxn>
              <a:cxn ang="0">
                <a:pos x="32" y="22"/>
              </a:cxn>
              <a:cxn ang="0">
                <a:pos x="27" y="25"/>
              </a:cxn>
              <a:cxn ang="0">
                <a:pos x="23" y="23"/>
              </a:cxn>
              <a:cxn ang="0">
                <a:pos x="27" y="20"/>
              </a:cxn>
              <a:cxn ang="0">
                <a:pos x="27" y="16"/>
              </a:cxn>
              <a:cxn ang="0">
                <a:pos x="32" y="24"/>
              </a:cxn>
              <a:cxn ang="0">
                <a:pos x="15" y="16"/>
              </a:cxn>
              <a:cxn ang="0">
                <a:pos x="22" y="16"/>
              </a:cxn>
              <a:cxn ang="0">
                <a:pos x="21" y="10"/>
              </a:cxn>
              <a:cxn ang="0">
                <a:pos x="27" y="11"/>
              </a:cxn>
              <a:cxn ang="0">
                <a:pos x="22" y="12"/>
              </a:cxn>
              <a:cxn ang="0">
                <a:pos x="24" y="15"/>
              </a:cxn>
              <a:cxn ang="0">
                <a:pos x="25" y="15"/>
              </a:cxn>
              <a:cxn ang="0">
                <a:pos x="18" y="22"/>
              </a:cxn>
              <a:cxn ang="0">
                <a:pos x="17" y="24"/>
              </a:cxn>
              <a:cxn ang="0">
                <a:pos x="23" y="26"/>
              </a:cxn>
              <a:cxn ang="0">
                <a:pos x="23" y="28"/>
              </a:cxn>
              <a:cxn ang="0">
                <a:pos x="42" y="39"/>
              </a:cxn>
              <a:cxn ang="0">
                <a:pos x="48" y="39"/>
              </a:cxn>
              <a:cxn ang="0">
                <a:pos x="49" y="32"/>
              </a:cxn>
              <a:cxn ang="0">
                <a:pos x="60" y="24"/>
              </a:cxn>
              <a:cxn ang="0">
                <a:pos x="51" y="25"/>
              </a:cxn>
              <a:cxn ang="0">
                <a:pos x="53" y="30"/>
              </a:cxn>
              <a:cxn ang="0">
                <a:pos x="54" y="28"/>
              </a:cxn>
              <a:cxn ang="0">
                <a:pos x="53" y="26"/>
              </a:cxn>
              <a:cxn ang="0">
                <a:pos x="56" y="33"/>
              </a:cxn>
              <a:cxn ang="0">
                <a:pos x="52" y="31"/>
              </a:cxn>
              <a:cxn ang="0">
                <a:pos x="42" y="31"/>
              </a:cxn>
              <a:cxn ang="0">
                <a:pos x="47" y="26"/>
              </a:cxn>
              <a:cxn ang="0">
                <a:pos x="39" y="28"/>
              </a:cxn>
              <a:cxn ang="0">
                <a:pos x="41" y="31"/>
              </a:cxn>
              <a:cxn ang="0">
                <a:pos x="40" y="35"/>
              </a:cxn>
              <a:cxn ang="0">
                <a:pos x="32" y="36"/>
              </a:cxn>
              <a:cxn ang="0">
                <a:pos x="25" y="32"/>
              </a:cxn>
              <a:cxn ang="0">
                <a:pos x="30" y="30"/>
              </a:cxn>
              <a:cxn ang="0">
                <a:pos x="37" y="30"/>
              </a:cxn>
              <a:cxn ang="0">
                <a:pos x="31" y="28"/>
              </a:cxn>
              <a:cxn ang="0">
                <a:pos x="38" y="25"/>
              </a:cxn>
              <a:cxn ang="0">
                <a:pos x="39" y="25"/>
              </a:cxn>
              <a:cxn ang="0">
                <a:pos x="44" y="23"/>
              </a:cxn>
              <a:cxn ang="0">
                <a:pos x="48" y="23"/>
              </a:cxn>
              <a:cxn ang="0">
                <a:pos x="57" y="19"/>
              </a:cxn>
            </a:cxnLst>
            <a:rect l="0" t="0" r="r" b="b"/>
            <a:pathLst>
              <a:path w="68" h="77">
                <a:moveTo>
                  <a:pt x="33" y="0"/>
                </a:moveTo>
                <a:cubicBezTo>
                  <a:pt x="17" y="0"/>
                  <a:pt x="6" y="13"/>
                  <a:pt x="6" y="29"/>
                </a:cubicBezTo>
                <a:cubicBezTo>
                  <a:pt x="6" y="30"/>
                  <a:pt x="6" y="31"/>
                  <a:pt x="6" y="33"/>
                </a:cubicBezTo>
                <a:cubicBezTo>
                  <a:pt x="6" y="35"/>
                  <a:pt x="2" y="44"/>
                  <a:pt x="1" y="46"/>
                </a:cubicBezTo>
                <a:cubicBezTo>
                  <a:pt x="0" y="47"/>
                  <a:pt x="1" y="50"/>
                  <a:pt x="3" y="50"/>
                </a:cubicBezTo>
                <a:cubicBezTo>
                  <a:pt x="6" y="50"/>
                  <a:pt x="6" y="51"/>
                  <a:pt x="5" y="52"/>
                </a:cubicBezTo>
                <a:cubicBezTo>
                  <a:pt x="4" y="53"/>
                  <a:pt x="5" y="55"/>
                  <a:pt x="5" y="55"/>
                </a:cubicBezTo>
                <a:cubicBezTo>
                  <a:pt x="5" y="55"/>
                  <a:pt x="8" y="56"/>
                  <a:pt x="8" y="56"/>
                </a:cubicBezTo>
                <a:cubicBezTo>
                  <a:pt x="8" y="56"/>
                  <a:pt x="7" y="57"/>
                  <a:pt x="7" y="58"/>
                </a:cubicBezTo>
                <a:cubicBezTo>
                  <a:pt x="7" y="58"/>
                  <a:pt x="7" y="60"/>
                  <a:pt x="7" y="60"/>
                </a:cubicBezTo>
                <a:cubicBezTo>
                  <a:pt x="7" y="60"/>
                  <a:pt x="8" y="61"/>
                  <a:pt x="9" y="62"/>
                </a:cubicBezTo>
                <a:cubicBezTo>
                  <a:pt x="11" y="63"/>
                  <a:pt x="10" y="66"/>
                  <a:pt x="10" y="67"/>
                </a:cubicBezTo>
                <a:cubicBezTo>
                  <a:pt x="10" y="68"/>
                  <a:pt x="11" y="72"/>
                  <a:pt x="15" y="72"/>
                </a:cubicBezTo>
                <a:cubicBezTo>
                  <a:pt x="18" y="72"/>
                  <a:pt x="24" y="69"/>
                  <a:pt x="24" y="69"/>
                </a:cubicBezTo>
                <a:cubicBezTo>
                  <a:pt x="26" y="77"/>
                  <a:pt x="26" y="77"/>
                  <a:pt x="26" y="77"/>
                </a:cubicBezTo>
                <a:cubicBezTo>
                  <a:pt x="27" y="77"/>
                  <a:pt x="47" y="70"/>
                  <a:pt x="52" y="69"/>
                </a:cubicBezTo>
                <a:cubicBezTo>
                  <a:pt x="53" y="69"/>
                  <a:pt x="53" y="68"/>
                  <a:pt x="54" y="68"/>
                </a:cubicBezTo>
                <a:cubicBezTo>
                  <a:pt x="52" y="58"/>
                  <a:pt x="52" y="58"/>
                  <a:pt x="52" y="58"/>
                </a:cubicBezTo>
                <a:cubicBezTo>
                  <a:pt x="56" y="52"/>
                  <a:pt x="64" y="43"/>
                  <a:pt x="65" y="34"/>
                </a:cubicBezTo>
                <a:cubicBezTo>
                  <a:pt x="68" y="12"/>
                  <a:pt x="52" y="0"/>
                  <a:pt x="33" y="0"/>
                </a:cubicBezTo>
                <a:close/>
                <a:moveTo>
                  <a:pt x="50" y="16"/>
                </a:moveTo>
                <a:cubicBezTo>
                  <a:pt x="50" y="16"/>
                  <a:pt x="50" y="16"/>
                  <a:pt x="50" y="16"/>
                </a:cubicBezTo>
                <a:cubicBezTo>
                  <a:pt x="50" y="16"/>
                  <a:pt x="50" y="16"/>
                  <a:pt x="50" y="16"/>
                </a:cubicBezTo>
                <a:cubicBezTo>
                  <a:pt x="50" y="15"/>
                  <a:pt x="50" y="14"/>
                  <a:pt x="50" y="13"/>
                </a:cubicBezTo>
                <a:cubicBezTo>
                  <a:pt x="50" y="13"/>
                  <a:pt x="50" y="12"/>
                  <a:pt x="50" y="12"/>
                </a:cubicBezTo>
                <a:cubicBezTo>
                  <a:pt x="51" y="11"/>
                  <a:pt x="51" y="11"/>
                  <a:pt x="51" y="11"/>
                </a:cubicBezTo>
                <a:cubicBezTo>
                  <a:pt x="51" y="11"/>
                  <a:pt x="51" y="11"/>
                  <a:pt x="51" y="11"/>
                </a:cubicBezTo>
                <a:cubicBezTo>
                  <a:pt x="52" y="11"/>
                  <a:pt x="52" y="11"/>
                  <a:pt x="52" y="11"/>
                </a:cubicBezTo>
                <a:cubicBezTo>
                  <a:pt x="55" y="12"/>
                  <a:pt x="56" y="14"/>
                  <a:pt x="57" y="16"/>
                </a:cubicBezTo>
                <a:cubicBezTo>
                  <a:pt x="57" y="16"/>
                  <a:pt x="57" y="16"/>
                  <a:pt x="57" y="16"/>
                </a:cubicBezTo>
                <a:cubicBezTo>
                  <a:pt x="57" y="17"/>
                  <a:pt x="57" y="17"/>
                  <a:pt x="56" y="18"/>
                </a:cubicBezTo>
                <a:cubicBezTo>
                  <a:pt x="55" y="18"/>
                  <a:pt x="55" y="18"/>
                  <a:pt x="54" y="19"/>
                </a:cubicBezTo>
                <a:cubicBezTo>
                  <a:pt x="53" y="20"/>
                  <a:pt x="53" y="21"/>
                  <a:pt x="52" y="22"/>
                </a:cubicBezTo>
                <a:cubicBezTo>
                  <a:pt x="51" y="22"/>
                  <a:pt x="51" y="22"/>
                  <a:pt x="50" y="22"/>
                </a:cubicBezTo>
                <a:cubicBezTo>
                  <a:pt x="50" y="22"/>
                  <a:pt x="49" y="22"/>
                  <a:pt x="49" y="22"/>
                </a:cubicBezTo>
                <a:cubicBezTo>
                  <a:pt x="49" y="22"/>
                  <a:pt x="49" y="21"/>
                  <a:pt x="48" y="21"/>
                </a:cubicBezTo>
                <a:cubicBezTo>
                  <a:pt x="48" y="21"/>
                  <a:pt x="48" y="20"/>
                  <a:pt x="48" y="20"/>
                </a:cubicBezTo>
                <a:cubicBezTo>
                  <a:pt x="48" y="19"/>
                  <a:pt x="48" y="19"/>
                  <a:pt x="48" y="18"/>
                </a:cubicBezTo>
                <a:cubicBezTo>
                  <a:pt x="49" y="17"/>
                  <a:pt x="50" y="17"/>
                  <a:pt x="51" y="17"/>
                </a:cubicBezTo>
                <a:cubicBezTo>
                  <a:pt x="51" y="16"/>
                  <a:pt x="51" y="16"/>
                  <a:pt x="51" y="16"/>
                </a:cubicBezTo>
                <a:cubicBezTo>
                  <a:pt x="51" y="16"/>
                  <a:pt x="51" y="16"/>
                  <a:pt x="50" y="16"/>
                </a:cubicBezTo>
                <a:close/>
                <a:moveTo>
                  <a:pt x="43" y="7"/>
                </a:moveTo>
                <a:cubicBezTo>
                  <a:pt x="43" y="7"/>
                  <a:pt x="43" y="7"/>
                  <a:pt x="43" y="7"/>
                </a:cubicBezTo>
                <a:cubicBezTo>
                  <a:pt x="45" y="7"/>
                  <a:pt x="46" y="8"/>
                  <a:pt x="48" y="9"/>
                </a:cubicBezTo>
                <a:cubicBezTo>
                  <a:pt x="48" y="9"/>
                  <a:pt x="49" y="10"/>
                  <a:pt x="48" y="11"/>
                </a:cubicBezTo>
                <a:cubicBezTo>
                  <a:pt x="48" y="12"/>
                  <a:pt x="48" y="13"/>
                  <a:pt x="48" y="13"/>
                </a:cubicBezTo>
                <a:cubicBezTo>
                  <a:pt x="48" y="14"/>
                  <a:pt x="48" y="15"/>
                  <a:pt x="48" y="16"/>
                </a:cubicBezTo>
                <a:cubicBezTo>
                  <a:pt x="48" y="16"/>
                  <a:pt x="48" y="16"/>
                  <a:pt x="48" y="16"/>
                </a:cubicBezTo>
                <a:cubicBezTo>
                  <a:pt x="47" y="17"/>
                  <a:pt x="46" y="19"/>
                  <a:pt x="46" y="19"/>
                </a:cubicBezTo>
                <a:cubicBezTo>
                  <a:pt x="46" y="20"/>
                  <a:pt x="46" y="20"/>
                  <a:pt x="46" y="20"/>
                </a:cubicBezTo>
                <a:cubicBezTo>
                  <a:pt x="45" y="20"/>
                  <a:pt x="45" y="20"/>
                  <a:pt x="45" y="20"/>
                </a:cubicBezTo>
                <a:cubicBezTo>
                  <a:pt x="44" y="21"/>
                  <a:pt x="44" y="21"/>
                  <a:pt x="44" y="21"/>
                </a:cubicBezTo>
                <a:cubicBezTo>
                  <a:pt x="44" y="21"/>
                  <a:pt x="44" y="21"/>
                  <a:pt x="43" y="21"/>
                </a:cubicBezTo>
                <a:cubicBezTo>
                  <a:pt x="43" y="20"/>
                  <a:pt x="43" y="20"/>
                  <a:pt x="43" y="20"/>
                </a:cubicBezTo>
                <a:cubicBezTo>
                  <a:pt x="44" y="19"/>
                  <a:pt x="44" y="18"/>
                  <a:pt x="44" y="18"/>
                </a:cubicBezTo>
                <a:cubicBezTo>
                  <a:pt x="44" y="17"/>
                  <a:pt x="44" y="17"/>
                  <a:pt x="44" y="16"/>
                </a:cubicBezTo>
                <a:cubicBezTo>
                  <a:pt x="44" y="16"/>
                  <a:pt x="44" y="16"/>
                  <a:pt x="44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6"/>
                  <a:pt x="45" y="16"/>
                  <a:pt x="45" y="16"/>
                </a:cubicBezTo>
                <a:cubicBezTo>
                  <a:pt x="45" y="15"/>
                  <a:pt x="45" y="15"/>
                  <a:pt x="45" y="15"/>
                </a:cubicBezTo>
                <a:cubicBezTo>
                  <a:pt x="45" y="15"/>
                  <a:pt x="45" y="15"/>
                  <a:pt x="45" y="15"/>
                </a:cubicBezTo>
                <a:cubicBezTo>
                  <a:pt x="39" y="13"/>
                  <a:pt x="40" y="8"/>
                  <a:pt x="43" y="7"/>
                </a:cubicBezTo>
                <a:close/>
                <a:moveTo>
                  <a:pt x="29" y="16"/>
                </a:move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6"/>
                  <a:pt x="29" y="16"/>
                </a:cubicBezTo>
                <a:cubicBezTo>
                  <a:pt x="30" y="16"/>
                  <a:pt x="30" y="16"/>
                  <a:pt x="33" y="18"/>
                </a:cubicBezTo>
                <a:cubicBezTo>
                  <a:pt x="33" y="18"/>
                  <a:pt x="33" y="18"/>
                  <a:pt x="33" y="18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4" y="16"/>
                  <a:pt x="34" y="16"/>
                  <a:pt x="34" y="16"/>
                </a:cubicBezTo>
                <a:cubicBezTo>
                  <a:pt x="32" y="15"/>
                  <a:pt x="30" y="14"/>
                  <a:pt x="29" y="13"/>
                </a:cubicBezTo>
                <a:cubicBezTo>
                  <a:pt x="27" y="8"/>
                  <a:pt x="31" y="6"/>
                  <a:pt x="31" y="6"/>
                </a:cubicBezTo>
                <a:cubicBezTo>
                  <a:pt x="32" y="6"/>
                  <a:pt x="34" y="6"/>
                  <a:pt x="35" y="6"/>
                </a:cubicBezTo>
                <a:cubicBezTo>
                  <a:pt x="37" y="6"/>
                  <a:pt x="39" y="6"/>
                  <a:pt x="40" y="7"/>
                </a:cubicBezTo>
                <a:cubicBezTo>
                  <a:pt x="40" y="11"/>
                  <a:pt x="36" y="12"/>
                  <a:pt x="36" y="10"/>
                </a:cubicBezTo>
                <a:cubicBezTo>
                  <a:pt x="36" y="9"/>
                  <a:pt x="36" y="9"/>
                  <a:pt x="36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9"/>
                  <a:pt x="35" y="9"/>
                  <a:pt x="35" y="9"/>
                </a:cubicBezTo>
                <a:cubicBezTo>
                  <a:pt x="34" y="9"/>
                  <a:pt x="34" y="9"/>
                  <a:pt x="34" y="9"/>
                </a:cubicBezTo>
                <a:cubicBezTo>
                  <a:pt x="34" y="10"/>
                  <a:pt x="34" y="10"/>
                  <a:pt x="34" y="10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3"/>
                  <a:pt x="37" y="13"/>
                </a:cubicBezTo>
                <a:cubicBezTo>
                  <a:pt x="38" y="14"/>
                  <a:pt x="39" y="14"/>
                  <a:pt x="40" y="15"/>
                </a:cubicBezTo>
                <a:cubicBezTo>
                  <a:pt x="41" y="15"/>
                  <a:pt x="41" y="15"/>
                  <a:pt x="42" y="16"/>
                </a:cubicBezTo>
                <a:cubicBezTo>
                  <a:pt x="42" y="16"/>
                  <a:pt x="42" y="17"/>
                  <a:pt x="42" y="18"/>
                </a:cubicBezTo>
                <a:cubicBezTo>
                  <a:pt x="42" y="18"/>
                  <a:pt x="42" y="19"/>
                  <a:pt x="42" y="19"/>
                </a:cubicBezTo>
                <a:cubicBezTo>
                  <a:pt x="41" y="20"/>
                  <a:pt x="41" y="21"/>
                  <a:pt x="40" y="22"/>
                </a:cubicBezTo>
                <a:cubicBezTo>
                  <a:pt x="40" y="22"/>
                  <a:pt x="39" y="22"/>
                  <a:pt x="39" y="23"/>
                </a:cubicBezTo>
                <a:cubicBezTo>
                  <a:pt x="38" y="23"/>
                  <a:pt x="37" y="23"/>
                  <a:pt x="37" y="23"/>
                </a:cubicBezTo>
                <a:cubicBezTo>
                  <a:pt x="36" y="23"/>
                  <a:pt x="34" y="23"/>
                  <a:pt x="34" y="22"/>
                </a:cubicBezTo>
                <a:cubicBezTo>
                  <a:pt x="33" y="22"/>
                  <a:pt x="33" y="22"/>
                  <a:pt x="33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2" y="22"/>
                  <a:pt x="32" y="22"/>
                  <a:pt x="32" y="22"/>
                </a:cubicBezTo>
                <a:cubicBezTo>
                  <a:pt x="31" y="22"/>
                  <a:pt x="31" y="22"/>
                  <a:pt x="31" y="22"/>
                </a:cubicBezTo>
                <a:cubicBezTo>
                  <a:pt x="31" y="23"/>
                  <a:pt x="31" y="23"/>
                  <a:pt x="31" y="24"/>
                </a:cubicBezTo>
                <a:cubicBezTo>
                  <a:pt x="30" y="24"/>
                  <a:pt x="30" y="25"/>
                  <a:pt x="29" y="25"/>
                </a:cubicBezTo>
                <a:cubicBezTo>
                  <a:pt x="29" y="25"/>
                  <a:pt x="28" y="25"/>
                  <a:pt x="27" y="25"/>
                </a:cubicBezTo>
                <a:cubicBezTo>
                  <a:pt x="27" y="25"/>
                  <a:pt x="27" y="25"/>
                  <a:pt x="27" y="25"/>
                </a:cubicBezTo>
                <a:cubicBezTo>
                  <a:pt x="26" y="25"/>
                  <a:pt x="26" y="25"/>
                  <a:pt x="25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5"/>
                  <a:pt x="24" y="25"/>
                </a:cubicBezTo>
                <a:cubicBezTo>
                  <a:pt x="24" y="25"/>
                  <a:pt x="24" y="24"/>
                  <a:pt x="23" y="24"/>
                </a:cubicBezTo>
                <a:cubicBezTo>
                  <a:pt x="23" y="23"/>
                  <a:pt x="23" y="23"/>
                  <a:pt x="23" y="23"/>
                </a:cubicBezTo>
                <a:cubicBezTo>
                  <a:pt x="23" y="22"/>
                  <a:pt x="23" y="22"/>
                  <a:pt x="24" y="21"/>
                </a:cubicBezTo>
                <a:cubicBezTo>
                  <a:pt x="24" y="21"/>
                  <a:pt x="25" y="21"/>
                  <a:pt x="25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6" y="20"/>
                  <a:pt x="26" y="20"/>
                  <a:pt x="26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19"/>
                  <a:pt x="27" y="19"/>
                  <a:pt x="27" y="19"/>
                </a:cubicBezTo>
                <a:cubicBezTo>
                  <a:pt x="27" y="19"/>
                  <a:pt x="27" y="18"/>
                  <a:pt x="26" y="18"/>
                </a:cubicBezTo>
                <a:cubicBezTo>
                  <a:pt x="26" y="18"/>
                  <a:pt x="26" y="18"/>
                  <a:pt x="25" y="19"/>
                </a:cubicBezTo>
                <a:cubicBezTo>
                  <a:pt x="25" y="18"/>
                  <a:pt x="26" y="17"/>
                  <a:pt x="26" y="17"/>
                </a:cubicBezTo>
                <a:cubicBezTo>
                  <a:pt x="26" y="16"/>
                  <a:pt x="26" y="16"/>
                  <a:pt x="27" y="16"/>
                </a:cubicBezTo>
                <a:cubicBezTo>
                  <a:pt x="27" y="16"/>
                  <a:pt x="28" y="16"/>
                  <a:pt x="28" y="16"/>
                </a:cubicBezTo>
                <a:lnTo>
                  <a:pt x="29" y="16"/>
                </a:lnTo>
                <a:close/>
                <a:moveTo>
                  <a:pt x="33" y="24"/>
                </a:moveTo>
                <a:cubicBezTo>
                  <a:pt x="33" y="24"/>
                  <a:pt x="33" y="24"/>
                  <a:pt x="33" y="24"/>
                </a:cubicBezTo>
                <a:cubicBezTo>
                  <a:pt x="32" y="24"/>
                  <a:pt x="32" y="24"/>
                  <a:pt x="32" y="24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24"/>
                  <a:pt x="33" y="24"/>
                  <a:pt x="33" y="24"/>
                </a:cubicBezTo>
                <a:close/>
                <a:moveTo>
                  <a:pt x="15" y="22"/>
                </a:moveTo>
                <a:cubicBezTo>
                  <a:pt x="15" y="22"/>
                  <a:pt x="14" y="20"/>
                  <a:pt x="14" y="19"/>
                </a:cubicBezTo>
                <a:cubicBezTo>
                  <a:pt x="14" y="18"/>
                  <a:pt x="15" y="17"/>
                  <a:pt x="15" y="16"/>
                </a:cubicBezTo>
                <a:cubicBezTo>
                  <a:pt x="16" y="16"/>
                  <a:pt x="17" y="16"/>
                  <a:pt x="18" y="16"/>
                </a:cubicBezTo>
                <a:cubicBezTo>
                  <a:pt x="19" y="16"/>
                  <a:pt x="20" y="16"/>
                  <a:pt x="21" y="17"/>
                </a:cubicBezTo>
                <a:cubicBezTo>
                  <a:pt x="22" y="17"/>
                  <a:pt x="22" y="17"/>
                  <a:pt x="22" y="17"/>
                </a:cubicBezTo>
                <a:cubicBezTo>
                  <a:pt x="22" y="17"/>
                  <a:pt x="22" y="17"/>
                  <a:pt x="22" y="16"/>
                </a:cubicBezTo>
                <a:cubicBezTo>
                  <a:pt x="22" y="16"/>
                  <a:pt x="22" y="16"/>
                  <a:pt x="22" y="16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5"/>
                  <a:pt x="19" y="14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7" y="14"/>
                  <a:pt x="17" y="12"/>
                  <a:pt x="17" y="12"/>
                </a:cubicBezTo>
                <a:cubicBezTo>
                  <a:pt x="18" y="11"/>
                  <a:pt x="19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1" y="10"/>
                  <a:pt x="21" y="10"/>
                </a:cubicBezTo>
                <a:cubicBezTo>
                  <a:pt x="21" y="10"/>
                  <a:pt x="22" y="8"/>
                  <a:pt x="26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7" y="8"/>
                  <a:pt x="28" y="9"/>
                  <a:pt x="27" y="11"/>
                </a:cubicBezTo>
                <a:cubicBezTo>
                  <a:pt x="27" y="11"/>
                  <a:pt x="26" y="12"/>
                  <a:pt x="26" y="12"/>
                </a:cubicBezTo>
                <a:cubicBezTo>
                  <a:pt x="25" y="13"/>
                  <a:pt x="25" y="13"/>
                  <a:pt x="24" y="13"/>
                </a:cubicBezTo>
                <a:cubicBezTo>
                  <a:pt x="24" y="13"/>
                  <a:pt x="23" y="13"/>
                  <a:pt x="23" y="13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2" y="12"/>
                  <a:pt x="22" y="12"/>
                  <a:pt x="22" y="12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1" y="14"/>
                  <a:pt x="21" y="14"/>
                  <a:pt x="21" y="14"/>
                </a:cubicBezTo>
                <a:cubicBezTo>
                  <a:pt x="22" y="14"/>
                  <a:pt x="23" y="15"/>
                  <a:pt x="24" y="15"/>
                </a:cubicBezTo>
                <a:cubicBezTo>
                  <a:pt x="25" y="15"/>
                  <a:pt x="26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4"/>
                  <a:pt x="27" y="14"/>
                  <a:pt x="27" y="14"/>
                </a:cubicBezTo>
                <a:cubicBezTo>
                  <a:pt x="26" y="14"/>
                  <a:pt x="25" y="15"/>
                  <a:pt x="25" y="15"/>
                </a:cubicBezTo>
                <a:cubicBezTo>
                  <a:pt x="24" y="16"/>
                  <a:pt x="24" y="17"/>
                  <a:pt x="24" y="19"/>
                </a:cubicBezTo>
                <a:cubicBezTo>
                  <a:pt x="24" y="19"/>
                  <a:pt x="24" y="19"/>
                  <a:pt x="24" y="19"/>
                </a:cubicBezTo>
                <a:cubicBezTo>
                  <a:pt x="23" y="19"/>
                  <a:pt x="23" y="20"/>
                  <a:pt x="23" y="20"/>
                </a:cubicBezTo>
                <a:cubicBezTo>
                  <a:pt x="22" y="21"/>
                  <a:pt x="21" y="22"/>
                  <a:pt x="21" y="23"/>
                </a:cubicBezTo>
                <a:cubicBezTo>
                  <a:pt x="20" y="22"/>
                  <a:pt x="19" y="22"/>
                  <a:pt x="18" y="22"/>
                </a:cubicBezTo>
                <a:cubicBezTo>
                  <a:pt x="17" y="22"/>
                  <a:pt x="16" y="22"/>
                  <a:pt x="16" y="22"/>
                </a:cubicBezTo>
                <a:lnTo>
                  <a:pt x="15" y="22"/>
                </a:lnTo>
                <a:close/>
                <a:moveTo>
                  <a:pt x="23" y="28"/>
                </a:moveTo>
                <a:cubicBezTo>
                  <a:pt x="23" y="28"/>
                  <a:pt x="23" y="28"/>
                  <a:pt x="23" y="28"/>
                </a:cubicBezTo>
                <a:cubicBezTo>
                  <a:pt x="21" y="28"/>
                  <a:pt x="18" y="28"/>
                  <a:pt x="1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8" y="24"/>
                  <a:pt x="18" y="24"/>
                  <a:pt x="18" y="24"/>
                </a:cubicBezTo>
                <a:cubicBezTo>
                  <a:pt x="19" y="24"/>
                  <a:pt x="20" y="24"/>
                  <a:pt x="21" y="25"/>
                </a:cubicBezTo>
                <a:cubicBezTo>
                  <a:pt x="22" y="25"/>
                  <a:pt x="22" y="25"/>
                  <a:pt x="22" y="25"/>
                </a:cubicBezTo>
                <a:cubicBezTo>
                  <a:pt x="22" y="26"/>
                  <a:pt x="23" y="26"/>
                  <a:pt x="23" y="26"/>
                </a:cubicBezTo>
                <a:cubicBezTo>
                  <a:pt x="23" y="26"/>
                  <a:pt x="23" y="26"/>
                  <a:pt x="23" y="26"/>
                </a:cubicBezTo>
                <a:cubicBezTo>
                  <a:pt x="24" y="26"/>
                  <a:pt x="24" y="27"/>
                  <a:pt x="25" y="27"/>
                </a:cubicBezTo>
                <a:cubicBezTo>
                  <a:pt x="25" y="27"/>
                  <a:pt x="26" y="27"/>
                  <a:pt x="27" y="27"/>
                </a:cubicBezTo>
                <a:cubicBezTo>
                  <a:pt x="26" y="27"/>
                  <a:pt x="25" y="27"/>
                  <a:pt x="24" y="28"/>
                </a:cubicBezTo>
                <a:lnTo>
                  <a:pt x="23" y="28"/>
                </a:lnTo>
                <a:close/>
                <a:moveTo>
                  <a:pt x="41" y="43"/>
                </a:moveTo>
                <a:cubicBezTo>
                  <a:pt x="37" y="38"/>
                  <a:pt x="37" y="38"/>
                  <a:pt x="37" y="38"/>
                </a:cubicBezTo>
                <a:cubicBezTo>
                  <a:pt x="38" y="38"/>
                  <a:pt x="38" y="38"/>
                  <a:pt x="38" y="38"/>
                </a:cubicBezTo>
                <a:cubicBezTo>
                  <a:pt x="38" y="38"/>
                  <a:pt x="39" y="37"/>
                  <a:pt x="40" y="37"/>
                </a:cubicBezTo>
                <a:cubicBezTo>
                  <a:pt x="40" y="37"/>
                  <a:pt x="41" y="38"/>
                  <a:pt x="42" y="39"/>
                </a:cubicBezTo>
                <a:cubicBezTo>
                  <a:pt x="43" y="40"/>
                  <a:pt x="43" y="41"/>
                  <a:pt x="43" y="41"/>
                </a:cubicBezTo>
                <a:cubicBezTo>
                  <a:pt x="43" y="41"/>
                  <a:pt x="44" y="42"/>
                  <a:pt x="45" y="43"/>
                </a:cubicBezTo>
                <a:lnTo>
                  <a:pt x="41" y="43"/>
                </a:lnTo>
                <a:close/>
                <a:moveTo>
                  <a:pt x="53" y="35"/>
                </a:moveTo>
                <a:cubicBezTo>
                  <a:pt x="52" y="37"/>
                  <a:pt x="48" y="39"/>
                  <a:pt x="48" y="39"/>
                </a:cubicBezTo>
                <a:cubicBezTo>
                  <a:pt x="43" y="37"/>
                  <a:pt x="43" y="37"/>
                  <a:pt x="43" y="37"/>
                </a:cubicBezTo>
                <a:cubicBezTo>
                  <a:pt x="42" y="36"/>
                  <a:pt x="42" y="36"/>
                  <a:pt x="42" y="35"/>
                </a:cubicBezTo>
                <a:cubicBezTo>
                  <a:pt x="42" y="35"/>
                  <a:pt x="42" y="35"/>
                  <a:pt x="42" y="35"/>
                </a:cubicBezTo>
                <a:cubicBezTo>
                  <a:pt x="43" y="34"/>
                  <a:pt x="44" y="34"/>
                  <a:pt x="44" y="33"/>
                </a:cubicBezTo>
                <a:cubicBezTo>
                  <a:pt x="46" y="33"/>
                  <a:pt x="47" y="32"/>
                  <a:pt x="49" y="32"/>
                </a:cubicBezTo>
                <a:cubicBezTo>
                  <a:pt x="50" y="32"/>
                  <a:pt x="50" y="32"/>
                  <a:pt x="51" y="32"/>
                </a:cubicBezTo>
                <a:cubicBezTo>
                  <a:pt x="51" y="33"/>
                  <a:pt x="52" y="33"/>
                  <a:pt x="52" y="33"/>
                </a:cubicBezTo>
                <a:cubicBezTo>
                  <a:pt x="53" y="34"/>
                  <a:pt x="53" y="34"/>
                  <a:pt x="53" y="34"/>
                </a:cubicBezTo>
                <a:cubicBezTo>
                  <a:pt x="53" y="34"/>
                  <a:pt x="53" y="35"/>
                  <a:pt x="53" y="35"/>
                </a:cubicBezTo>
                <a:close/>
                <a:moveTo>
                  <a:pt x="60" y="24"/>
                </a:moveTo>
                <a:cubicBezTo>
                  <a:pt x="60" y="24"/>
                  <a:pt x="60" y="24"/>
                  <a:pt x="60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8" y="23"/>
                  <a:pt x="56" y="23"/>
                  <a:pt x="55" y="23"/>
                </a:cubicBezTo>
                <a:cubicBezTo>
                  <a:pt x="54" y="23"/>
                  <a:pt x="54" y="23"/>
                  <a:pt x="53" y="24"/>
                </a:cubicBezTo>
                <a:cubicBezTo>
                  <a:pt x="52" y="24"/>
                  <a:pt x="52" y="25"/>
                  <a:pt x="51" y="25"/>
                </a:cubicBezTo>
                <a:cubicBezTo>
                  <a:pt x="51" y="26"/>
                  <a:pt x="51" y="27"/>
                  <a:pt x="51" y="28"/>
                </a:cubicBezTo>
                <a:cubicBezTo>
                  <a:pt x="51" y="28"/>
                  <a:pt x="51" y="28"/>
                  <a:pt x="51" y="29"/>
                </a:cubicBezTo>
                <a:cubicBezTo>
                  <a:pt x="52" y="29"/>
                  <a:pt x="52" y="29"/>
                  <a:pt x="52" y="29"/>
                </a:cubicBezTo>
                <a:cubicBezTo>
                  <a:pt x="52" y="30"/>
                  <a:pt x="52" y="30"/>
                  <a:pt x="52" y="30"/>
                </a:cubicBezTo>
                <a:cubicBezTo>
                  <a:pt x="53" y="30"/>
                  <a:pt x="53" y="30"/>
                  <a:pt x="53" y="30"/>
                </a:cubicBezTo>
                <a:cubicBezTo>
                  <a:pt x="54" y="30"/>
                  <a:pt x="54" y="30"/>
                  <a:pt x="54" y="30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9"/>
                  <a:pt x="55" y="29"/>
                  <a:pt x="55" y="29"/>
                </a:cubicBezTo>
                <a:cubicBezTo>
                  <a:pt x="55" y="28"/>
                  <a:pt x="54" y="28"/>
                  <a:pt x="54" y="28"/>
                </a:cubicBezTo>
                <a:cubicBezTo>
                  <a:pt x="54" y="28"/>
                  <a:pt x="54" y="28"/>
                  <a:pt x="54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8"/>
                  <a:pt x="53" y="28"/>
                  <a:pt x="53" y="28"/>
                </a:cubicBezTo>
                <a:cubicBezTo>
                  <a:pt x="53" y="27"/>
                  <a:pt x="53" y="27"/>
                  <a:pt x="53" y="26"/>
                </a:cubicBezTo>
                <a:cubicBezTo>
                  <a:pt x="53" y="26"/>
                  <a:pt x="54" y="25"/>
                  <a:pt x="54" y="25"/>
                </a:cubicBezTo>
                <a:cubicBezTo>
                  <a:pt x="54" y="25"/>
                  <a:pt x="55" y="25"/>
                  <a:pt x="55" y="25"/>
                </a:cubicBezTo>
                <a:cubicBezTo>
                  <a:pt x="57" y="25"/>
                  <a:pt x="58" y="25"/>
                  <a:pt x="59" y="27"/>
                </a:cubicBezTo>
                <a:cubicBezTo>
                  <a:pt x="59" y="27"/>
                  <a:pt x="60" y="30"/>
                  <a:pt x="58" y="32"/>
                </a:cubicBezTo>
                <a:cubicBezTo>
                  <a:pt x="57" y="32"/>
                  <a:pt x="57" y="33"/>
                  <a:pt x="56" y="33"/>
                </a:cubicBezTo>
                <a:cubicBezTo>
                  <a:pt x="56" y="32"/>
                  <a:pt x="56" y="32"/>
                  <a:pt x="56" y="32"/>
                </a:cubicBezTo>
                <a:cubicBezTo>
                  <a:pt x="55" y="32"/>
                  <a:pt x="55" y="32"/>
                  <a:pt x="55" y="32"/>
                </a:cubicBezTo>
                <a:cubicBezTo>
                  <a:pt x="55" y="32"/>
                  <a:pt x="54" y="32"/>
                  <a:pt x="54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3" y="31"/>
                  <a:pt x="53" y="31"/>
                  <a:pt x="52" y="31"/>
                </a:cubicBezTo>
                <a:cubicBezTo>
                  <a:pt x="51" y="30"/>
                  <a:pt x="50" y="30"/>
                  <a:pt x="49" y="30"/>
                </a:cubicBezTo>
                <a:cubicBezTo>
                  <a:pt x="47" y="30"/>
                  <a:pt x="46" y="31"/>
                  <a:pt x="44" y="32"/>
                </a:cubicBezTo>
                <a:cubicBezTo>
                  <a:pt x="43" y="32"/>
                  <a:pt x="43" y="32"/>
                  <a:pt x="43" y="32"/>
                </a:cubicBezTo>
                <a:cubicBezTo>
                  <a:pt x="43" y="31"/>
                  <a:pt x="43" y="31"/>
                  <a:pt x="43" y="31"/>
                </a:cubicBezTo>
                <a:cubicBezTo>
                  <a:pt x="42" y="31"/>
                  <a:pt x="42" y="31"/>
                  <a:pt x="42" y="31"/>
                </a:cubicBezTo>
                <a:cubicBezTo>
                  <a:pt x="44" y="30"/>
                  <a:pt x="45" y="30"/>
                  <a:pt x="46" y="30"/>
                </a:cubicBezTo>
                <a:cubicBezTo>
                  <a:pt x="46" y="30"/>
                  <a:pt x="47" y="29"/>
                  <a:pt x="47" y="29"/>
                </a:cubicBezTo>
                <a:cubicBezTo>
                  <a:pt x="48" y="28"/>
                  <a:pt x="48" y="27"/>
                  <a:pt x="48" y="26"/>
                </a:cubicBezTo>
                <a:cubicBezTo>
                  <a:pt x="48" y="26"/>
                  <a:pt x="48" y="25"/>
                  <a:pt x="47" y="25"/>
                </a:cubicBezTo>
                <a:cubicBezTo>
                  <a:pt x="47" y="25"/>
                  <a:pt x="47" y="26"/>
                  <a:pt x="47" y="26"/>
                </a:cubicBezTo>
                <a:cubicBezTo>
                  <a:pt x="47" y="27"/>
                  <a:pt x="46" y="27"/>
                  <a:pt x="46" y="28"/>
                </a:cubicBezTo>
                <a:cubicBezTo>
                  <a:pt x="46" y="28"/>
                  <a:pt x="45" y="28"/>
                  <a:pt x="44" y="29"/>
                </a:cubicBezTo>
                <a:cubicBezTo>
                  <a:pt x="44" y="29"/>
                  <a:pt x="43" y="29"/>
                  <a:pt x="43" y="29"/>
                </a:cubicBezTo>
                <a:cubicBezTo>
                  <a:pt x="41" y="29"/>
                  <a:pt x="40" y="28"/>
                  <a:pt x="40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9"/>
                  <a:pt x="38" y="29"/>
                  <a:pt x="38" y="29"/>
                </a:cubicBezTo>
                <a:cubicBezTo>
                  <a:pt x="39" y="29"/>
                  <a:pt x="39" y="29"/>
                  <a:pt x="39" y="29"/>
                </a:cubicBezTo>
                <a:cubicBezTo>
                  <a:pt x="39" y="30"/>
                  <a:pt x="40" y="30"/>
                  <a:pt x="41" y="31"/>
                </a:cubicBezTo>
                <a:cubicBezTo>
                  <a:pt x="41" y="31"/>
                  <a:pt x="41" y="31"/>
                  <a:pt x="41" y="32"/>
                </a:cubicBezTo>
                <a:cubicBezTo>
                  <a:pt x="41" y="32"/>
                  <a:pt x="41" y="33"/>
                  <a:pt x="40" y="34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40" y="35"/>
                  <a:pt x="40" y="35"/>
                  <a:pt x="40" y="35"/>
                </a:cubicBezTo>
                <a:cubicBezTo>
                  <a:pt x="39" y="36"/>
                  <a:pt x="38" y="36"/>
                  <a:pt x="37" y="36"/>
                </a:cubicBezTo>
                <a:cubicBezTo>
                  <a:pt x="37" y="36"/>
                  <a:pt x="36" y="36"/>
                  <a:pt x="36" y="36"/>
                </a:cubicBezTo>
                <a:cubicBezTo>
                  <a:pt x="36" y="36"/>
                  <a:pt x="36" y="36"/>
                  <a:pt x="36" y="36"/>
                </a:cubicBezTo>
                <a:cubicBezTo>
                  <a:pt x="34" y="36"/>
                  <a:pt x="33" y="36"/>
                  <a:pt x="32" y="36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2" y="35"/>
                  <a:pt x="32" y="35"/>
                </a:cubicBezTo>
                <a:cubicBezTo>
                  <a:pt x="32" y="35"/>
                  <a:pt x="31" y="36"/>
                  <a:pt x="30" y="36"/>
                </a:cubicBezTo>
                <a:cubicBezTo>
                  <a:pt x="29" y="36"/>
                  <a:pt x="28" y="35"/>
                  <a:pt x="27" y="35"/>
                </a:cubicBezTo>
                <a:cubicBezTo>
                  <a:pt x="26" y="34"/>
                  <a:pt x="25" y="34"/>
                  <a:pt x="25" y="32"/>
                </a:cubicBezTo>
                <a:cubicBezTo>
                  <a:pt x="25" y="32"/>
                  <a:pt x="25" y="30"/>
                  <a:pt x="25" y="29"/>
                </a:cubicBezTo>
                <a:cubicBezTo>
                  <a:pt x="26" y="29"/>
                  <a:pt x="26" y="29"/>
                  <a:pt x="26" y="29"/>
                </a:cubicBezTo>
                <a:cubicBezTo>
                  <a:pt x="26" y="29"/>
                  <a:pt x="27" y="29"/>
                  <a:pt x="27" y="29"/>
                </a:cubicBezTo>
                <a:cubicBezTo>
                  <a:pt x="27" y="29"/>
                  <a:pt x="27" y="29"/>
                  <a:pt x="27" y="29"/>
                </a:cubicBezTo>
                <a:cubicBezTo>
                  <a:pt x="29" y="29"/>
                  <a:pt x="30" y="30"/>
                  <a:pt x="30" y="30"/>
                </a:cubicBezTo>
                <a:cubicBezTo>
                  <a:pt x="31" y="30"/>
                  <a:pt x="31" y="30"/>
                  <a:pt x="31" y="30"/>
                </a:cubicBezTo>
                <a:cubicBezTo>
                  <a:pt x="32" y="31"/>
                  <a:pt x="33" y="31"/>
                  <a:pt x="35" y="31"/>
                </a:cubicBezTo>
                <a:cubicBezTo>
                  <a:pt x="35" y="31"/>
                  <a:pt x="35" y="31"/>
                  <a:pt x="36" y="31"/>
                </a:cubicBezTo>
                <a:cubicBezTo>
                  <a:pt x="36" y="31"/>
                  <a:pt x="36" y="31"/>
                  <a:pt x="36" y="31"/>
                </a:cubicBezTo>
                <a:cubicBezTo>
                  <a:pt x="37" y="30"/>
                  <a:pt x="37" y="30"/>
                  <a:pt x="37" y="30"/>
                </a:cubicBezTo>
                <a:cubicBezTo>
                  <a:pt x="36" y="30"/>
                  <a:pt x="36" y="29"/>
                  <a:pt x="36" y="29"/>
                </a:cubicBezTo>
                <a:cubicBezTo>
                  <a:pt x="35" y="29"/>
                  <a:pt x="35" y="29"/>
                  <a:pt x="35" y="29"/>
                </a:cubicBezTo>
                <a:cubicBezTo>
                  <a:pt x="35" y="30"/>
                  <a:pt x="35" y="30"/>
                  <a:pt x="35" y="30"/>
                </a:cubicBezTo>
                <a:cubicBezTo>
                  <a:pt x="33" y="30"/>
                  <a:pt x="32" y="29"/>
                  <a:pt x="32" y="29"/>
                </a:cubicBezTo>
                <a:cubicBezTo>
                  <a:pt x="32" y="29"/>
                  <a:pt x="31" y="28"/>
                  <a:pt x="31" y="28"/>
                </a:cubicBezTo>
                <a:cubicBezTo>
                  <a:pt x="31" y="27"/>
                  <a:pt x="31" y="27"/>
                  <a:pt x="31" y="27"/>
                </a:cubicBezTo>
                <a:cubicBezTo>
                  <a:pt x="32" y="26"/>
                  <a:pt x="33" y="26"/>
                  <a:pt x="33" y="25"/>
                </a:cubicBezTo>
                <a:cubicBezTo>
                  <a:pt x="34" y="25"/>
                  <a:pt x="35" y="25"/>
                  <a:pt x="35" y="25"/>
                </a:cubicBezTo>
                <a:cubicBezTo>
                  <a:pt x="36" y="25"/>
                  <a:pt x="36" y="25"/>
                  <a:pt x="36" y="25"/>
                </a:cubicBezTo>
                <a:cubicBezTo>
                  <a:pt x="37" y="25"/>
                  <a:pt x="37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8" y="25"/>
                  <a:pt x="38" y="25"/>
                  <a:pt x="38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39" y="25"/>
                  <a:pt x="39" y="25"/>
                  <a:pt x="39" y="25"/>
                </a:cubicBezTo>
                <a:cubicBezTo>
                  <a:pt x="40" y="25"/>
                  <a:pt x="40" y="25"/>
                  <a:pt x="40" y="25"/>
                </a:cubicBezTo>
                <a:cubicBezTo>
                  <a:pt x="40" y="25"/>
                  <a:pt x="41" y="25"/>
                  <a:pt x="41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42" y="24"/>
                  <a:pt x="42" y="23"/>
                  <a:pt x="43" y="23"/>
                </a:cubicBezTo>
                <a:cubicBezTo>
                  <a:pt x="44" y="23"/>
                  <a:pt x="44" y="23"/>
                  <a:pt x="44" y="23"/>
                </a:cubicBezTo>
                <a:cubicBezTo>
                  <a:pt x="44" y="22"/>
                  <a:pt x="44" y="22"/>
                  <a:pt x="44" y="22"/>
                </a:cubicBezTo>
                <a:cubicBezTo>
                  <a:pt x="45" y="22"/>
                  <a:pt x="46" y="22"/>
                  <a:pt x="46" y="22"/>
                </a:cubicBezTo>
                <a:cubicBezTo>
                  <a:pt x="47" y="21"/>
                  <a:pt x="47" y="21"/>
                  <a:pt x="47" y="21"/>
                </a:cubicBezTo>
                <a:cubicBezTo>
                  <a:pt x="47" y="22"/>
                  <a:pt x="47" y="22"/>
                  <a:pt x="47" y="22"/>
                </a:cubicBezTo>
                <a:cubicBezTo>
                  <a:pt x="47" y="23"/>
                  <a:pt x="48" y="23"/>
                  <a:pt x="48" y="23"/>
                </a:cubicBezTo>
                <a:cubicBezTo>
                  <a:pt x="49" y="24"/>
                  <a:pt x="49" y="24"/>
                  <a:pt x="50" y="24"/>
                </a:cubicBezTo>
                <a:cubicBezTo>
                  <a:pt x="51" y="24"/>
                  <a:pt x="52" y="24"/>
                  <a:pt x="53" y="23"/>
                </a:cubicBezTo>
                <a:cubicBezTo>
                  <a:pt x="54" y="22"/>
                  <a:pt x="55" y="21"/>
                  <a:pt x="55" y="20"/>
                </a:cubicBezTo>
                <a:cubicBezTo>
                  <a:pt x="56" y="20"/>
                  <a:pt x="56" y="19"/>
                  <a:pt x="57" y="19"/>
                </a:cubicBezTo>
                <a:cubicBezTo>
                  <a:pt x="57" y="19"/>
                  <a:pt x="57" y="19"/>
                  <a:pt x="57" y="19"/>
                </a:cubicBezTo>
                <a:cubicBezTo>
                  <a:pt x="58" y="19"/>
                  <a:pt x="59" y="20"/>
                  <a:pt x="59" y="20"/>
                </a:cubicBezTo>
                <a:cubicBezTo>
                  <a:pt x="60" y="21"/>
                  <a:pt x="60" y="22"/>
                  <a:pt x="60" y="24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91440" tIns="45720" rIns="91440" bIns="45720" numCol="1" anchor="ctr" anchorCtr="1" compatLnSpc="1"/>
          <a:lstStyle/>
          <a:p>
            <a:pPr algn="ctr"/>
            <a:endParaRPr lang="en-US">
              <a:cs typeface="+mn-ea"/>
              <a:sym typeface="+mn-lt"/>
            </a:endParaRPr>
          </a:p>
        </p:txBody>
      </p:sp>
      <p:grpSp>
        <p:nvGrpSpPr>
          <p:cNvPr id="36" name="Group 48"/>
          <p:cNvGrpSpPr/>
          <p:nvPr/>
        </p:nvGrpSpPr>
        <p:grpSpPr>
          <a:xfrm>
            <a:off x="7401083" y="2826852"/>
            <a:ext cx="508385" cy="418079"/>
            <a:chOff x="4492625" y="1965325"/>
            <a:chExt cx="241301" cy="198438"/>
          </a:xfrm>
          <a:solidFill>
            <a:schemeClr val="bg1"/>
          </a:solidFill>
        </p:grpSpPr>
        <p:sp>
          <p:nvSpPr>
            <p:cNvPr id="37" name="Freeform 61"/>
            <p:cNvSpPr/>
            <p:nvPr/>
          </p:nvSpPr>
          <p:spPr bwMode="auto">
            <a:xfrm>
              <a:off x="4600575" y="2039938"/>
              <a:ext cx="19050" cy="39688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3"/>
                </a:cxn>
                <a:cxn ang="0">
                  <a:pos x="2" y="25"/>
                </a:cxn>
                <a:cxn ang="0">
                  <a:pos x="12" y="25"/>
                </a:cxn>
                <a:cxn ang="0">
                  <a:pos x="12" y="23"/>
                </a:cxn>
                <a:cxn ang="0">
                  <a:pos x="12" y="2"/>
                </a:cxn>
                <a:cxn ang="0">
                  <a:pos x="12" y="0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12" h="25">
                  <a:moveTo>
                    <a:pt x="0" y="2"/>
                  </a:moveTo>
                  <a:lnTo>
                    <a:pt x="0" y="23"/>
                  </a:lnTo>
                  <a:lnTo>
                    <a:pt x="2" y="25"/>
                  </a:lnTo>
                  <a:lnTo>
                    <a:pt x="12" y="25"/>
                  </a:lnTo>
                  <a:lnTo>
                    <a:pt x="12" y="23"/>
                  </a:lnTo>
                  <a:lnTo>
                    <a:pt x="12" y="2"/>
                  </a:lnTo>
                  <a:lnTo>
                    <a:pt x="12" y="0"/>
                  </a:lnTo>
                  <a:lnTo>
                    <a:pt x="2" y="0"/>
                  </a:lnTo>
                  <a:lnTo>
                    <a:pt x="0" y="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8" name="Freeform 62"/>
            <p:cNvSpPr/>
            <p:nvPr/>
          </p:nvSpPr>
          <p:spPr bwMode="auto">
            <a:xfrm>
              <a:off x="4629150" y="2020888"/>
              <a:ext cx="19050" cy="58738"/>
            </a:xfrm>
            <a:custGeom>
              <a:avLst/>
              <a:gdLst/>
              <a:ahLst/>
              <a:cxnLst>
                <a:cxn ang="0">
                  <a:pos x="10" y="37"/>
                </a:cxn>
                <a:cxn ang="0">
                  <a:pos x="12" y="35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35"/>
                </a:cxn>
                <a:cxn ang="0">
                  <a:pos x="0" y="37"/>
                </a:cxn>
                <a:cxn ang="0">
                  <a:pos x="10" y="37"/>
                </a:cxn>
              </a:cxnLst>
              <a:rect l="0" t="0" r="r" b="b"/>
              <a:pathLst>
                <a:path w="12" h="37">
                  <a:moveTo>
                    <a:pt x="10" y="37"/>
                  </a:moveTo>
                  <a:lnTo>
                    <a:pt x="12" y="35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35"/>
                  </a:lnTo>
                  <a:lnTo>
                    <a:pt x="0" y="37"/>
                  </a:lnTo>
                  <a:lnTo>
                    <a:pt x="10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39" name="Freeform 63"/>
            <p:cNvSpPr/>
            <p:nvPr/>
          </p:nvSpPr>
          <p:spPr bwMode="auto">
            <a:xfrm>
              <a:off x="4654550" y="2046288"/>
              <a:ext cx="17463" cy="33338"/>
            </a:xfrm>
            <a:custGeom>
              <a:avLst/>
              <a:gdLst/>
              <a:ahLst/>
              <a:cxnLst>
                <a:cxn ang="0">
                  <a:pos x="11" y="21"/>
                </a:cxn>
                <a:cxn ang="0">
                  <a:pos x="11" y="19"/>
                </a:cxn>
                <a:cxn ang="0">
                  <a:pos x="11" y="1"/>
                </a:cxn>
                <a:cxn ang="0">
                  <a:pos x="1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9"/>
                </a:cxn>
                <a:cxn ang="0">
                  <a:pos x="1" y="21"/>
                </a:cxn>
                <a:cxn ang="0">
                  <a:pos x="11" y="21"/>
                </a:cxn>
              </a:cxnLst>
              <a:rect l="0" t="0" r="r" b="b"/>
              <a:pathLst>
                <a:path w="11" h="21">
                  <a:moveTo>
                    <a:pt x="11" y="21"/>
                  </a:moveTo>
                  <a:lnTo>
                    <a:pt x="11" y="19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19"/>
                  </a:lnTo>
                  <a:lnTo>
                    <a:pt x="1" y="21"/>
                  </a:lnTo>
                  <a:lnTo>
                    <a:pt x="11" y="2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0" name="Freeform 64"/>
            <p:cNvSpPr/>
            <p:nvPr/>
          </p:nvSpPr>
          <p:spPr bwMode="auto">
            <a:xfrm>
              <a:off x="4681538" y="2030413"/>
              <a:ext cx="19050" cy="49213"/>
            </a:xfrm>
            <a:custGeom>
              <a:avLst/>
              <a:gdLst/>
              <a:ahLst/>
              <a:cxnLst>
                <a:cxn ang="0">
                  <a:pos x="10" y="31"/>
                </a:cxn>
                <a:cxn ang="0">
                  <a:pos x="12" y="29"/>
                </a:cxn>
                <a:cxn ang="0">
                  <a:pos x="12" y="2"/>
                </a:cxn>
                <a:cxn ang="0">
                  <a:pos x="1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9"/>
                </a:cxn>
                <a:cxn ang="0">
                  <a:pos x="0" y="31"/>
                </a:cxn>
                <a:cxn ang="0">
                  <a:pos x="10" y="31"/>
                </a:cxn>
              </a:cxnLst>
              <a:rect l="0" t="0" r="r" b="b"/>
              <a:pathLst>
                <a:path w="12" h="31">
                  <a:moveTo>
                    <a:pt x="10" y="31"/>
                  </a:moveTo>
                  <a:lnTo>
                    <a:pt x="12" y="29"/>
                  </a:lnTo>
                  <a:lnTo>
                    <a:pt x="12" y="2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10" y="3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1" name="Freeform 65"/>
            <p:cNvSpPr/>
            <p:nvPr/>
          </p:nvSpPr>
          <p:spPr bwMode="auto">
            <a:xfrm>
              <a:off x="4514850" y="1971675"/>
              <a:ext cx="36513" cy="39688"/>
            </a:xfrm>
            <a:custGeom>
              <a:avLst/>
              <a:gdLst/>
              <a:ahLst/>
              <a:cxnLst>
                <a:cxn ang="0">
                  <a:pos x="1" y="9"/>
                </a:cxn>
                <a:cxn ang="0">
                  <a:pos x="6" y="13"/>
                </a:cxn>
                <a:cxn ang="0">
                  <a:pos x="11" y="9"/>
                </a:cxn>
                <a:cxn ang="0">
                  <a:pos x="12" y="6"/>
                </a:cxn>
                <a:cxn ang="0">
                  <a:pos x="11" y="5"/>
                </a:cxn>
                <a:cxn ang="0">
                  <a:pos x="6" y="0"/>
                </a:cxn>
                <a:cxn ang="0">
                  <a:pos x="1" y="5"/>
                </a:cxn>
                <a:cxn ang="0">
                  <a:pos x="0" y="6"/>
                </a:cxn>
                <a:cxn ang="0">
                  <a:pos x="1" y="9"/>
                </a:cxn>
              </a:cxnLst>
              <a:rect l="0" t="0" r="r" b="b"/>
              <a:pathLst>
                <a:path w="12" h="13">
                  <a:moveTo>
                    <a:pt x="1" y="9"/>
                  </a:moveTo>
                  <a:cubicBezTo>
                    <a:pt x="2" y="11"/>
                    <a:pt x="3" y="13"/>
                    <a:pt x="6" y="13"/>
                  </a:cubicBezTo>
                  <a:cubicBezTo>
                    <a:pt x="8" y="13"/>
                    <a:pt x="10" y="11"/>
                    <a:pt x="11" y="9"/>
                  </a:cubicBezTo>
                  <a:cubicBezTo>
                    <a:pt x="11" y="8"/>
                    <a:pt x="12" y="7"/>
                    <a:pt x="12" y="6"/>
                  </a:cubicBezTo>
                  <a:cubicBezTo>
                    <a:pt x="12" y="6"/>
                    <a:pt x="11" y="6"/>
                    <a:pt x="11" y="5"/>
                  </a:cubicBezTo>
                  <a:cubicBezTo>
                    <a:pt x="11" y="2"/>
                    <a:pt x="9" y="0"/>
                    <a:pt x="6" y="0"/>
                  </a:cubicBezTo>
                  <a:cubicBezTo>
                    <a:pt x="3" y="0"/>
                    <a:pt x="1" y="2"/>
                    <a:pt x="1" y="5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8"/>
                    <a:pt x="1" y="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2" name="Freeform 66"/>
            <p:cNvSpPr/>
            <p:nvPr/>
          </p:nvSpPr>
          <p:spPr bwMode="auto">
            <a:xfrm>
              <a:off x="4492625" y="2005013"/>
              <a:ext cx="123825" cy="158750"/>
            </a:xfrm>
            <a:custGeom>
              <a:avLst/>
              <a:gdLst/>
              <a:ahLst/>
              <a:cxnLst>
                <a:cxn ang="0">
                  <a:pos x="25" y="16"/>
                </a:cxn>
                <a:cxn ang="0">
                  <a:pos x="26" y="16"/>
                </a:cxn>
                <a:cxn ang="0">
                  <a:pos x="27" y="16"/>
                </a:cxn>
                <a:cxn ang="0">
                  <a:pos x="29" y="15"/>
                </a:cxn>
                <a:cxn ang="0">
                  <a:pos x="35" y="9"/>
                </a:cxn>
                <a:cxn ang="0">
                  <a:pos x="40" y="1"/>
                </a:cxn>
                <a:cxn ang="0">
                  <a:pos x="39" y="0"/>
                </a:cxn>
                <a:cxn ang="0">
                  <a:pos x="32" y="6"/>
                </a:cxn>
                <a:cxn ang="0">
                  <a:pos x="28" y="10"/>
                </a:cxn>
                <a:cxn ang="0">
                  <a:pos x="25" y="10"/>
                </a:cxn>
                <a:cxn ang="0">
                  <a:pos x="22" y="6"/>
                </a:cxn>
                <a:cxn ang="0">
                  <a:pos x="21" y="5"/>
                </a:cxn>
                <a:cxn ang="0">
                  <a:pos x="18" y="3"/>
                </a:cxn>
                <a:cxn ang="0">
                  <a:pos x="16" y="3"/>
                </a:cxn>
                <a:cxn ang="0">
                  <a:pos x="14" y="10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2" y="6"/>
                </a:cxn>
                <a:cxn ang="0">
                  <a:pos x="9" y="3"/>
                </a:cxn>
                <a:cxn ang="0">
                  <a:pos x="9" y="3"/>
                </a:cxn>
                <a:cxn ang="0">
                  <a:pos x="3" y="5"/>
                </a:cxn>
                <a:cxn ang="0">
                  <a:pos x="1" y="25"/>
                </a:cxn>
                <a:cxn ang="0">
                  <a:pos x="5" y="26"/>
                </a:cxn>
                <a:cxn ang="0">
                  <a:pos x="6" y="10"/>
                </a:cxn>
                <a:cxn ang="0">
                  <a:pos x="6" y="24"/>
                </a:cxn>
                <a:cxn ang="0">
                  <a:pos x="6" y="48"/>
                </a:cxn>
                <a:cxn ang="0">
                  <a:pos x="9" y="51"/>
                </a:cxn>
                <a:cxn ang="0">
                  <a:pos x="12" y="48"/>
                </a:cxn>
                <a:cxn ang="0">
                  <a:pos x="13" y="28"/>
                </a:cxn>
                <a:cxn ang="0">
                  <a:pos x="16" y="51"/>
                </a:cxn>
                <a:cxn ang="0">
                  <a:pos x="16" y="51"/>
                </a:cxn>
                <a:cxn ang="0">
                  <a:pos x="19" y="26"/>
                </a:cxn>
                <a:cxn ang="0">
                  <a:pos x="20" y="10"/>
                </a:cxn>
                <a:cxn ang="0">
                  <a:pos x="20" y="10"/>
                </a:cxn>
                <a:cxn ang="0">
                  <a:pos x="23" y="14"/>
                </a:cxn>
              </a:cxnLst>
              <a:rect l="0" t="0" r="r" b="b"/>
              <a:pathLst>
                <a:path w="40" h="51">
                  <a:moveTo>
                    <a:pt x="24" y="15"/>
                  </a:moveTo>
                  <a:cubicBezTo>
                    <a:pt x="25" y="16"/>
                    <a:pt x="25" y="16"/>
                    <a:pt x="25" y="16"/>
                  </a:cubicBezTo>
                  <a:cubicBezTo>
                    <a:pt x="25" y="16"/>
                    <a:pt x="25" y="16"/>
                    <a:pt x="25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7" y="16"/>
                    <a:pt x="27" y="16"/>
                    <a:pt x="27" y="16"/>
                  </a:cubicBezTo>
                  <a:cubicBezTo>
                    <a:pt x="27" y="16"/>
                    <a:pt x="28" y="16"/>
                    <a:pt x="28" y="16"/>
                  </a:cubicBezTo>
                  <a:cubicBezTo>
                    <a:pt x="28" y="16"/>
                    <a:pt x="29" y="16"/>
                    <a:pt x="29" y="15"/>
                  </a:cubicBezTo>
                  <a:cubicBezTo>
                    <a:pt x="30" y="15"/>
                    <a:pt x="30" y="14"/>
                    <a:pt x="31" y="13"/>
                  </a:cubicBezTo>
                  <a:cubicBezTo>
                    <a:pt x="33" y="12"/>
                    <a:pt x="35" y="9"/>
                    <a:pt x="35" y="9"/>
                  </a:cubicBezTo>
                  <a:cubicBezTo>
                    <a:pt x="36" y="8"/>
                    <a:pt x="36" y="7"/>
                    <a:pt x="35" y="6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4" y="5"/>
                    <a:pt x="34" y="5"/>
                    <a:pt x="34" y="5"/>
                  </a:cubicBezTo>
                  <a:cubicBezTo>
                    <a:pt x="33" y="5"/>
                    <a:pt x="32" y="6"/>
                    <a:pt x="32" y="6"/>
                  </a:cubicBezTo>
                  <a:cubicBezTo>
                    <a:pt x="32" y="6"/>
                    <a:pt x="32" y="6"/>
                    <a:pt x="32" y="6"/>
                  </a:cubicBezTo>
                  <a:cubicBezTo>
                    <a:pt x="31" y="7"/>
                    <a:pt x="30" y="8"/>
                    <a:pt x="28" y="10"/>
                  </a:cubicBezTo>
                  <a:cubicBezTo>
                    <a:pt x="28" y="10"/>
                    <a:pt x="27" y="11"/>
                    <a:pt x="26" y="11"/>
                  </a:cubicBezTo>
                  <a:cubicBezTo>
                    <a:pt x="26" y="11"/>
                    <a:pt x="26" y="10"/>
                    <a:pt x="25" y="10"/>
                  </a:cubicBezTo>
                  <a:cubicBezTo>
                    <a:pt x="24" y="9"/>
                    <a:pt x="23" y="8"/>
                    <a:pt x="22" y="7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4"/>
                    <a:pt x="18" y="3"/>
                  </a:cubicBezTo>
                  <a:cubicBezTo>
                    <a:pt x="17" y="3"/>
                    <a:pt x="17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3"/>
                    <a:pt x="16" y="3"/>
                    <a:pt x="16" y="3"/>
                  </a:cubicBezTo>
                  <a:cubicBezTo>
                    <a:pt x="16" y="4"/>
                    <a:pt x="16" y="7"/>
                    <a:pt x="14" y="10"/>
                  </a:cubicBezTo>
                  <a:cubicBezTo>
                    <a:pt x="14" y="8"/>
                    <a:pt x="13" y="6"/>
                    <a:pt x="13" y="6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6"/>
                    <a:pt x="12" y="8"/>
                    <a:pt x="11" y="10"/>
                  </a:cubicBezTo>
                  <a:cubicBezTo>
                    <a:pt x="10" y="7"/>
                    <a:pt x="9" y="4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8" y="3"/>
                    <a:pt x="8" y="3"/>
                  </a:cubicBezTo>
                  <a:cubicBezTo>
                    <a:pt x="7" y="4"/>
                    <a:pt x="5" y="5"/>
                    <a:pt x="3" y="5"/>
                  </a:cubicBezTo>
                  <a:cubicBezTo>
                    <a:pt x="3" y="6"/>
                    <a:pt x="1" y="9"/>
                    <a:pt x="0" y="17"/>
                  </a:cubicBezTo>
                  <a:cubicBezTo>
                    <a:pt x="0" y="20"/>
                    <a:pt x="1" y="25"/>
                    <a:pt x="1" y="25"/>
                  </a:cubicBezTo>
                  <a:cubicBezTo>
                    <a:pt x="1" y="27"/>
                    <a:pt x="1" y="28"/>
                    <a:pt x="3" y="28"/>
                  </a:cubicBezTo>
                  <a:cubicBezTo>
                    <a:pt x="4" y="28"/>
                    <a:pt x="5" y="27"/>
                    <a:pt x="5" y="26"/>
                  </a:cubicBezTo>
                  <a:cubicBezTo>
                    <a:pt x="5" y="26"/>
                    <a:pt x="4" y="21"/>
                    <a:pt x="5" y="18"/>
                  </a:cubicBezTo>
                  <a:cubicBezTo>
                    <a:pt x="5" y="15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6" y="25"/>
                    <a:pt x="6" y="25"/>
                    <a:pt x="6" y="26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6" y="49"/>
                    <a:pt x="7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9" y="51"/>
                    <a:pt x="9" y="51"/>
                    <a:pt x="9" y="51"/>
                  </a:cubicBezTo>
                  <a:cubicBezTo>
                    <a:pt x="11" y="51"/>
                    <a:pt x="12" y="49"/>
                    <a:pt x="12" y="4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48"/>
                    <a:pt x="13" y="48"/>
                    <a:pt x="13" y="48"/>
                  </a:cubicBezTo>
                  <a:cubicBezTo>
                    <a:pt x="13" y="49"/>
                    <a:pt x="15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6" y="51"/>
                    <a:pt x="16" y="51"/>
                    <a:pt x="16" y="51"/>
                  </a:cubicBezTo>
                  <a:cubicBezTo>
                    <a:pt x="18" y="51"/>
                    <a:pt x="19" y="49"/>
                    <a:pt x="19" y="48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5"/>
                    <a:pt x="20" y="25"/>
                    <a:pt x="20" y="24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1" y="12"/>
                  </a:cubicBezTo>
                  <a:cubicBezTo>
                    <a:pt x="22" y="13"/>
                    <a:pt x="22" y="14"/>
                    <a:pt x="23" y="14"/>
                  </a:cubicBezTo>
                  <a:cubicBezTo>
                    <a:pt x="24" y="15"/>
                    <a:pt x="24" y="15"/>
                    <a:pt x="24" y="1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3" name="Freeform 67"/>
            <p:cNvSpPr/>
            <p:nvPr/>
          </p:nvSpPr>
          <p:spPr bwMode="auto">
            <a:xfrm>
              <a:off x="4598988" y="2112963"/>
              <a:ext cx="101600" cy="50800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1" y="14"/>
                </a:cxn>
                <a:cxn ang="0">
                  <a:pos x="2" y="16"/>
                </a:cxn>
                <a:cxn ang="0">
                  <a:pos x="2" y="16"/>
                </a:cxn>
                <a:cxn ang="0">
                  <a:pos x="5" y="14"/>
                </a:cxn>
                <a:cxn ang="0">
                  <a:pos x="7" y="2"/>
                </a:cxn>
                <a:cxn ang="0">
                  <a:pos x="15" y="2"/>
                </a:cxn>
                <a:cxn ang="0">
                  <a:pos x="15" y="8"/>
                </a:cxn>
                <a:cxn ang="0">
                  <a:pos x="17" y="10"/>
                </a:cxn>
                <a:cxn ang="0">
                  <a:pos x="17" y="10"/>
                </a:cxn>
                <a:cxn ang="0">
                  <a:pos x="19" y="8"/>
                </a:cxn>
                <a:cxn ang="0">
                  <a:pos x="19" y="2"/>
                </a:cxn>
                <a:cxn ang="0">
                  <a:pos x="26" y="2"/>
                </a:cxn>
                <a:cxn ang="0">
                  <a:pos x="29" y="14"/>
                </a:cxn>
                <a:cxn ang="0">
                  <a:pos x="31" y="16"/>
                </a:cxn>
                <a:cxn ang="0">
                  <a:pos x="32" y="16"/>
                </a:cxn>
                <a:cxn ang="0">
                  <a:pos x="33" y="14"/>
                </a:cxn>
                <a:cxn ang="0">
                  <a:pos x="30" y="2"/>
                </a:cxn>
                <a:cxn ang="0">
                  <a:pos x="32" y="2"/>
                </a:cxn>
                <a:cxn ang="0">
                  <a:pos x="33" y="1"/>
                </a:cxn>
                <a:cxn ang="0">
                  <a:pos x="33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33" h="16">
                  <a:moveTo>
                    <a:pt x="0" y="1"/>
                  </a:moveTo>
                  <a:cubicBezTo>
                    <a:pt x="0" y="1"/>
                    <a:pt x="1" y="2"/>
                    <a:pt x="2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3" y="16"/>
                    <a:pt x="4" y="15"/>
                    <a:pt x="5" y="14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9"/>
                    <a:pt x="16" y="10"/>
                    <a:pt x="17" y="10"/>
                  </a:cubicBezTo>
                  <a:cubicBezTo>
                    <a:pt x="17" y="10"/>
                    <a:pt x="17" y="10"/>
                    <a:pt x="17" y="10"/>
                  </a:cubicBezTo>
                  <a:cubicBezTo>
                    <a:pt x="18" y="10"/>
                    <a:pt x="19" y="9"/>
                    <a:pt x="19" y="8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26" y="2"/>
                    <a:pt x="26" y="2"/>
                    <a:pt x="26" y="2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9" y="15"/>
                    <a:pt x="30" y="16"/>
                    <a:pt x="31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5"/>
                    <a:pt x="33" y="14"/>
                    <a:pt x="33" y="14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3" y="2"/>
                    <a:pt x="33" y="1"/>
                    <a:pt x="33" y="1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4" name="Freeform 68"/>
            <p:cNvSpPr/>
            <p:nvPr/>
          </p:nvSpPr>
          <p:spPr bwMode="auto">
            <a:xfrm>
              <a:off x="4564063" y="1965325"/>
              <a:ext cx="169863" cy="144463"/>
            </a:xfrm>
            <a:custGeom>
              <a:avLst/>
              <a:gdLst/>
              <a:ahLst/>
              <a:cxnLst>
                <a:cxn ang="0">
                  <a:pos x="52" y="6"/>
                </a:cxn>
                <a:cxn ang="0">
                  <a:pos x="30" y="6"/>
                </a:cxn>
                <a:cxn ang="0">
                  <a:pos x="30" y="2"/>
                </a:cxn>
                <a:cxn ang="0">
                  <a:pos x="28" y="0"/>
                </a:cxn>
                <a:cxn ang="0">
                  <a:pos x="28" y="0"/>
                </a:cxn>
                <a:cxn ang="0">
                  <a:pos x="26" y="2"/>
                </a:cxn>
                <a:cxn ang="0">
                  <a:pos x="26" y="6"/>
                </a:cxn>
                <a:cxn ang="0">
                  <a:pos x="4" y="6"/>
                </a:cxn>
                <a:cxn ang="0">
                  <a:pos x="0" y="10"/>
                </a:cxn>
                <a:cxn ang="0">
                  <a:pos x="0" y="19"/>
                </a:cxn>
                <a:cxn ang="0">
                  <a:pos x="3" y="22"/>
                </a:cxn>
                <a:cxn ang="0">
                  <a:pos x="3" y="10"/>
                </a:cxn>
                <a:cxn ang="0">
                  <a:pos x="3" y="9"/>
                </a:cxn>
                <a:cxn ang="0">
                  <a:pos x="4" y="8"/>
                </a:cxn>
                <a:cxn ang="0">
                  <a:pos x="26" y="8"/>
                </a:cxn>
                <a:cxn ang="0">
                  <a:pos x="30" y="8"/>
                </a:cxn>
                <a:cxn ang="0">
                  <a:pos x="52" y="8"/>
                </a:cxn>
                <a:cxn ang="0">
                  <a:pos x="53" y="9"/>
                </a:cxn>
                <a:cxn ang="0">
                  <a:pos x="53" y="10"/>
                </a:cxn>
                <a:cxn ang="0">
                  <a:pos x="53" y="44"/>
                </a:cxn>
                <a:cxn ang="0">
                  <a:pos x="53" y="45"/>
                </a:cxn>
                <a:cxn ang="0">
                  <a:pos x="52" y="45"/>
                </a:cxn>
                <a:cxn ang="0">
                  <a:pos x="4" y="45"/>
                </a:cxn>
                <a:cxn ang="0">
                  <a:pos x="3" y="45"/>
                </a:cxn>
                <a:cxn ang="0">
                  <a:pos x="3" y="44"/>
                </a:cxn>
                <a:cxn ang="0">
                  <a:pos x="3" y="30"/>
                </a:cxn>
                <a:cxn ang="0">
                  <a:pos x="2" y="30"/>
                </a:cxn>
                <a:cxn ang="0">
                  <a:pos x="2" y="30"/>
                </a:cxn>
                <a:cxn ang="0">
                  <a:pos x="1" y="30"/>
                </a:cxn>
                <a:cxn ang="0">
                  <a:pos x="1" y="29"/>
                </a:cxn>
                <a:cxn ang="0">
                  <a:pos x="0" y="29"/>
                </a:cxn>
                <a:cxn ang="0">
                  <a:pos x="0" y="44"/>
                </a:cxn>
                <a:cxn ang="0">
                  <a:pos x="4" y="47"/>
                </a:cxn>
                <a:cxn ang="0">
                  <a:pos x="52" y="47"/>
                </a:cxn>
                <a:cxn ang="0">
                  <a:pos x="55" y="44"/>
                </a:cxn>
                <a:cxn ang="0">
                  <a:pos x="55" y="10"/>
                </a:cxn>
                <a:cxn ang="0">
                  <a:pos x="52" y="6"/>
                </a:cxn>
              </a:cxnLst>
              <a:rect l="0" t="0" r="r" b="b"/>
              <a:pathLst>
                <a:path w="55" h="47">
                  <a:moveTo>
                    <a:pt x="52" y="6"/>
                  </a:moveTo>
                  <a:cubicBezTo>
                    <a:pt x="30" y="6"/>
                    <a:pt x="30" y="6"/>
                    <a:pt x="30" y="6"/>
                  </a:cubicBezTo>
                  <a:cubicBezTo>
                    <a:pt x="30" y="2"/>
                    <a:pt x="30" y="2"/>
                    <a:pt x="30" y="2"/>
                  </a:cubicBezTo>
                  <a:cubicBezTo>
                    <a:pt x="30" y="1"/>
                    <a:pt x="29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0"/>
                    <a:pt x="26" y="1"/>
                    <a:pt x="26" y="2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0" y="8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1" y="20"/>
                    <a:pt x="2" y="21"/>
                    <a:pt x="3" y="22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3" y="8"/>
                    <a:pt x="4" y="8"/>
                    <a:pt x="4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3" y="9"/>
                  </a:cubicBezTo>
                  <a:cubicBezTo>
                    <a:pt x="53" y="9"/>
                    <a:pt x="53" y="9"/>
                    <a:pt x="53" y="10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44"/>
                    <a:pt x="53" y="45"/>
                    <a:pt x="53" y="45"/>
                  </a:cubicBezTo>
                  <a:cubicBezTo>
                    <a:pt x="52" y="45"/>
                    <a:pt x="52" y="45"/>
                    <a:pt x="52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3" y="45"/>
                    <a:pt x="3" y="45"/>
                  </a:cubicBezTo>
                  <a:cubicBezTo>
                    <a:pt x="3" y="45"/>
                    <a:pt x="3" y="44"/>
                    <a:pt x="3" y="44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6"/>
                    <a:pt x="2" y="47"/>
                    <a:pt x="4" y="47"/>
                  </a:cubicBezTo>
                  <a:cubicBezTo>
                    <a:pt x="52" y="47"/>
                    <a:pt x="52" y="47"/>
                    <a:pt x="52" y="47"/>
                  </a:cubicBezTo>
                  <a:cubicBezTo>
                    <a:pt x="54" y="47"/>
                    <a:pt x="55" y="46"/>
                    <a:pt x="55" y="44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8"/>
                    <a:pt x="54" y="6"/>
                    <a:pt x="52" y="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57"/>
          <p:cNvGrpSpPr/>
          <p:nvPr/>
        </p:nvGrpSpPr>
        <p:grpSpPr>
          <a:xfrm>
            <a:off x="7397297" y="4211151"/>
            <a:ext cx="515956" cy="557565"/>
            <a:chOff x="5099050" y="2320925"/>
            <a:chExt cx="196850" cy="212725"/>
          </a:xfrm>
          <a:solidFill>
            <a:schemeClr val="bg1"/>
          </a:solidFill>
        </p:grpSpPr>
        <p:sp>
          <p:nvSpPr>
            <p:cNvPr id="46" name="Freeform 69"/>
            <p:cNvSpPr/>
            <p:nvPr/>
          </p:nvSpPr>
          <p:spPr bwMode="auto">
            <a:xfrm>
              <a:off x="5099050" y="2503488"/>
              <a:ext cx="15875" cy="14288"/>
            </a:xfrm>
            <a:custGeom>
              <a:avLst/>
              <a:gdLst/>
              <a:ahLst/>
              <a:cxnLst>
                <a:cxn ang="0">
                  <a:pos x="3" y="5"/>
                </a:cxn>
                <a:cxn ang="0">
                  <a:pos x="5" y="5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5"/>
                </a:cxn>
                <a:cxn ang="0">
                  <a:pos x="3" y="5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1" y="5"/>
                  </a:cubicBezTo>
                  <a:cubicBezTo>
                    <a:pt x="1" y="5"/>
                    <a:pt x="2" y="5"/>
                    <a:pt x="3" y="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7" name="Freeform 70"/>
            <p:cNvSpPr/>
            <p:nvPr/>
          </p:nvSpPr>
          <p:spPr bwMode="auto">
            <a:xfrm>
              <a:off x="5129213" y="2379663"/>
              <a:ext cx="111125" cy="111125"/>
            </a:xfrm>
            <a:custGeom>
              <a:avLst/>
              <a:gdLst/>
              <a:ahLst/>
              <a:cxnLst>
                <a:cxn ang="0">
                  <a:pos x="32" y="0"/>
                </a:cxn>
                <a:cxn ang="0">
                  <a:pos x="1" y="30"/>
                </a:cxn>
                <a:cxn ang="0">
                  <a:pos x="1" y="31"/>
                </a:cxn>
                <a:cxn ang="0">
                  <a:pos x="1" y="35"/>
                </a:cxn>
                <a:cxn ang="0">
                  <a:pos x="1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36" y="4"/>
                </a:cxn>
                <a:cxn ang="0">
                  <a:pos x="32" y="0"/>
                </a:cxn>
              </a:cxnLst>
              <a:rect l="0" t="0" r="r" b="b"/>
              <a:pathLst>
                <a:path w="36" h="36">
                  <a:moveTo>
                    <a:pt x="32" y="0"/>
                  </a:moveTo>
                  <a:cubicBezTo>
                    <a:pt x="1" y="30"/>
                    <a:pt x="1" y="30"/>
                    <a:pt x="1" y="3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2"/>
                    <a:pt x="0" y="34"/>
                    <a:pt x="1" y="3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2" y="36"/>
                    <a:pt x="4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32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8" name="Freeform 71"/>
            <p:cNvSpPr/>
            <p:nvPr/>
          </p:nvSpPr>
          <p:spPr bwMode="auto">
            <a:xfrm>
              <a:off x="5111750" y="2360613"/>
              <a:ext cx="111125" cy="111125"/>
            </a:xfrm>
            <a:custGeom>
              <a:avLst/>
              <a:gdLst/>
              <a:ahLst/>
              <a:cxnLst>
                <a:cxn ang="0">
                  <a:pos x="1" y="35"/>
                </a:cxn>
                <a:cxn ang="0">
                  <a:pos x="5" y="35"/>
                </a:cxn>
                <a:cxn ang="0">
                  <a:pos x="5" y="35"/>
                </a:cxn>
                <a:cxn ang="0">
                  <a:pos x="36" y="4"/>
                </a:cxn>
                <a:cxn ang="0">
                  <a:pos x="32" y="0"/>
                </a:cxn>
                <a:cxn ang="0">
                  <a:pos x="0" y="31"/>
                </a:cxn>
                <a:cxn ang="0">
                  <a:pos x="1" y="35"/>
                </a:cxn>
              </a:cxnLst>
              <a:rect l="0" t="0" r="r" b="b"/>
              <a:pathLst>
                <a:path w="36" h="36">
                  <a:moveTo>
                    <a:pt x="1" y="35"/>
                  </a:moveTo>
                  <a:cubicBezTo>
                    <a:pt x="2" y="36"/>
                    <a:pt x="4" y="36"/>
                    <a:pt x="5" y="35"/>
                  </a:cubicBezTo>
                  <a:cubicBezTo>
                    <a:pt x="5" y="35"/>
                    <a:pt x="5" y="35"/>
                    <a:pt x="5" y="35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0" y="34"/>
                    <a:pt x="1" y="3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49" name="Freeform 72"/>
            <p:cNvSpPr/>
            <p:nvPr/>
          </p:nvSpPr>
          <p:spPr bwMode="auto">
            <a:xfrm>
              <a:off x="5102225" y="2468563"/>
              <a:ext cx="49213" cy="49213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16" y="14"/>
                </a:cxn>
                <a:cxn ang="0">
                  <a:pos x="14" y="13"/>
                </a:cxn>
                <a:cxn ang="0">
                  <a:pos x="14" y="13"/>
                </a:cxn>
                <a:cxn ang="0">
                  <a:pos x="13" y="9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7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9"/>
                </a:cxn>
                <a:cxn ang="0">
                  <a:pos x="7" y="16"/>
                </a:cxn>
                <a:cxn ang="0">
                  <a:pos x="16" y="14"/>
                </a:cxn>
              </a:cxnLst>
              <a:rect l="0" t="0" r="r" b="b"/>
              <a:pathLst>
                <a:path w="16" h="16">
                  <a:moveTo>
                    <a:pt x="16" y="14"/>
                  </a:moveTo>
                  <a:cubicBezTo>
                    <a:pt x="16" y="14"/>
                    <a:pt x="16" y="14"/>
                    <a:pt x="16" y="14"/>
                  </a:cubicBezTo>
                  <a:cubicBezTo>
                    <a:pt x="15" y="14"/>
                    <a:pt x="15" y="14"/>
                    <a:pt x="14" y="13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2"/>
                    <a:pt x="13" y="10"/>
                    <a:pt x="13" y="9"/>
                  </a:cubicBezTo>
                  <a:cubicBezTo>
                    <a:pt x="11" y="9"/>
                    <a:pt x="10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6"/>
                    <a:pt x="7" y="4"/>
                    <a:pt x="7" y="3"/>
                  </a:cubicBezTo>
                  <a:cubicBezTo>
                    <a:pt x="5" y="3"/>
                    <a:pt x="4" y="3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7" y="16"/>
                    <a:pt x="7" y="16"/>
                    <a:pt x="7" y="16"/>
                  </a:cubicBezTo>
                  <a:lnTo>
                    <a:pt x="16" y="1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0" name="Freeform 73"/>
            <p:cNvSpPr/>
            <p:nvPr/>
          </p:nvSpPr>
          <p:spPr bwMode="auto">
            <a:xfrm>
              <a:off x="5148263" y="2393950"/>
              <a:ext cx="111125" cy="114300"/>
            </a:xfrm>
            <a:custGeom>
              <a:avLst/>
              <a:gdLst/>
              <a:ahLst/>
              <a:cxnLst>
                <a:cxn ang="0">
                  <a:pos x="1" y="36"/>
                </a:cxn>
                <a:cxn ang="0">
                  <a:pos x="4" y="36"/>
                </a:cxn>
                <a:cxn ang="0">
                  <a:pos x="36" y="5"/>
                </a:cxn>
                <a:cxn ang="0">
                  <a:pos x="32" y="0"/>
                </a:cxn>
                <a:cxn ang="0">
                  <a:pos x="1" y="31"/>
                </a:cxn>
                <a:cxn ang="0">
                  <a:pos x="1" y="31"/>
                </a:cxn>
                <a:cxn ang="0">
                  <a:pos x="1" y="36"/>
                </a:cxn>
              </a:cxnLst>
              <a:rect l="0" t="0" r="r" b="b"/>
              <a:pathLst>
                <a:path w="36" h="37">
                  <a:moveTo>
                    <a:pt x="1" y="36"/>
                  </a:moveTo>
                  <a:cubicBezTo>
                    <a:pt x="2" y="37"/>
                    <a:pt x="3" y="37"/>
                    <a:pt x="4" y="36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3"/>
                    <a:pt x="0" y="34"/>
                    <a:pt x="1" y="36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1" name="Freeform 74"/>
            <p:cNvSpPr/>
            <p:nvPr/>
          </p:nvSpPr>
          <p:spPr bwMode="auto">
            <a:xfrm>
              <a:off x="5232400" y="2320925"/>
              <a:ext cx="63500" cy="68263"/>
            </a:xfrm>
            <a:custGeom>
              <a:avLst/>
              <a:gdLst/>
              <a:ahLst/>
              <a:cxnLst>
                <a:cxn ang="0">
                  <a:pos x="20" y="12"/>
                </a:cxn>
                <a:cxn ang="0">
                  <a:pos x="10" y="2"/>
                </a:cxn>
                <a:cxn ang="0">
                  <a:pos x="4" y="2"/>
                </a:cxn>
                <a:cxn ang="0">
                  <a:pos x="0" y="6"/>
                </a:cxn>
                <a:cxn ang="0">
                  <a:pos x="16" y="22"/>
                </a:cxn>
                <a:cxn ang="0">
                  <a:pos x="20" y="18"/>
                </a:cxn>
                <a:cxn ang="0">
                  <a:pos x="20" y="12"/>
                </a:cxn>
              </a:cxnLst>
              <a:rect l="0" t="0" r="r" b="b"/>
              <a:pathLst>
                <a:path w="21" h="22">
                  <a:moveTo>
                    <a:pt x="20" y="12"/>
                  </a:moveTo>
                  <a:cubicBezTo>
                    <a:pt x="10" y="2"/>
                    <a:pt x="10" y="2"/>
                    <a:pt x="10" y="2"/>
                  </a:cubicBezTo>
                  <a:cubicBezTo>
                    <a:pt x="8" y="0"/>
                    <a:pt x="5" y="0"/>
                    <a:pt x="4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6" y="22"/>
                    <a:pt x="16" y="22"/>
                    <a:pt x="16" y="22"/>
                  </a:cubicBezTo>
                  <a:cubicBezTo>
                    <a:pt x="20" y="18"/>
                    <a:pt x="20" y="18"/>
                    <a:pt x="20" y="18"/>
                  </a:cubicBezTo>
                  <a:cubicBezTo>
                    <a:pt x="21" y="16"/>
                    <a:pt x="21" y="14"/>
                    <a:pt x="20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2" name="Freeform 75"/>
            <p:cNvSpPr/>
            <p:nvPr/>
          </p:nvSpPr>
          <p:spPr bwMode="auto">
            <a:xfrm>
              <a:off x="5213350" y="2341563"/>
              <a:ext cx="61913" cy="61913"/>
            </a:xfrm>
            <a:custGeom>
              <a:avLst/>
              <a:gdLst/>
              <a:ahLst/>
              <a:cxnLst>
                <a:cxn ang="0">
                  <a:pos x="39" y="32"/>
                </a:cxn>
                <a:cxn ang="0">
                  <a:pos x="8" y="0"/>
                </a:cxn>
                <a:cxn ang="0">
                  <a:pos x="0" y="8"/>
                </a:cxn>
                <a:cxn ang="0">
                  <a:pos x="31" y="39"/>
                </a:cxn>
                <a:cxn ang="0">
                  <a:pos x="39" y="32"/>
                </a:cxn>
              </a:cxnLst>
              <a:rect l="0" t="0" r="r" b="b"/>
              <a:pathLst>
                <a:path w="39" h="39">
                  <a:moveTo>
                    <a:pt x="39" y="32"/>
                  </a:moveTo>
                  <a:lnTo>
                    <a:pt x="8" y="0"/>
                  </a:lnTo>
                  <a:lnTo>
                    <a:pt x="0" y="8"/>
                  </a:lnTo>
                  <a:lnTo>
                    <a:pt x="31" y="39"/>
                  </a:lnTo>
                  <a:lnTo>
                    <a:pt x="39" y="3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  <p:sp>
          <p:nvSpPr>
            <p:cNvPr id="53" name="Freeform 76"/>
            <p:cNvSpPr/>
            <p:nvPr/>
          </p:nvSpPr>
          <p:spPr bwMode="auto">
            <a:xfrm>
              <a:off x="5099050" y="2524125"/>
              <a:ext cx="192088" cy="9525"/>
            </a:xfrm>
            <a:custGeom>
              <a:avLst/>
              <a:gdLst/>
              <a:ahLst/>
              <a:cxnLst>
                <a:cxn ang="0">
                  <a:pos x="61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3"/>
                </a:cxn>
                <a:cxn ang="0">
                  <a:pos x="61" y="3"/>
                </a:cxn>
                <a:cxn ang="0">
                  <a:pos x="62" y="2"/>
                </a:cxn>
                <a:cxn ang="0">
                  <a:pos x="61" y="0"/>
                </a:cxn>
              </a:cxnLst>
              <a:rect l="0" t="0" r="r" b="b"/>
              <a:pathLst>
                <a:path w="62" h="3">
                  <a:moveTo>
                    <a:pt x="61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1" y="3"/>
                    <a:pt x="61" y="3"/>
                    <a:pt x="61" y="3"/>
                  </a:cubicBezTo>
                  <a:cubicBezTo>
                    <a:pt x="61" y="3"/>
                    <a:pt x="62" y="2"/>
                    <a:pt x="62" y="2"/>
                  </a:cubicBezTo>
                  <a:cubicBezTo>
                    <a:pt x="62" y="1"/>
                    <a:pt x="61" y="0"/>
                    <a:pt x="61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ctr" anchorCtr="1" compatLnSpc="1"/>
            <a:lstStyle/>
            <a:p>
              <a:pPr algn="ctr"/>
              <a:endParaRPr lang="en-US">
                <a:cs typeface="+mn-ea"/>
                <a:sym typeface="+mn-lt"/>
              </a:endParaRPr>
            </a:p>
          </p:txBody>
        </p:sp>
      </p:grpSp>
      <p:grpSp>
        <p:nvGrpSpPr>
          <p:cNvPr id="54" name="组合 53"/>
          <p:cNvGrpSpPr/>
          <p:nvPr/>
        </p:nvGrpSpPr>
        <p:grpSpPr>
          <a:xfrm>
            <a:off x="8324200" y="2624191"/>
            <a:ext cx="2879569" cy="866137"/>
            <a:chOff x="8601584" y="1451933"/>
            <a:chExt cx="2196245" cy="866137"/>
          </a:xfrm>
        </p:grpSpPr>
        <p:sp>
          <p:nvSpPr>
            <p:cNvPr id="55" name="Rectangle 3"/>
            <p:cNvSpPr txBox="1">
              <a:spLocks noChangeArrowheads="1"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2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6" name="Rectangle 3"/>
            <p:cNvSpPr txBox="1">
              <a:spLocks noChangeArrowheads="1"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>
            <a:off x="8324200" y="4113076"/>
            <a:ext cx="2879569" cy="866137"/>
            <a:chOff x="8601584" y="1451933"/>
            <a:chExt cx="2196245" cy="866137"/>
          </a:xfrm>
        </p:grpSpPr>
        <p:sp>
          <p:nvSpPr>
            <p:cNvPr id="58" name="Rectangle 3"/>
            <p:cNvSpPr txBox="1">
              <a:spLocks noChangeArrowheads="1"/>
            </p:cNvSpPr>
            <p:nvPr/>
          </p:nvSpPr>
          <p:spPr bwMode="auto">
            <a:xfrm>
              <a:off x="8601584" y="1451933"/>
              <a:ext cx="2196244" cy="309958"/>
            </a:xfrm>
            <a:prstGeom prst="rect">
              <a:avLst/>
            </a:prstGeom>
            <a:noFill/>
          </p:spPr>
          <p:txBody>
            <a:bodyPr wrap="square" lIns="360000" tIns="0" rIns="360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4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59" name="Rectangle 3"/>
            <p:cNvSpPr txBox="1">
              <a:spLocks noChangeArrowheads="1"/>
            </p:cNvSpPr>
            <p:nvPr/>
          </p:nvSpPr>
          <p:spPr bwMode="auto">
            <a:xfrm>
              <a:off x="8601585" y="1761891"/>
              <a:ext cx="2196244" cy="556179"/>
            </a:xfrm>
            <a:prstGeom prst="rect">
              <a:avLst/>
            </a:prstGeom>
            <a:noFill/>
          </p:spPr>
          <p:txBody>
            <a:bodyPr wrap="square" lIns="360000" tIns="0" rIns="360000" bIns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l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  <a:p>
              <a:pPr algn="l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60" name="组合 59"/>
          <p:cNvGrpSpPr/>
          <p:nvPr/>
        </p:nvGrpSpPr>
        <p:grpSpPr>
          <a:xfrm>
            <a:off x="946521" y="2624191"/>
            <a:ext cx="2913191" cy="866137"/>
            <a:chOff x="1415480" y="1669738"/>
            <a:chExt cx="2913191" cy="866137"/>
          </a:xfrm>
        </p:grpSpPr>
        <p:sp>
          <p:nvSpPr>
            <p:cNvPr id="61" name="Rectangle 3"/>
            <p:cNvSpPr txBox="1">
              <a:spLocks noChangeArrowheads="1"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square" lIns="360000" tIns="0" rIns="216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1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2" name="Rectangle 3"/>
            <p:cNvSpPr txBox="1">
              <a:spLocks noChangeArrowheads="1"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  <p:grpSp>
        <p:nvGrpSpPr>
          <p:cNvPr id="63" name="组合 62"/>
          <p:cNvGrpSpPr/>
          <p:nvPr/>
        </p:nvGrpSpPr>
        <p:grpSpPr>
          <a:xfrm>
            <a:off x="946521" y="4113076"/>
            <a:ext cx="2913191" cy="866137"/>
            <a:chOff x="1415480" y="1669738"/>
            <a:chExt cx="2913191" cy="866137"/>
          </a:xfrm>
        </p:grpSpPr>
        <p:sp>
          <p:nvSpPr>
            <p:cNvPr id="64" name="Rectangle 3"/>
            <p:cNvSpPr txBox="1">
              <a:spLocks noChangeArrowheads="1"/>
            </p:cNvSpPr>
            <p:nvPr/>
          </p:nvSpPr>
          <p:spPr bwMode="auto">
            <a:xfrm>
              <a:off x="1415480" y="1669738"/>
              <a:ext cx="2913191" cy="309958"/>
            </a:xfrm>
            <a:prstGeom prst="rect">
              <a:avLst/>
            </a:prstGeom>
            <a:noFill/>
          </p:spPr>
          <p:txBody>
            <a:bodyPr wrap="square" lIns="360000" tIns="0" rIns="216000" bIns="0" anchor="ctr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spcBef>
                  <a:spcPts val="0"/>
                </a:spcBef>
              </a:pPr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+mj-ea"/>
                  <a:ea typeface="+mj-ea"/>
                  <a:cs typeface="+mn-cs"/>
                </a:rPr>
                <a:t>标题文本预设</a:t>
              </a:r>
              <a:endParaRPr lang="en-US" altLang="ko-KR" sz="1400" dirty="0">
                <a:solidFill>
                  <a:schemeClr val="accent3">
                    <a:lumMod val="100000"/>
                  </a:schemeClr>
                </a:solidFill>
                <a:effectLst/>
                <a:latin typeface="+mj-ea"/>
                <a:ea typeface="+mj-ea"/>
                <a:cs typeface="+mn-cs"/>
              </a:endParaRPr>
            </a:p>
          </p:txBody>
        </p:sp>
        <p:sp>
          <p:nvSpPr>
            <p:cNvPr id="65" name="Rectangle 3"/>
            <p:cNvSpPr txBox="1">
              <a:spLocks noChangeArrowheads="1"/>
            </p:cNvSpPr>
            <p:nvPr/>
          </p:nvSpPr>
          <p:spPr bwMode="auto">
            <a:xfrm>
              <a:off x="1415480" y="1979696"/>
              <a:ext cx="2913191" cy="556179"/>
            </a:xfrm>
            <a:prstGeom prst="rect">
              <a:avLst/>
            </a:prstGeom>
            <a:noFill/>
          </p:spPr>
          <p:txBody>
            <a:bodyPr wrap="square" lIns="360000" tIns="0" rIns="216000" bIns="0" anchor="t" anchorCtr="0">
              <a:normAutofit/>
            </a:bodyPr>
            <a:lstStyle>
              <a:lvl1pPr algn="ctr">
                <a:spcBef>
                  <a:spcPct val="0"/>
                </a:spcBef>
                <a:buNone/>
                <a:defRPr lang="ko-KR" altLang="en-US" sz="4400" b="1" baseline="0" dirty="0">
                  <a:solidFill>
                    <a:schemeClr val="bg1"/>
                  </a:solidFill>
                  <a:effectLst>
                    <a:outerShdw blurRad="12700" dist="25400" dir="5400000" algn="t" rotWithShape="0">
                      <a:prstClr val="black">
                        <a:alpha val="50000"/>
                      </a:prstClr>
                    </a:outerShdw>
                  </a:effectLst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defRPr>
              </a:lvl1pPr>
            </a:lstStyle>
            <a:p>
              <a:pPr algn="r" latinLnBrk="0">
                <a:lnSpc>
                  <a:spcPct val="150000"/>
                </a:lnSpc>
              </a:pPr>
              <a:r>
                <a:rPr lang="zh-CN" altLang="en-US" sz="1000" b="0" dirty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此部分内容作为文字排版占位显示 </a:t>
              </a:r>
              <a:endParaRPr lang="en-US" altLang="zh-CN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  <a:p>
              <a:pPr algn="r" latinLnBrk="0">
                <a:lnSpc>
                  <a:spcPct val="150000"/>
                </a:lnSpc>
              </a:pPr>
              <a:r>
                <a:rPr lang="zh-CN" altLang="en-US" sz="1000" b="0">
                  <a:solidFill>
                    <a:schemeClr val="tx1"/>
                  </a:solidFill>
                  <a:effectLst/>
                  <a:latin typeface="Calibri" panose="020F0502020204030204" pitchFamily="34" charset="0"/>
                </a:rPr>
                <a:t>（建议使用主题字体）</a:t>
              </a:r>
              <a:endParaRPr lang="en-US" altLang="ko-KR" sz="1000" b="0" dirty="0">
                <a:solidFill>
                  <a:schemeClr val="tx1"/>
                </a:solidFill>
                <a:effectLst/>
                <a:latin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zh-CN" altLang="en-US"/>
              <a:t>第 </a:t>
            </a:r>
            <a:fld id="{75168D04-7926-484C-B90B-2D13ABC6EC67}" type="slidenum">
              <a:rPr lang="zh-CN" altLang="en-US" smtClean="0"/>
              <a:t>9</a:t>
            </a:fld>
            <a:r>
              <a:rPr lang="zh-CN" altLang="en-US"/>
              <a:t> 页</a:t>
            </a:r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zh-CN" altLang="en-US"/>
              <a:t>竢实扬华，自强不息</a:t>
            </a:r>
          </a:p>
        </p:txBody>
      </p:sp>
      <p:sp>
        <p:nvSpPr>
          <p:cNvPr id="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 cstate="email"/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Freeform 6"/>
          <p:cNvSpPr/>
          <p:nvPr/>
        </p:nvSpPr>
        <p:spPr>
          <a:xfrm>
            <a:off x="0" y="0"/>
            <a:ext cx="6008095" cy="6858000"/>
          </a:xfrm>
          <a:custGeom>
            <a:avLst/>
            <a:gdLst>
              <a:gd name="connsiteX0" fmla="*/ 0 w 6008095"/>
              <a:gd name="connsiteY0" fmla="*/ 0 h 6858000"/>
              <a:gd name="connsiteX1" fmla="*/ 5486400 w 6008095"/>
              <a:gd name="connsiteY1" fmla="*/ 0 h 6858000"/>
              <a:gd name="connsiteX2" fmla="*/ 5486400 w 6008095"/>
              <a:gd name="connsiteY2" fmla="*/ 2910632 h 6858000"/>
              <a:gd name="connsiteX3" fmla="*/ 5504569 w 6008095"/>
              <a:gd name="connsiteY3" fmla="*/ 2925475 h 6858000"/>
              <a:gd name="connsiteX4" fmla="*/ 6008095 w 6008095"/>
              <a:gd name="connsiteY4" fmla="*/ 3429001 h 6858000"/>
              <a:gd name="connsiteX5" fmla="*/ 5504569 w 6008095"/>
              <a:gd name="connsiteY5" fmla="*/ 3932527 h 6858000"/>
              <a:gd name="connsiteX6" fmla="*/ 5486400 w 6008095"/>
              <a:gd name="connsiteY6" fmla="*/ 3947370 h 6858000"/>
              <a:gd name="connsiteX7" fmla="*/ 5486400 w 6008095"/>
              <a:gd name="connsiteY7" fmla="*/ 6858000 h 6858000"/>
              <a:gd name="connsiteX8" fmla="*/ 0 w 6008095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008095" h="6858000">
                <a:moveTo>
                  <a:pt x="0" y="0"/>
                </a:moveTo>
                <a:lnTo>
                  <a:pt x="5486400" y="0"/>
                </a:lnTo>
                <a:lnTo>
                  <a:pt x="5486400" y="2910632"/>
                </a:lnTo>
                <a:lnTo>
                  <a:pt x="5504569" y="2925475"/>
                </a:lnTo>
                <a:cubicBezTo>
                  <a:pt x="6008095" y="3429001"/>
                  <a:pt x="6008095" y="3429001"/>
                  <a:pt x="6008095" y="3429001"/>
                </a:cubicBezTo>
                <a:cubicBezTo>
                  <a:pt x="5504569" y="3932527"/>
                  <a:pt x="5504569" y="3932527"/>
                  <a:pt x="5504569" y="3932527"/>
                </a:cubicBezTo>
                <a:lnTo>
                  <a:pt x="5486400" y="3947370"/>
                </a:lnTo>
                <a:lnTo>
                  <a:pt x="54864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6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" name="Rectangle 9"/>
          <p:cNvSpPr/>
          <p:nvPr/>
        </p:nvSpPr>
        <p:spPr>
          <a:xfrm>
            <a:off x="6389573" y="2851540"/>
            <a:ext cx="5082956" cy="700192"/>
          </a:xfrm>
          <a:prstGeom prst="rect">
            <a:avLst/>
          </a:prstGeom>
        </p:spPr>
        <p:txBody>
          <a:bodyPr wrap="square">
            <a:normAutofit lnSpcReduction="10000"/>
          </a:bodyPr>
          <a:lstStyle/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此部分内容作为文字排版占位显示（建议使用主题字体）</a:t>
            </a:r>
          </a:p>
          <a:p>
            <a:pPr defTabSz="914400">
              <a:lnSpc>
                <a:spcPct val="150000"/>
              </a:lnSpc>
            </a:pPr>
            <a:r>
              <a:rPr lang="zh-CN" altLang="en-US" sz="1400" dirty="0">
                <a:solidFill>
                  <a:srgbClr val="333639">
                    <a:lumMod val="100000"/>
                  </a:srgbClr>
                </a:solidFill>
                <a:cs typeface="+mn-ea"/>
                <a:sym typeface="+mn-lt"/>
              </a:rPr>
              <a:t>如需更改请在（设置形状格式）菜单下（文本选项）中调整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21290" y="4197768"/>
            <a:ext cx="3451696" cy="1002821"/>
            <a:chOff x="1021290" y="4197768"/>
            <a:chExt cx="3451696" cy="1002821"/>
          </a:xfrm>
        </p:grpSpPr>
        <p:sp>
          <p:nvSpPr>
            <p:cNvPr id="7" name="Rectangle 10"/>
            <p:cNvSpPr/>
            <p:nvPr/>
          </p:nvSpPr>
          <p:spPr>
            <a:xfrm>
              <a:off x="2141846" y="4197768"/>
              <a:ext cx="121058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914400"/>
              <a:r>
                <a:rPr lang="zh-CN" altLang="en-US" sz="2000" b="1" dirty="0">
                  <a:solidFill>
                    <a:prstClr val="white"/>
                  </a:solidFill>
                  <a:cs typeface="+mn-ea"/>
                  <a:sym typeface="+mn-lt"/>
                </a:rPr>
                <a:t>第二部分</a:t>
              </a:r>
            </a:p>
          </p:txBody>
        </p:sp>
        <p:sp>
          <p:nvSpPr>
            <p:cNvPr id="8" name="Rectangle 11"/>
            <p:cNvSpPr/>
            <p:nvPr/>
          </p:nvSpPr>
          <p:spPr>
            <a:xfrm>
              <a:off x="1021290" y="4567100"/>
              <a:ext cx="3451696" cy="633489"/>
            </a:xfrm>
            <a:prstGeom prst="rect">
              <a:avLst/>
            </a:prstGeom>
          </p:spPr>
          <p:txBody>
            <a:bodyPr wrap="square" tIns="72000" bIns="72000" anchor="t" anchorCtr="1">
              <a:spAutoFit/>
            </a:bodyPr>
            <a:lstStyle/>
            <a:p>
              <a:pPr algn="ctr" defTabSz="914400">
                <a:lnSpc>
                  <a:spcPct val="150000"/>
                </a:lnSpc>
              </a:pPr>
              <a:r>
                <a:rPr lang="zh-CN" altLang="en-US" sz="2400" b="1" dirty="0">
                  <a:solidFill>
                    <a:schemeClr val="bg1"/>
                  </a:solidFill>
                  <a:cs typeface="+mn-ea"/>
                  <a:sym typeface="+mn-lt"/>
                </a:rPr>
                <a:t>标题文本预设</a:t>
              </a:r>
            </a:p>
          </p:txBody>
        </p:sp>
      </p:grpSp>
      <p:sp>
        <p:nvSpPr>
          <p:cNvPr id="9" name="TextBox 12"/>
          <p:cNvSpPr txBox="1"/>
          <p:nvPr/>
        </p:nvSpPr>
        <p:spPr>
          <a:xfrm>
            <a:off x="5861188" y="2048763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“</a:t>
            </a:r>
          </a:p>
        </p:txBody>
      </p:sp>
      <p:sp>
        <p:nvSpPr>
          <p:cNvPr id="10" name="TextBox 13"/>
          <p:cNvSpPr txBox="1"/>
          <p:nvPr/>
        </p:nvSpPr>
        <p:spPr>
          <a:xfrm>
            <a:off x="10891826" y="3721887"/>
            <a:ext cx="5950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id-ID" sz="9600" dirty="0">
                <a:solidFill>
                  <a:schemeClr val="accent1"/>
                </a:solidFill>
                <a:cs typeface="+mn-ea"/>
                <a:sym typeface="+mn-lt"/>
              </a:rPr>
              <a:t>”</a:t>
            </a:r>
            <a:endParaRPr lang="id-ID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1402672" y="1247775"/>
            <a:ext cx="2687316" cy="2687316"/>
          </a:xfrm>
          <a:prstGeom prst="ellipse">
            <a:avLst/>
          </a:prstGeom>
          <a:solidFill>
            <a:srgbClr val="4276AA">
              <a:lumMod val="20000"/>
              <a:lumOff val="80000"/>
              <a:alpha val="56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graphicFrame>
        <p:nvGraphicFramePr>
          <p:cNvPr id="13" name="图示 12"/>
          <p:cNvGraphicFramePr/>
          <p:nvPr/>
        </p:nvGraphicFramePr>
        <p:xfrm>
          <a:off x="1544072" y="1379572"/>
          <a:ext cx="2404516" cy="2423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 additive="base">
                                        <p:cTn id="8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500000" y="500000"/>
                                      <p:to x="120000" y="120000"/>
                                    </p:animScale>
                                    <p:animScale>
                                      <p:cBhvr additive="base">
                                        <p:cTn id="9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20000" y="120000"/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主题​​">
  <a:themeElements>
    <a:clrScheme name="交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25483"/>
      </a:accent1>
      <a:accent2>
        <a:srgbClr val="025483"/>
      </a:accent2>
      <a:accent3>
        <a:srgbClr val="025483"/>
      </a:accent3>
      <a:accent4>
        <a:srgbClr val="025483"/>
      </a:accent4>
      <a:accent5>
        <a:srgbClr val="025483"/>
      </a:accent5>
      <a:accent6>
        <a:srgbClr val="025483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3572</Words>
  <Application>Microsoft Office PowerPoint</Application>
  <PresentationFormat>宽屏</PresentationFormat>
  <Paragraphs>576</Paragraphs>
  <Slides>40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52" baseType="lpstr">
      <vt:lpstr>Bebas Neue</vt:lpstr>
      <vt:lpstr>Lato</vt:lpstr>
      <vt:lpstr>Montserrat-Regular</vt:lpstr>
      <vt:lpstr>Roboto</vt:lpstr>
      <vt:lpstr>等线</vt:lpstr>
      <vt:lpstr>微软雅黑</vt:lpstr>
      <vt:lpstr>Arial</vt:lpstr>
      <vt:lpstr>Calibri</vt:lpstr>
      <vt:lpstr>Impact</vt:lpstr>
      <vt:lpstr>Open Sans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天 下</cp:lastModifiedBy>
  <cp:revision>59</cp:revision>
  <dcterms:created xsi:type="dcterms:W3CDTF">2016-10-21T05:28:00Z</dcterms:created>
  <dcterms:modified xsi:type="dcterms:W3CDTF">2021-01-05T22:32:33Z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