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86" r:id="rId3"/>
    <p:sldId id="287" r:id="rId4"/>
    <p:sldId id="288" r:id="rId5"/>
    <p:sldId id="289" r:id="rId6"/>
    <p:sldId id="290" r:id="rId7"/>
    <p:sldId id="291" r:id="rId8"/>
    <p:sldId id="292" r:id="rId9"/>
    <p:sldId id="294" r:id="rId10"/>
    <p:sldId id="293" r:id="rId11"/>
    <p:sldId id="295" r:id="rId12"/>
    <p:sldId id="296" r:id="rId13"/>
    <p:sldId id="297" r:id="rId14"/>
    <p:sldId id="298" r:id="rId15"/>
    <p:sldId id="299" r:id="rId16"/>
    <p:sldId id="300" r:id="rId17"/>
    <p:sldId id="301" r:id="rId18"/>
    <p:sldId id="302" r:id="rId19"/>
    <p:sldId id="303" r:id="rId20"/>
    <p:sldId id="274" r:id="rId21"/>
    <p:sldId id="304" r:id="rId22"/>
    <p:sldId id="305" r:id="rId23"/>
    <p:sldId id="306" r:id="rId24"/>
    <p:sldId id="276" r:id="rId25"/>
    <p:sldId id="277" r:id="rId26"/>
    <p:sldId id="261" r:id="rId27"/>
    <p:sldId id="307" r:id="rId28"/>
    <p:sldId id="309" r:id="rId29"/>
    <p:sldId id="310" r:id="rId30"/>
    <p:sldId id="31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9F"/>
    <a:srgbClr val="80ABB8"/>
    <a:srgbClr val="1BA0C9"/>
    <a:srgbClr val="0D5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102"/>
      </p:cViewPr>
      <p:guideLst>
        <p:guide orient="horz" pos="2160"/>
        <p:guide pos="3840"/>
      </p:guideLst>
    </p:cSldViewPr>
  </p:slideViewPr>
  <p:notesTextViewPr>
    <p:cViewPr>
      <p:scale>
        <a:sx n="1" d="1"/>
        <a:sy n="1" d="1"/>
      </p:scale>
      <p:origin x="0" y="0"/>
    </p:cViewPr>
  </p:notesTextViewPr>
  <p:sorterViewPr>
    <p:cViewPr>
      <p:scale>
        <a:sx n="66" d="100"/>
        <a:sy n="66" d="100"/>
      </p:scale>
      <p:origin x="0" y="-2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Sheet1!$B$4</c:f>
              <c:strCache>
                <c:ptCount val="1"/>
                <c:pt idx="0">
                  <c:v>ppt</c:v>
                </c:pt>
              </c:strCache>
            </c:strRef>
          </c:tx>
          <c:spPr>
            <a:ln w="28575" cap="sq">
              <a:solidFill>
                <a:schemeClr val="tx1">
                  <a:lumMod val="75000"/>
                  <a:lumOff val="25000"/>
                </a:schemeClr>
              </a:solidFill>
              <a:round/>
            </a:ln>
            <a:effectLst/>
          </c:spPr>
          <c:marker>
            <c:symbol val="circle"/>
            <c:size val="5"/>
            <c:spPr>
              <a:solidFill>
                <a:srgbClr val="540000"/>
              </a:solidFill>
              <a:ln w="50800">
                <a:solidFill>
                  <a:schemeClr val="tx1">
                    <a:lumMod val="75000"/>
                    <a:lumOff val="25000"/>
                  </a:schemeClr>
                </a:solidFill>
              </a:ln>
              <a:effectLst/>
            </c:spPr>
          </c:marker>
          <c:cat>
            <c:strRef>
              <c:f>Sheet1!$A$5:$A$10</c:f>
              <c:strCache>
                <c:ptCount val="6"/>
                <c:pt idx="0">
                  <c:v>A</c:v>
                </c:pt>
                <c:pt idx="1">
                  <c:v>B</c:v>
                </c:pt>
                <c:pt idx="2">
                  <c:v>C</c:v>
                </c:pt>
                <c:pt idx="3">
                  <c:v>D</c:v>
                </c:pt>
                <c:pt idx="4">
                  <c:v>E</c:v>
                </c:pt>
                <c:pt idx="5">
                  <c:v>F</c:v>
                </c:pt>
              </c:strCache>
            </c:strRef>
          </c:cat>
          <c:val>
            <c:numRef>
              <c:f>Sheet1!$B$5:$B$10</c:f>
              <c:numCache>
                <c:formatCode>General</c:formatCode>
                <c:ptCount val="6"/>
                <c:pt idx="0">
                  <c:v>3</c:v>
                </c:pt>
                <c:pt idx="1">
                  <c:v>2.5</c:v>
                </c:pt>
                <c:pt idx="2">
                  <c:v>3.5</c:v>
                </c:pt>
                <c:pt idx="3">
                  <c:v>4.5</c:v>
                </c:pt>
                <c:pt idx="4">
                  <c:v>3</c:v>
                </c:pt>
                <c:pt idx="5">
                  <c:v>4</c:v>
                </c:pt>
              </c:numCache>
            </c:numRef>
          </c:val>
          <c:smooth val="0"/>
          <c:extLst>
            <c:ext xmlns:c16="http://schemas.microsoft.com/office/drawing/2014/chart" uri="{C3380CC4-5D6E-409C-BE32-E72D297353CC}">
              <c16:uniqueId val="{00000000-37C3-44EA-ACC0-A101C94EC7B8}"/>
            </c:ext>
          </c:extLst>
        </c:ser>
        <c:ser>
          <c:idx val="1"/>
          <c:order val="1"/>
          <c:tx>
            <c:strRef>
              <c:f>Sheet1!$C$4</c:f>
              <c:strCache>
                <c:ptCount val="1"/>
                <c:pt idx="0">
                  <c:v>列1</c:v>
                </c:pt>
              </c:strCache>
            </c:strRef>
          </c:tx>
          <c:spPr>
            <a:ln w="28575" cap="rnd">
              <a:solidFill>
                <a:srgbClr val="157E9F"/>
              </a:solidFill>
              <a:round/>
            </a:ln>
            <a:effectLst/>
          </c:spPr>
          <c:marker>
            <c:symbol val="circle"/>
            <c:size val="5"/>
            <c:spPr>
              <a:solidFill>
                <a:srgbClr val="AD1C21"/>
              </a:solidFill>
              <a:ln w="50800">
                <a:solidFill>
                  <a:srgbClr val="157E9F"/>
                </a:solidFill>
              </a:ln>
              <a:effectLst/>
            </c:spPr>
          </c:marker>
          <c:cat>
            <c:strRef>
              <c:f>Sheet1!$A$5:$A$10</c:f>
              <c:strCache>
                <c:ptCount val="6"/>
                <c:pt idx="0">
                  <c:v>A</c:v>
                </c:pt>
                <c:pt idx="1">
                  <c:v>B</c:v>
                </c:pt>
                <c:pt idx="2">
                  <c:v>C</c:v>
                </c:pt>
                <c:pt idx="3">
                  <c:v>D</c:v>
                </c:pt>
                <c:pt idx="4">
                  <c:v>E</c:v>
                </c:pt>
                <c:pt idx="5">
                  <c:v>F</c:v>
                </c:pt>
              </c:strCache>
            </c:strRef>
          </c:cat>
          <c:val>
            <c:numRef>
              <c:f>Sheet1!$C$5:$C$10</c:f>
              <c:numCache>
                <c:formatCode>General</c:formatCode>
                <c:ptCount val="6"/>
                <c:pt idx="0">
                  <c:v>1</c:v>
                </c:pt>
                <c:pt idx="1">
                  <c:v>3</c:v>
                </c:pt>
                <c:pt idx="2">
                  <c:v>2</c:v>
                </c:pt>
                <c:pt idx="3">
                  <c:v>1</c:v>
                </c:pt>
                <c:pt idx="4">
                  <c:v>4</c:v>
                </c:pt>
                <c:pt idx="5">
                  <c:v>2</c:v>
                </c:pt>
              </c:numCache>
            </c:numRef>
          </c:val>
          <c:smooth val="0"/>
          <c:extLst>
            <c:ext xmlns:c16="http://schemas.microsoft.com/office/drawing/2014/chart" uri="{C3380CC4-5D6E-409C-BE32-E72D297353CC}">
              <c16:uniqueId val="{00000001-37C3-44EA-ACC0-A101C94EC7B8}"/>
            </c:ext>
          </c:extLst>
        </c:ser>
        <c:dLbls>
          <c:showLegendKey val="0"/>
          <c:showVal val="0"/>
          <c:showCatName val="0"/>
          <c:showSerName val="0"/>
          <c:showPercent val="0"/>
          <c:showBubbleSize val="0"/>
        </c:dLbls>
        <c:marker val="1"/>
        <c:smooth val="0"/>
        <c:axId val="793829888"/>
        <c:axId val="793830448"/>
      </c:lineChart>
      <c:catAx>
        <c:axId val="79382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defRPr lang="zh-CN" sz="1195" b="0" i="0" u="none" strike="noStrike" kern="1200" baseline="0">
                <a:solidFill>
                  <a:srgbClr val="646568"/>
                </a:solidFill>
                <a:latin typeface="+mn-lt"/>
                <a:ea typeface="+mn-ea"/>
                <a:cs typeface="+mn-cs"/>
              </a:defRPr>
            </a:pPr>
            <a:endParaRPr lang="zh-CN"/>
          </a:p>
        </c:txPr>
        <c:crossAx val="793830448"/>
        <c:crosses val="autoZero"/>
        <c:auto val="1"/>
        <c:lblAlgn val="ctr"/>
        <c:lblOffset val="100"/>
        <c:noMultiLvlLbl val="0"/>
      </c:catAx>
      <c:valAx>
        <c:axId val="793830448"/>
        <c:scaling>
          <c:orientation val="minMax"/>
        </c:scaling>
        <c:delete val="1"/>
        <c:axPos val="l"/>
        <c:majorGridlines>
          <c:spPr>
            <a:ln w="9525" cap="flat" cmpd="sng" algn="ctr">
              <a:solidFill>
                <a:srgbClr val="F6F6F6"/>
              </a:solidFill>
              <a:round/>
            </a:ln>
            <a:effectLst/>
          </c:spPr>
        </c:majorGridlines>
        <c:numFmt formatCode="General" sourceLinked="1"/>
        <c:majorTickMark val="none"/>
        <c:minorTickMark val="none"/>
        <c:tickLblPos val="nextTo"/>
        <c:crossAx val="7938298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46AAF-12A8-4624-8EDF-DCD94EB31EC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1410-6C15-4D5A-8C58-45F0BF9724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A4CA56-C766-4643-9C49-0B5937DF92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A4CA56-C766-4643-9C49-0B5937DF92E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4CA56-C766-4643-9C49-0B5937DF92E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1A4B-E62A-4F8E-837E-E9B10A41F2C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12" name="直接连接符 11"/>
          <p:cNvCxnSpPr/>
          <p:nvPr/>
        </p:nvCxnSpPr>
        <p:spPr>
          <a:xfrm>
            <a:off x="3526403" y="3662934"/>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526403" y="4516020"/>
            <a:ext cx="5370286" cy="0"/>
          </a:xfrm>
          <a:prstGeom prst="line">
            <a:avLst/>
          </a:prstGeom>
          <a:ln>
            <a:solidFill>
              <a:srgbClr val="1BA0C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746651" y="3721590"/>
            <a:ext cx="4711546" cy="769441"/>
          </a:xfrm>
          <a:prstGeom prst="rect">
            <a:avLst/>
          </a:prstGeom>
        </p:spPr>
        <p:txBody>
          <a:bodyPr wrap="none">
            <a:spAutoFit/>
          </a:bodyPr>
          <a:lstStyle/>
          <a:p>
            <a:r>
              <a:rPr kumimoji="1" lang="zh-CN" altLang="en-US" sz="4400" b="1" dirty="0">
                <a:solidFill>
                  <a:srgbClr val="157E9F"/>
                </a:solidFill>
                <a:latin typeface="方正清刻本悦宋简体" panose="02000000000000000000" pitchFamily="2" charset="-122"/>
                <a:ea typeface="方正清刻本悦宋简体" panose="02000000000000000000" pitchFamily="2" charset="-122"/>
              </a:rPr>
              <a:t>填写您的论文题目</a:t>
            </a:r>
          </a:p>
        </p:txBody>
      </p:sp>
      <p:sp>
        <p:nvSpPr>
          <p:cNvPr id="14" name="矩形 13"/>
          <p:cNvSpPr/>
          <p:nvPr/>
        </p:nvSpPr>
        <p:spPr>
          <a:xfrm>
            <a:off x="3749168" y="5525298"/>
            <a:ext cx="2249334" cy="400110"/>
          </a:xfrm>
          <a:prstGeom prst="rect">
            <a:avLst/>
          </a:prstGeom>
        </p:spPr>
        <p:txBody>
          <a:bodyPr wrap="none">
            <a:spAutoFit/>
          </a:bodyPr>
          <a:lstStyle/>
          <a:p>
            <a:r>
              <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rPr>
              <a:t>指导老师：吴老师</a:t>
            </a:r>
          </a:p>
        </p:txBody>
      </p:sp>
      <p:sp>
        <p:nvSpPr>
          <p:cNvPr id="20" name="矩形 19"/>
          <p:cNvSpPr/>
          <p:nvPr/>
        </p:nvSpPr>
        <p:spPr>
          <a:xfrm>
            <a:off x="6519937" y="5525298"/>
            <a:ext cx="1588770" cy="398780"/>
          </a:xfrm>
          <a:prstGeom prst="rect">
            <a:avLst/>
          </a:prstGeom>
        </p:spPr>
        <p:txBody>
          <a:bodyPr wrap="none">
            <a:spAutoFit/>
          </a:bodyPr>
          <a:lstStyle/>
          <a:p>
            <a:r>
              <a:rPr kumimoji="1" lang="zh-CN" altLang="en-US" sz="2000" b="1">
                <a:solidFill>
                  <a:srgbClr val="157E9F"/>
                </a:solidFill>
                <a:latin typeface="方正清刻本悦宋简体" panose="02000000000000000000" pitchFamily="2" charset="-122"/>
                <a:ea typeface="方正清刻本悦宋简体" panose="02000000000000000000" pitchFamily="2" charset="-122"/>
              </a:rPr>
              <a:t>学生：</a:t>
            </a:r>
            <a:r>
              <a:rPr kumimoji="1" lang="en-US" altLang="zh-CN" sz="2000" b="1">
                <a:solidFill>
                  <a:srgbClr val="157E9F"/>
                </a:solidFill>
                <a:latin typeface="方正清刻本悦宋简体" panose="02000000000000000000" pitchFamily="2" charset="-122"/>
                <a:ea typeface="方正清刻本悦宋简体" panose="02000000000000000000" pitchFamily="2" charset="-122"/>
              </a:rPr>
              <a:t>xiazaii</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5" name="Group 4"/>
          <p:cNvGrpSpPr>
            <a:grpSpLocks noChangeAspect="1"/>
          </p:cNvGrpSpPr>
          <p:nvPr/>
        </p:nvGrpSpPr>
        <p:grpSpPr bwMode="auto">
          <a:xfrm>
            <a:off x="5041974" y="1175786"/>
            <a:ext cx="2151063" cy="2138363"/>
            <a:chOff x="2946" y="838"/>
            <a:chExt cx="1355" cy="1347"/>
          </a:xfrm>
          <a:solidFill>
            <a:srgbClr val="1BA0C9"/>
          </a:solidFill>
        </p:grpSpPr>
        <p:sp>
          <p:nvSpPr>
            <p:cNvPr id="8"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1" name="组合 1"/>
          <p:cNvGrpSpPr/>
          <p:nvPr/>
        </p:nvGrpSpPr>
        <p:grpSpPr bwMode="auto">
          <a:xfrm>
            <a:off x="10203209" y="-781974"/>
            <a:ext cx="2441455" cy="3223791"/>
            <a:chOff x="0" y="-2"/>
            <a:chExt cx="2175714" cy="2871210"/>
          </a:xfrm>
          <a:solidFill>
            <a:srgbClr val="157E9F"/>
          </a:solidFill>
        </p:grpSpPr>
        <p:sp>
          <p:nvSpPr>
            <p:cNvPr id="202" name="矩形 13"/>
            <p:cNvSpPr>
              <a:spLocks noChangeArrowheads="1"/>
            </p:cNvSpPr>
            <p:nvPr/>
          </p:nvSpPr>
          <p:spPr bwMode="auto">
            <a:xfrm rot="2727610">
              <a:off x="-391510" y="1232685"/>
              <a:ext cx="2871210" cy="405837"/>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2A2E37"/>
                </a:solidFill>
                <a:latin typeface="宋体" panose="02010600030101010101" pitchFamily="2" charset="-122"/>
                <a:sym typeface="宋体" panose="02010600030101010101" pitchFamily="2" charset="-122"/>
              </a:endParaRPr>
            </a:p>
          </p:txBody>
        </p:sp>
        <p:sp>
          <p:nvSpPr>
            <p:cNvPr id="203" name="TextBox 14"/>
            <p:cNvSpPr>
              <a:spLocks noChangeArrowheads="1"/>
            </p:cNvSpPr>
            <p:nvPr/>
          </p:nvSpPr>
          <p:spPr bwMode="auto">
            <a:xfrm rot="2748894">
              <a:off x="470325" y="1223644"/>
              <a:ext cx="1005550" cy="328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2020·03</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直接连接符 15"/>
            <p:cNvSpPr>
              <a:spLocks noChangeShapeType="1"/>
            </p:cNvSpPr>
            <p:nvPr/>
          </p:nvSpPr>
          <p:spPr bwMode="auto">
            <a:xfrm>
              <a:off x="0" y="609418"/>
              <a:ext cx="2016224" cy="2016224"/>
            </a:xfrm>
            <a:prstGeom prst="line">
              <a:avLst/>
            </a:prstGeom>
            <a:grpFill/>
            <a:ln w="9525">
              <a:solidFill>
                <a:schemeClr val="bg1"/>
              </a:solidFill>
              <a:prstDash val="dash"/>
              <a:bevel/>
            </a:ln>
          </p:spPr>
          <p:txBody>
            <a:bodyPr/>
            <a:lstStyle/>
            <a:p>
              <a:endParaRPr lang="zh-CN" altLang="en-US"/>
            </a:p>
          </p:txBody>
        </p:sp>
        <p:sp>
          <p:nvSpPr>
            <p:cNvPr id="205" name="直接连接符 16"/>
            <p:cNvSpPr>
              <a:spLocks noChangeShapeType="1"/>
            </p:cNvSpPr>
            <p:nvPr/>
          </p:nvSpPr>
          <p:spPr bwMode="auto">
            <a:xfrm>
              <a:off x="159490" y="328427"/>
              <a:ext cx="2016224" cy="2016224"/>
            </a:xfrm>
            <a:prstGeom prst="line">
              <a:avLst/>
            </a:prstGeom>
            <a:grpFill/>
            <a:ln w="9525">
              <a:solidFill>
                <a:schemeClr val="bg1"/>
              </a:solidFill>
              <a:prstDash val="dash"/>
              <a:bevel/>
            </a:ln>
          </p:spPr>
          <p:txBody>
            <a:bodyPr/>
            <a:lstStyle/>
            <a:p>
              <a:endParaRPr lang="zh-CN" altLang="en-US"/>
            </a:p>
          </p:txBody>
        </p:sp>
      </p:grpSp>
      <p:sp>
        <p:nvSpPr>
          <p:cNvPr id="206" name="矩形 205"/>
          <p:cNvSpPr/>
          <p:nvPr/>
        </p:nvSpPr>
        <p:spPr>
          <a:xfrm>
            <a:off x="3133937" y="4636230"/>
            <a:ext cx="6086200" cy="707886"/>
          </a:xfrm>
          <a:prstGeom prst="rect">
            <a:avLst/>
          </a:prstGeom>
        </p:spPr>
        <p:txBody>
          <a:bodyPr wrap="square">
            <a:spAutoFit/>
          </a:bodyPr>
          <a:lstStyle/>
          <a:p>
            <a:pPr algn="ctr"/>
            <a:r>
              <a:rPr lang="en-US" altLang="zh-CN" sz="2000" dirty="0">
                <a:solidFill>
                  <a:srgbClr val="157E9F"/>
                </a:solidFill>
              </a:rPr>
              <a:t>Research on The Strategies of Improving The Learning Ability of China’s Enterprises</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8" name="矩形 1767"/>
          <p:cNvSpPr/>
          <p:nvPr/>
        </p:nvSpPr>
        <p:spPr>
          <a:xfrm>
            <a:off x="3529133" y="310334"/>
            <a:ext cx="2485929"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PURPOES</a:t>
            </a: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选题目标概括</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61" name="组合 1"/>
          <p:cNvGrpSpPr/>
          <p:nvPr/>
        </p:nvGrpSpPr>
        <p:grpSpPr bwMode="auto">
          <a:xfrm>
            <a:off x="1951867" y="2246925"/>
            <a:ext cx="3282154" cy="2870223"/>
            <a:chOff x="1878988" y="2293364"/>
            <a:chExt cx="3330270" cy="2911770"/>
          </a:xfrm>
        </p:grpSpPr>
        <p:sp>
          <p:nvSpPr>
            <p:cNvPr id="62" name="任意多边形 20"/>
            <p:cNvSpPr/>
            <p:nvPr/>
          </p:nvSpPr>
          <p:spPr bwMode="auto">
            <a:xfrm>
              <a:off x="1901681" y="2319131"/>
              <a:ext cx="3294776" cy="2863476"/>
            </a:xfrm>
            <a:custGeom>
              <a:avLst/>
              <a:gdLst>
                <a:gd name="T0" fmla="*/ 671060 w 3980315"/>
                <a:gd name="T1" fmla="*/ 1962052 h 3459275"/>
                <a:gd name="T2" fmla="*/ 0 w 3980315"/>
                <a:gd name="T3" fmla="*/ 0 h 3459275"/>
                <a:gd name="T4" fmla="*/ 2257578 w 3980315"/>
                <a:gd name="T5" fmla="*/ 700709 h 3459275"/>
                <a:gd name="T6" fmla="*/ 710036 w 3980315"/>
                <a:gd name="T7" fmla="*/ 524229 h 3459275"/>
                <a:gd name="T8" fmla="*/ 1232914 w 3980315"/>
                <a:gd name="T9" fmla="*/ 196224 h 3459275"/>
                <a:gd name="T10" fmla="*/ 671060 w 3980315"/>
                <a:gd name="T11" fmla="*/ 1962052 h 3459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0315" h="3459275">
                  <a:moveTo>
                    <a:pt x="1183140" y="3459275"/>
                  </a:moveTo>
                  <a:lnTo>
                    <a:pt x="0" y="0"/>
                  </a:lnTo>
                  <a:lnTo>
                    <a:pt x="3980315" y="1235414"/>
                  </a:lnTo>
                  <a:lnTo>
                    <a:pt x="1251857" y="924264"/>
                  </a:lnTo>
                  <a:lnTo>
                    <a:pt x="2173740" y="345960"/>
                  </a:lnTo>
                  <a:lnTo>
                    <a:pt x="1183140" y="3459275"/>
                  </a:lnTo>
                  <a:close/>
                </a:path>
              </a:pathLst>
            </a:custGeom>
            <a:noFill/>
            <a:ln w="22225">
              <a:solidFill>
                <a:srgbClr val="157E9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椭圆 21"/>
            <p:cNvSpPr>
              <a:spLocks noChangeArrowheads="1"/>
            </p:cNvSpPr>
            <p:nvPr/>
          </p:nvSpPr>
          <p:spPr bwMode="auto">
            <a:xfrm>
              <a:off x="1878988" y="2293364"/>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4" name="椭圆 22"/>
            <p:cNvSpPr>
              <a:spLocks noChangeArrowheads="1"/>
            </p:cNvSpPr>
            <p:nvPr/>
          </p:nvSpPr>
          <p:spPr bwMode="auto">
            <a:xfrm>
              <a:off x="2856811" y="5153188"/>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5" name="椭圆 23"/>
            <p:cNvSpPr>
              <a:spLocks noChangeArrowheads="1"/>
            </p:cNvSpPr>
            <p:nvPr/>
          </p:nvSpPr>
          <p:spPr bwMode="auto">
            <a:xfrm>
              <a:off x="3667165" y="2599475"/>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6" name="椭圆 24"/>
            <p:cNvSpPr>
              <a:spLocks noChangeArrowheads="1"/>
            </p:cNvSpPr>
            <p:nvPr/>
          </p:nvSpPr>
          <p:spPr bwMode="auto">
            <a:xfrm>
              <a:off x="5157312" y="3314745"/>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7" name="椭圆 25"/>
            <p:cNvSpPr>
              <a:spLocks noChangeArrowheads="1"/>
            </p:cNvSpPr>
            <p:nvPr/>
          </p:nvSpPr>
          <p:spPr bwMode="auto">
            <a:xfrm>
              <a:off x="2908758" y="3056262"/>
              <a:ext cx="51946" cy="51946"/>
            </a:xfrm>
            <a:prstGeom prst="ellipse">
              <a:avLst/>
            </a:prstGeom>
            <a:blipFill dpi="0" rotWithShape="1">
              <a:blip/>
              <a:srcRect/>
              <a:stretch>
                <a:fillRect/>
              </a:stretch>
            </a:blipFill>
            <a:ln w="22225">
              <a:solidFill>
                <a:srgbClr val="157E9F"/>
              </a:solidFill>
              <a:rou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latin typeface="Arial" panose="020B0604020202020204" pitchFamily="34" charset="0"/>
              </a:endParaRPr>
            </a:p>
          </p:txBody>
        </p:sp>
        <p:sp>
          <p:nvSpPr>
            <p:cNvPr id="68" name="任意多边形 26"/>
            <p:cNvSpPr/>
            <p:nvPr/>
          </p:nvSpPr>
          <p:spPr bwMode="auto">
            <a:xfrm>
              <a:off x="1899711" y="2314061"/>
              <a:ext cx="3298812" cy="2877555"/>
            </a:xfrm>
            <a:custGeom>
              <a:avLst/>
              <a:gdLst>
                <a:gd name="T0" fmla="*/ 0 w 3985191"/>
                <a:gd name="T1" fmla="*/ 0 h 3476284"/>
                <a:gd name="T2" fmla="*/ 1234264 w 3985191"/>
                <a:gd name="T3" fmla="*/ 205872 h 3476284"/>
                <a:gd name="T4" fmla="*/ 2260344 w 3985191"/>
                <a:gd name="T5" fmla="*/ 697880 h 3476284"/>
                <a:gd name="T6" fmla="*/ 666236 w 3985191"/>
                <a:gd name="T7" fmla="*/ 1971698 h 3476284"/>
                <a:gd name="T8" fmla="*/ 703281 w 3985191"/>
                <a:gd name="T9" fmla="*/ 520757 h 3476284"/>
                <a:gd name="T10" fmla="*/ 0 w 3985191"/>
                <a:gd name="T11" fmla="*/ 0 h 3476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191" h="3476284">
                  <a:moveTo>
                    <a:pt x="0" y="0"/>
                  </a:moveTo>
                  <a:lnTo>
                    <a:pt x="2176121" y="362970"/>
                  </a:lnTo>
                  <a:lnTo>
                    <a:pt x="3985191" y="1230426"/>
                  </a:lnTo>
                  <a:lnTo>
                    <a:pt x="1174635" y="3476284"/>
                  </a:lnTo>
                  <a:lnTo>
                    <a:pt x="1239950" y="918142"/>
                  </a:lnTo>
                  <a:lnTo>
                    <a:pt x="0" y="0"/>
                  </a:lnTo>
                  <a:close/>
                </a:path>
              </a:pathLst>
            </a:custGeom>
            <a:noFill/>
            <a:ln w="22225">
              <a:solidFill>
                <a:srgbClr val="157E9F"/>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9" name="文本框 32"/>
          <p:cNvSpPr txBox="1">
            <a:spLocks noChangeArrowheads="1"/>
          </p:cNvSpPr>
          <p:nvPr/>
        </p:nvSpPr>
        <p:spPr bwMode="auto">
          <a:xfrm>
            <a:off x="1287463" y="1719832"/>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a:solidFill>
                  <a:srgbClr val="157E9F"/>
                </a:solidFill>
                <a:latin typeface="方正清刻本悦宋简体" panose="02000000000000000000" pitchFamily="2" charset="-122"/>
                <a:ea typeface="方正清刻本悦宋简体" panose="02000000000000000000" pitchFamily="2" charset="-122"/>
              </a:rPr>
              <a:t>1</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0" name="文本框 32"/>
          <p:cNvSpPr txBox="1">
            <a:spLocks noChangeArrowheads="1"/>
          </p:cNvSpPr>
          <p:nvPr/>
        </p:nvSpPr>
        <p:spPr bwMode="auto">
          <a:xfrm>
            <a:off x="4757864" y="2568054"/>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a:solidFill>
                  <a:srgbClr val="157E9F"/>
                </a:solidFill>
                <a:latin typeface="方正清刻本悦宋简体" panose="02000000000000000000" pitchFamily="2" charset="-122"/>
                <a:ea typeface="方正清刻本悦宋简体" panose="02000000000000000000" pitchFamily="2" charset="-122"/>
              </a:rPr>
              <a:t>2</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1" name="文本框 33"/>
          <p:cNvSpPr txBox="1">
            <a:spLocks noChangeArrowheads="1"/>
          </p:cNvSpPr>
          <p:nvPr/>
        </p:nvSpPr>
        <p:spPr bwMode="auto">
          <a:xfrm>
            <a:off x="1861064" y="5066212"/>
            <a:ext cx="1269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a:solidFill>
                  <a:srgbClr val="157E9F"/>
                </a:solidFill>
                <a:latin typeface="方正清刻本悦宋简体" panose="02000000000000000000" pitchFamily="2" charset="-122"/>
                <a:ea typeface="方正清刻本悦宋简体" panose="02000000000000000000" pitchFamily="2" charset="-122"/>
              </a:rPr>
              <a:t>3</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72" name="文本框 32"/>
          <p:cNvSpPr txBox="1">
            <a:spLocks noChangeArrowheads="1"/>
          </p:cNvSpPr>
          <p:nvPr/>
        </p:nvSpPr>
        <p:spPr bwMode="auto">
          <a:xfrm>
            <a:off x="7371639" y="1877593"/>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a:solidFill>
                  <a:srgbClr val="157E9F"/>
                </a:solidFill>
                <a:latin typeface="方正清刻本悦宋简体" panose="02000000000000000000" pitchFamily="2" charset="-122"/>
                <a:ea typeface="方正清刻本悦宋简体" panose="02000000000000000000" pitchFamily="2" charset="-122"/>
              </a:rPr>
              <a:t>1</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73" name="Group 398"/>
          <p:cNvGrpSpPr/>
          <p:nvPr/>
        </p:nvGrpSpPr>
        <p:grpSpPr>
          <a:xfrm>
            <a:off x="6810291" y="1988104"/>
            <a:ext cx="391999" cy="405287"/>
            <a:chOff x="209551" y="3594100"/>
            <a:chExt cx="280988" cy="290513"/>
          </a:xfrm>
          <a:solidFill>
            <a:srgbClr val="157E9F"/>
          </a:solidFill>
        </p:grpSpPr>
        <p:sp>
          <p:nvSpPr>
            <p:cNvPr id="74" name="Freeform 154"/>
            <p:cNvSpPr>
              <a:spLocks noEditPoints="1"/>
            </p:cNvSpPr>
            <p:nvPr/>
          </p:nvSpPr>
          <p:spPr bwMode="auto">
            <a:xfrm>
              <a:off x="209551" y="3594100"/>
              <a:ext cx="280988" cy="290513"/>
            </a:xfrm>
            <a:custGeom>
              <a:avLst/>
              <a:gdLst/>
              <a:ahLst/>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l="0" t="0" r="r" b="b"/>
              <a:pathLst>
                <a:path w="124" h="128">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75" name="Freeform 155"/>
            <p:cNvSpPr>
              <a:spLocks noEditPoints="1"/>
            </p:cNvSpPr>
            <p:nvPr/>
          </p:nvSpPr>
          <p:spPr bwMode="auto">
            <a:xfrm>
              <a:off x="327026" y="3716338"/>
              <a:ext cx="46038" cy="46038"/>
            </a:xfrm>
            <a:custGeom>
              <a:avLst/>
              <a:gdLst/>
              <a:ahLst/>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76" name="TextBox 36"/>
          <p:cNvSpPr txBox="1">
            <a:spLocks noChangeArrowheads="1"/>
          </p:cNvSpPr>
          <p:nvPr/>
        </p:nvSpPr>
        <p:spPr bwMode="auto">
          <a:xfrm>
            <a:off x="7356137" y="2241800"/>
            <a:ext cx="37715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spcBef>
                <a:spcPct val="0"/>
              </a:spcBef>
              <a:buFontTx/>
              <a:buNone/>
            </a:pP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
        <p:nvSpPr>
          <p:cNvPr id="77" name="文本框 32"/>
          <p:cNvSpPr txBox="1">
            <a:spLocks noChangeArrowheads="1"/>
          </p:cNvSpPr>
          <p:nvPr/>
        </p:nvSpPr>
        <p:spPr bwMode="auto">
          <a:xfrm>
            <a:off x="7356137" y="3341495"/>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a:solidFill>
                  <a:srgbClr val="157E9F"/>
                </a:solidFill>
                <a:latin typeface="方正清刻本悦宋简体" panose="02000000000000000000" pitchFamily="2" charset="-122"/>
                <a:ea typeface="方正清刻本悦宋简体" panose="02000000000000000000" pitchFamily="2" charset="-122"/>
              </a:rPr>
              <a:t>2</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78" name="Group 398"/>
          <p:cNvGrpSpPr/>
          <p:nvPr/>
        </p:nvGrpSpPr>
        <p:grpSpPr>
          <a:xfrm>
            <a:off x="6795635" y="3451195"/>
            <a:ext cx="391999" cy="405287"/>
            <a:chOff x="209551" y="3594100"/>
            <a:chExt cx="280988" cy="290513"/>
          </a:xfrm>
          <a:solidFill>
            <a:srgbClr val="157E9F"/>
          </a:solidFill>
        </p:grpSpPr>
        <p:sp>
          <p:nvSpPr>
            <p:cNvPr id="79" name="Freeform 154"/>
            <p:cNvSpPr>
              <a:spLocks noEditPoints="1"/>
            </p:cNvSpPr>
            <p:nvPr/>
          </p:nvSpPr>
          <p:spPr bwMode="auto">
            <a:xfrm>
              <a:off x="209551" y="3594100"/>
              <a:ext cx="280988" cy="290513"/>
            </a:xfrm>
            <a:custGeom>
              <a:avLst/>
              <a:gdLst/>
              <a:ahLst/>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l="0" t="0" r="r" b="b"/>
              <a:pathLst>
                <a:path w="124" h="128">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80" name="Freeform 155"/>
            <p:cNvSpPr>
              <a:spLocks noEditPoints="1"/>
            </p:cNvSpPr>
            <p:nvPr/>
          </p:nvSpPr>
          <p:spPr bwMode="auto">
            <a:xfrm>
              <a:off x="327026" y="3716338"/>
              <a:ext cx="46038" cy="46038"/>
            </a:xfrm>
            <a:custGeom>
              <a:avLst/>
              <a:gdLst/>
              <a:ahLst/>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81" name="TextBox 36"/>
          <p:cNvSpPr txBox="1">
            <a:spLocks noChangeArrowheads="1"/>
          </p:cNvSpPr>
          <p:nvPr/>
        </p:nvSpPr>
        <p:spPr bwMode="auto">
          <a:xfrm>
            <a:off x="7356137" y="3710827"/>
            <a:ext cx="37715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spcBef>
                <a:spcPct val="0"/>
              </a:spcBef>
              <a:buFontTx/>
              <a:buNone/>
            </a:pP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
        <p:nvSpPr>
          <p:cNvPr id="82" name="文本框 32"/>
          <p:cNvSpPr txBox="1">
            <a:spLocks noChangeArrowheads="1"/>
          </p:cNvSpPr>
          <p:nvPr/>
        </p:nvSpPr>
        <p:spPr bwMode="auto">
          <a:xfrm>
            <a:off x="7356137" y="4738958"/>
            <a:ext cx="1266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157E9F"/>
                </a:solidFill>
                <a:latin typeface="方正清刻本悦宋简体" panose="02000000000000000000" pitchFamily="2" charset="-122"/>
                <a:ea typeface="方正清刻本悦宋简体" panose="02000000000000000000" pitchFamily="2" charset="-122"/>
              </a:rPr>
              <a:t>概括</a:t>
            </a:r>
            <a:r>
              <a:rPr lang="en-US" altLang="zh-CN" sz="1800" b="1" dirty="0">
                <a:solidFill>
                  <a:srgbClr val="157E9F"/>
                </a:solidFill>
                <a:latin typeface="方正清刻本悦宋简体" panose="02000000000000000000" pitchFamily="2" charset="-122"/>
                <a:ea typeface="方正清刻本悦宋简体" panose="02000000000000000000" pitchFamily="2" charset="-122"/>
              </a:rPr>
              <a:t>3</a:t>
            </a:r>
            <a:endParaRPr lang="zh-CN" altLang="en-US" sz="18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83" name="Group 398"/>
          <p:cNvGrpSpPr/>
          <p:nvPr/>
        </p:nvGrpSpPr>
        <p:grpSpPr>
          <a:xfrm>
            <a:off x="6795635" y="4848083"/>
            <a:ext cx="391999" cy="405287"/>
            <a:chOff x="209551" y="3594100"/>
            <a:chExt cx="280988" cy="290513"/>
          </a:xfrm>
          <a:solidFill>
            <a:srgbClr val="157E9F"/>
          </a:solidFill>
        </p:grpSpPr>
        <p:sp>
          <p:nvSpPr>
            <p:cNvPr id="84" name="Freeform 154"/>
            <p:cNvSpPr>
              <a:spLocks noEditPoints="1"/>
            </p:cNvSpPr>
            <p:nvPr/>
          </p:nvSpPr>
          <p:spPr bwMode="auto">
            <a:xfrm>
              <a:off x="209551" y="3594100"/>
              <a:ext cx="280988" cy="290513"/>
            </a:xfrm>
            <a:custGeom>
              <a:avLst/>
              <a:gdLst/>
              <a:ahLst/>
              <a:cxnLst>
                <a:cxn ang="0">
                  <a:pos x="25" y="104"/>
                </a:cxn>
                <a:cxn ang="0">
                  <a:pos x="40" y="103"/>
                </a:cxn>
                <a:cxn ang="0">
                  <a:pos x="84" y="103"/>
                </a:cxn>
                <a:cxn ang="0">
                  <a:pos x="99" y="104"/>
                </a:cxn>
                <a:cxn ang="0">
                  <a:pos x="108" y="64"/>
                </a:cxn>
                <a:cxn ang="0">
                  <a:pos x="99" y="24"/>
                </a:cxn>
                <a:cxn ang="0">
                  <a:pos x="62" y="0"/>
                </a:cxn>
                <a:cxn ang="0">
                  <a:pos x="25" y="24"/>
                </a:cxn>
                <a:cxn ang="0">
                  <a:pos x="16" y="64"/>
                </a:cxn>
                <a:cxn ang="0">
                  <a:pos x="62" y="124"/>
                </a:cxn>
                <a:cxn ang="0">
                  <a:pos x="62" y="95"/>
                </a:cxn>
                <a:cxn ang="0">
                  <a:pos x="62" y="124"/>
                </a:cxn>
                <a:cxn ang="0">
                  <a:pos x="39" y="50"/>
                </a:cxn>
                <a:cxn ang="0">
                  <a:pos x="62" y="37"/>
                </a:cxn>
                <a:cxn ang="0">
                  <a:pos x="85" y="50"/>
                </a:cxn>
                <a:cxn ang="0">
                  <a:pos x="85" y="78"/>
                </a:cxn>
                <a:cxn ang="0">
                  <a:pos x="62" y="91"/>
                </a:cxn>
                <a:cxn ang="0">
                  <a:pos x="39" y="78"/>
                </a:cxn>
                <a:cxn ang="0">
                  <a:pos x="34" y="74"/>
                </a:cxn>
                <a:cxn ang="0">
                  <a:pos x="34" y="54"/>
                </a:cxn>
                <a:cxn ang="0">
                  <a:pos x="34" y="74"/>
                </a:cxn>
                <a:cxn ang="0">
                  <a:pos x="42" y="30"/>
                </a:cxn>
                <a:cxn ang="0">
                  <a:pos x="48" y="40"/>
                </a:cxn>
                <a:cxn ang="0">
                  <a:pos x="67" y="35"/>
                </a:cxn>
                <a:cxn ang="0">
                  <a:pos x="85" y="45"/>
                </a:cxn>
                <a:cxn ang="0">
                  <a:pos x="67" y="35"/>
                </a:cxn>
                <a:cxn ang="0">
                  <a:pos x="102" y="64"/>
                </a:cxn>
                <a:cxn ang="0">
                  <a:pos x="90" y="64"/>
                </a:cxn>
                <a:cxn ang="0">
                  <a:pos x="85" y="83"/>
                </a:cxn>
                <a:cxn ang="0">
                  <a:pos x="67" y="93"/>
                </a:cxn>
                <a:cxn ang="0">
                  <a:pos x="85" y="83"/>
                </a:cxn>
                <a:cxn ang="0">
                  <a:pos x="57" y="93"/>
                </a:cxn>
                <a:cxn ang="0">
                  <a:pos x="39" y="83"/>
                </a:cxn>
                <a:cxn ang="0">
                  <a:pos x="116" y="94"/>
                </a:cxn>
                <a:cxn ang="0">
                  <a:pos x="86" y="99"/>
                </a:cxn>
                <a:cxn ang="0">
                  <a:pos x="105" y="67"/>
                </a:cxn>
                <a:cxn ang="0">
                  <a:pos x="99" y="28"/>
                </a:cxn>
                <a:cxn ang="0">
                  <a:pos x="105" y="61"/>
                </a:cxn>
                <a:cxn ang="0">
                  <a:pos x="86" y="29"/>
                </a:cxn>
                <a:cxn ang="0">
                  <a:pos x="62" y="4"/>
                </a:cxn>
                <a:cxn ang="0">
                  <a:pos x="62" y="33"/>
                </a:cxn>
                <a:cxn ang="0">
                  <a:pos x="62" y="4"/>
                </a:cxn>
                <a:cxn ang="0">
                  <a:pos x="25" y="28"/>
                </a:cxn>
                <a:cxn ang="0">
                  <a:pos x="35" y="48"/>
                </a:cxn>
                <a:cxn ang="0">
                  <a:pos x="8" y="34"/>
                </a:cxn>
                <a:cxn ang="0">
                  <a:pos x="35" y="80"/>
                </a:cxn>
                <a:cxn ang="0">
                  <a:pos x="25" y="100"/>
                </a:cxn>
                <a:cxn ang="0">
                  <a:pos x="8" y="94"/>
                </a:cxn>
              </a:cxnLst>
              <a:rect l="0" t="0" r="r" b="b"/>
              <a:pathLst>
                <a:path w="124" h="128">
                  <a:moveTo>
                    <a:pt x="4" y="96"/>
                  </a:moveTo>
                  <a:cubicBezTo>
                    <a:pt x="7" y="101"/>
                    <a:pt x="14" y="104"/>
                    <a:pt x="25" y="104"/>
                  </a:cubicBezTo>
                  <a:cubicBezTo>
                    <a:pt x="25" y="104"/>
                    <a:pt x="25" y="104"/>
                    <a:pt x="25" y="104"/>
                  </a:cubicBezTo>
                  <a:cubicBezTo>
                    <a:pt x="29" y="104"/>
                    <a:pt x="34" y="104"/>
                    <a:pt x="40" y="103"/>
                  </a:cubicBezTo>
                  <a:cubicBezTo>
                    <a:pt x="45" y="118"/>
                    <a:pt x="53" y="128"/>
                    <a:pt x="62" y="128"/>
                  </a:cubicBezTo>
                  <a:cubicBezTo>
                    <a:pt x="71" y="128"/>
                    <a:pt x="79" y="118"/>
                    <a:pt x="84" y="103"/>
                  </a:cubicBezTo>
                  <a:cubicBezTo>
                    <a:pt x="90" y="104"/>
                    <a:pt x="95" y="104"/>
                    <a:pt x="99" y="104"/>
                  </a:cubicBezTo>
                  <a:cubicBezTo>
                    <a:pt x="99" y="104"/>
                    <a:pt x="99" y="104"/>
                    <a:pt x="99" y="104"/>
                  </a:cubicBezTo>
                  <a:cubicBezTo>
                    <a:pt x="110" y="104"/>
                    <a:pt x="117" y="101"/>
                    <a:pt x="120" y="96"/>
                  </a:cubicBezTo>
                  <a:cubicBezTo>
                    <a:pt x="124" y="89"/>
                    <a:pt x="120" y="77"/>
                    <a:pt x="108" y="64"/>
                  </a:cubicBezTo>
                  <a:cubicBezTo>
                    <a:pt x="120" y="51"/>
                    <a:pt x="124" y="39"/>
                    <a:pt x="120" y="32"/>
                  </a:cubicBezTo>
                  <a:cubicBezTo>
                    <a:pt x="117" y="27"/>
                    <a:pt x="110" y="24"/>
                    <a:pt x="99" y="24"/>
                  </a:cubicBezTo>
                  <a:cubicBezTo>
                    <a:pt x="95" y="24"/>
                    <a:pt x="90" y="24"/>
                    <a:pt x="84" y="25"/>
                  </a:cubicBezTo>
                  <a:cubicBezTo>
                    <a:pt x="79" y="10"/>
                    <a:pt x="71" y="0"/>
                    <a:pt x="62" y="0"/>
                  </a:cubicBezTo>
                  <a:cubicBezTo>
                    <a:pt x="53" y="0"/>
                    <a:pt x="45" y="10"/>
                    <a:pt x="40" y="25"/>
                  </a:cubicBezTo>
                  <a:cubicBezTo>
                    <a:pt x="34" y="24"/>
                    <a:pt x="29" y="24"/>
                    <a:pt x="25" y="24"/>
                  </a:cubicBezTo>
                  <a:cubicBezTo>
                    <a:pt x="14" y="24"/>
                    <a:pt x="7" y="27"/>
                    <a:pt x="4" y="32"/>
                  </a:cubicBezTo>
                  <a:cubicBezTo>
                    <a:pt x="0" y="39"/>
                    <a:pt x="4" y="51"/>
                    <a:pt x="16" y="64"/>
                  </a:cubicBezTo>
                  <a:cubicBezTo>
                    <a:pt x="4" y="77"/>
                    <a:pt x="0" y="89"/>
                    <a:pt x="4" y="96"/>
                  </a:cubicBezTo>
                  <a:close/>
                  <a:moveTo>
                    <a:pt x="62" y="124"/>
                  </a:moveTo>
                  <a:cubicBezTo>
                    <a:pt x="55" y="124"/>
                    <a:pt x="48" y="115"/>
                    <a:pt x="43" y="102"/>
                  </a:cubicBezTo>
                  <a:cubicBezTo>
                    <a:pt x="50" y="100"/>
                    <a:pt x="56" y="98"/>
                    <a:pt x="62" y="95"/>
                  </a:cubicBezTo>
                  <a:cubicBezTo>
                    <a:pt x="68" y="98"/>
                    <a:pt x="74" y="100"/>
                    <a:pt x="81" y="102"/>
                  </a:cubicBezTo>
                  <a:cubicBezTo>
                    <a:pt x="76" y="115"/>
                    <a:pt x="69" y="124"/>
                    <a:pt x="62" y="124"/>
                  </a:cubicBezTo>
                  <a:close/>
                  <a:moveTo>
                    <a:pt x="38" y="64"/>
                  </a:moveTo>
                  <a:cubicBezTo>
                    <a:pt x="38" y="59"/>
                    <a:pt x="38" y="55"/>
                    <a:pt x="39" y="50"/>
                  </a:cubicBezTo>
                  <a:cubicBezTo>
                    <a:pt x="42" y="48"/>
                    <a:pt x="46" y="46"/>
                    <a:pt x="50" y="43"/>
                  </a:cubicBezTo>
                  <a:cubicBezTo>
                    <a:pt x="54" y="41"/>
                    <a:pt x="58" y="39"/>
                    <a:pt x="62" y="37"/>
                  </a:cubicBezTo>
                  <a:cubicBezTo>
                    <a:pt x="66" y="39"/>
                    <a:pt x="70" y="41"/>
                    <a:pt x="74" y="43"/>
                  </a:cubicBezTo>
                  <a:cubicBezTo>
                    <a:pt x="78" y="46"/>
                    <a:pt x="82" y="48"/>
                    <a:pt x="85" y="50"/>
                  </a:cubicBezTo>
                  <a:cubicBezTo>
                    <a:pt x="86" y="55"/>
                    <a:pt x="86" y="59"/>
                    <a:pt x="86" y="64"/>
                  </a:cubicBezTo>
                  <a:cubicBezTo>
                    <a:pt x="86" y="69"/>
                    <a:pt x="86" y="73"/>
                    <a:pt x="85" y="78"/>
                  </a:cubicBezTo>
                  <a:cubicBezTo>
                    <a:pt x="82" y="80"/>
                    <a:pt x="78" y="82"/>
                    <a:pt x="74" y="85"/>
                  </a:cubicBezTo>
                  <a:cubicBezTo>
                    <a:pt x="70" y="87"/>
                    <a:pt x="66" y="89"/>
                    <a:pt x="62" y="91"/>
                  </a:cubicBezTo>
                  <a:cubicBezTo>
                    <a:pt x="58" y="89"/>
                    <a:pt x="54" y="87"/>
                    <a:pt x="50" y="85"/>
                  </a:cubicBezTo>
                  <a:cubicBezTo>
                    <a:pt x="46" y="82"/>
                    <a:pt x="42" y="80"/>
                    <a:pt x="39" y="78"/>
                  </a:cubicBezTo>
                  <a:cubicBezTo>
                    <a:pt x="38" y="73"/>
                    <a:pt x="38" y="69"/>
                    <a:pt x="38" y="64"/>
                  </a:cubicBezTo>
                  <a:close/>
                  <a:moveTo>
                    <a:pt x="34" y="74"/>
                  </a:moveTo>
                  <a:cubicBezTo>
                    <a:pt x="30" y="71"/>
                    <a:pt x="26" y="68"/>
                    <a:pt x="22" y="64"/>
                  </a:cubicBezTo>
                  <a:cubicBezTo>
                    <a:pt x="26" y="60"/>
                    <a:pt x="30" y="57"/>
                    <a:pt x="34" y="54"/>
                  </a:cubicBezTo>
                  <a:cubicBezTo>
                    <a:pt x="34" y="57"/>
                    <a:pt x="34" y="60"/>
                    <a:pt x="34" y="64"/>
                  </a:cubicBezTo>
                  <a:cubicBezTo>
                    <a:pt x="34" y="68"/>
                    <a:pt x="34" y="71"/>
                    <a:pt x="34" y="74"/>
                  </a:cubicBezTo>
                  <a:close/>
                  <a:moveTo>
                    <a:pt x="39" y="45"/>
                  </a:moveTo>
                  <a:cubicBezTo>
                    <a:pt x="40" y="40"/>
                    <a:pt x="41" y="35"/>
                    <a:pt x="42" y="30"/>
                  </a:cubicBezTo>
                  <a:cubicBezTo>
                    <a:pt x="47" y="31"/>
                    <a:pt x="52" y="33"/>
                    <a:pt x="57" y="35"/>
                  </a:cubicBezTo>
                  <a:cubicBezTo>
                    <a:pt x="54" y="36"/>
                    <a:pt x="51" y="38"/>
                    <a:pt x="48" y="40"/>
                  </a:cubicBezTo>
                  <a:cubicBezTo>
                    <a:pt x="45" y="42"/>
                    <a:pt x="42" y="43"/>
                    <a:pt x="39" y="45"/>
                  </a:cubicBezTo>
                  <a:close/>
                  <a:moveTo>
                    <a:pt x="67" y="35"/>
                  </a:moveTo>
                  <a:cubicBezTo>
                    <a:pt x="72" y="33"/>
                    <a:pt x="77" y="31"/>
                    <a:pt x="82" y="30"/>
                  </a:cubicBezTo>
                  <a:cubicBezTo>
                    <a:pt x="83" y="35"/>
                    <a:pt x="84" y="40"/>
                    <a:pt x="85" y="45"/>
                  </a:cubicBezTo>
                  <a:cubicBezTo>
                    <a:pt x="82" y="43"/>
                    <a:pt x="79" y="42"/>
                    <a:pt x="76" y="40"/>
                  </a:cubicBezTo>
                  <a:cubicBezTo>
                    <a:pt x="73" y="38"/>
                    <a:pt x="70" y="36"/>
                    <a:pt x="67" y="35"/>
                  </a:cubicBezTo>
                  <a:close/>
                  <a:moveTo>
                    <a:pt x="90" y="54"/>
                  </a:moveTo>
                  <a:cubicBezTo>
                    <a:pt x="94" y="57"/>
                    <a:pt x="98" y="60"/>
                    <a:pt x="102" y="64"/>
                  </a:cubicBezTo>
                  <a:cubicBezTo>
                    <a:pt x="98" y="68"/>
                    <a:pt x="94" y="71"/>
                    <a:pt x="90" y="74"/>
                  </a:cubicBezTo>
                  <a:cubicBezTo>
                    <a:pt x="90" y="71"/>
                    <a:pt x="90" y="68"/>
                    <a:pt x="90" y="64"/>
                  </a:cubicBezTo>
                  <a:cubicBezTo>
                    <a:pt x="90" y="60"/>
                    <a:pt x="90" y="57"/>
                    <a:pt x="90" y="54"/>
                  </a:cubicBezTo>
                  <a:close/>
                  <a:moveTo>
                    <a:pt x="85" y="83"/>
                  </a:moveTo>
                  <a:cubicBezTo>
                    <a:pt x="84" y="88"/>
                    <a:pt x="83" y="93"/>
                    <a:pt x="82" y="98"/>
                  </a:cubicBezTo>
                  <a:cubicBezTo>
                    <a:pt x="77" y="97"/>
                    <a:pt x="72" y="95"/>
                    <a:pt x="67" y="93"/>
                  </a:cubicBezTo>
                  <a:cubicBezTo>
                    <a:pt x="70" y="92"/>
                    <a:pt x="73" y="90"/>
                    <a:pt x="76" y="88"/>
                  </a:cubicBezTo>
                  <a:cubicBezTo>
                    <a:pt x="79" y="86"/>
                    <a:pt x="82" y="85"/>
                    <a:pt x="85" y="83"/>
                  </a:cubicBezTo>
                  <a:close/>
                  <a:moveTo>
                    <a:pt x="48" y="88"/>
                  </a:moveTo>
                  <a:cubicBezTo>
                    <a:pt x="51" y="90"/>
                    <a:pt x="54" y="92"/>
                    <a:pt x="57" y="93"/>
                  </a:cubicBezTo>
                  <a:cubicBezTo>
                    <a:pt x="52" y="95"/>
                    <a:pt x="47" y="97"/>
                    <a:pt x="42" y="98"/>
                  </a:cubicBezTo>
                  <a:cubicBezTo>
                    <a:pt x="41" y="93"/>
                    <a:pt x="40" y="88"/>
                    <a:pt x="39" y="83"/>
                  </a:cubicBezTo>
                  <a:cubicBezTo>
                    <a:pt x="42" y="85"/>
                    <a:pt x="45" y="86"/>
                    <a:pt x="48" y="88"/>
                  </a:cubicBezTo>
                  <a:close/>
                  <a:moveTo>
                    <a:pt x="116" y="94"/>
                  </a:moveTo>
                  <a:cubicBezTo>
                    <a:pt x="114" y="98"/>
                    <a:pt x="108" y="100"/>
                    <a:pt x="99" y="100"/>
                  </a:cubicBezTo>
                  <a:cubicBezTo>
                    <a:pt x="95" y="100"/>
                    <a:pt x="90" y="100"/>
                    <a:pt x="86" y="99"/>
                  </a:cubicBezTo>
                  <a:cubicBezTo>
                    <a:pt x="87" y="93"/>
                    <a:pt x="88" y="87"/>
                    <a:pt x="89" y="80"/>
                  </a:cubicBezTo>
                  <a:cubicBezTo>
                    <a:pt x="95" y="76"/>
                    <a:pt x="101" y="71"/>
                    <a:pt x="105" y="67"/>
                  </a:cubicBezTo>
                  <a:cubicBezTo>
                    <a:pt x="115" y="78"/>
                    <a:pt x="120" y="88"/>
                    <a:pt x="116" y="94"/>
                  </a:cubicBezTo>
                  <a:close/>
                  <a:moveTo>
                    <a:pt x="99" y="28"/>
                  </a:moveTo>
                  <a:cubicBezTo>
                    <a:pt x="108" y="28"/>
                    <a:pt x="114" y="30"/>
                    <a:pt x="116" y="34"/>
                  </a:cubicBezTo>
                  <a:cubicBezTo>
                    <a:pt x="120" y="40"/>
                    <a:pt x="115" y="50"/>
                    <a:pt x="105" y="61"/>
                  </a:cubicBezTo>
                  <a:cubicBezTo>
                    <a:pt x="101" y="57"/>
                    <a:pt x="95" y="52"/>
                    <a:pt x="89" y="48"/>
                  </a:cubicBezTo>
                  <a:cubicBezTo>
                    <a:pt x="88" y="41"/>
                    <a:pt x="87" y="35"/>
                    <a:pt x="86" y="29"/>
                  </a:cubicBezTo>
                  <a:cubicBezTo>
                    <a:pt x="90" y="28"/>
                    <a:pt x="95" y="28"/>
                    <a:pt x="99" y="28"/>
                  </a:cubicBezTo>
                  <a:close/>
                  <a:moveTo>
                    <a:pt x="62" y="4"/>
                  </a:moveTo>
                  <a:cubicBezTo>
                    <a:pt x="69" y="4"/>
                    <a:pt x="76" y="13"/>
                    <a:pt x="81" y="26"/>
                  </a:cubicBezTo>
                  <a:cubicBezTo>
                    <a:pt x="74" y="28"/>
                    <a:pt x="68" y="30"/>
                    <a:pt x="62" y="33"/>
                  </a:cubicBezTo>
                  <a:cubicBezTo>
                    <a:pt x="56" y="30"/>
                    <a:pt x="50" y="28"/>
                    <a:pt x="43" y="26"/>
                  </a:cubicBezTo>
                  <a:cubicBezTo>
                    <a:pt x="48" y="13"/>
                    <a:pt x="55" y="4"/>
                    <a:pt x="62" y="4"/>
                  </a:cubicBezTo>
                  <a:close/>
                  <a:moveTo>
                    <a:pt x="8" y="34"/>
                  </a:moveTo>
                  <a:cubicBezTo>
                    <a:pt x="10" y="30"/>
                    <a:pt x="16" y="28"/>
                    <a:pt x="25" y="28"/>
                  </a:cubicBezTo>
                  <a:cubicBezTo>
                    <a:pt x="29" y="28"/>
                    <a:pt x="34" y="28"/>
                    <a:pt x="38" y="29"/>
                  </a:cubicBezTo>
                  <a:cubicBezTo>
                    <a:pt x="37" y="35"/>
                    <a:pt x="36" y="41"/>
                    <a:pt x="35" y="48"/>
                  </a:cubicBezTo>
                  <a:cubicBezTo>
                    <a:pt x="29" y="52"/>
                    <a:pt x="23" y="57"/>
                    <a:pt x="19" y="61"/>
                  </a:cubicBezTo>
                  <a:cubicBezTo>
                    <a:pt x="9" y="50"/>
                    <a:pt x="4" y="40"/>
                    <a:pt x="8" y="34"/>
                  </a:cubicBezTo>
                  <a:close/>
                  <a:moveTo>
                    <a:pt x="19" y="67"/>
                  </a:moveTo>
                  <a:cubicBezTo>
                    <a:pt x="23" y="71"/>
                    <a:pt x="29" y="76"/>
                    <a:pt x="35" y="80"/>
                  </a:cubicBezTo>
                  <a:cubicBezTo>
                    <a:pt x="36" y="87"/>
                    <a:pt x="37" y="93"/>
                    <a:pt x="38" y="99"/>
                  </a:cubicBezTo>
                  <a:cubicBezTo>
                    <a:pt x="34" y="100"/>
                    <a:pt x="29" y="100"/>
                    <a:pt x="25" y="100"/>
                  </a:cubicBezTo>
                  <a:cubicBezTo>
                    <a:pt x="25" y="100"/>
                    <a:pt x="25" y="100"/>
                    <a:pt x="25" y="100"/>
                  </a:cubicBezTo>
                  <a:cubicBezTo>
                    <a:pt x="16" y="100"/>
                    <a:pt x="10" y="98"/>
                    <a:pt x="8" y="94"/>
                  </a:cubicBezTo>
                  <a:cubicBezTo>
                    <a:pt x="4" y="88"/>
                    <a:pt x="9" y="78"/>
                    <a:pt x="19" y="67"/>
                  </a:cubicBezTo>
                  <a:close/>
                </a:path>
              </a:pathLst>
            </a:custGeom>
            <a:grpFill/>
            <a:ln w="12700">
              <a:solidFill>
                <a:srgbClr val="157E9F"/>
              </a:solidFill>
              <a:round/>
            </a:ln>
          </p:spPr>
          <p:txBody>
            <a:bodyPr/>
            <a:lstStyle/>
            <a:p>
              <a:pPr>
                <a:defRPr/>
              </a:pPr>
              <a:endParaRPr lang="id-ID"/>
            </a:p>
          </p:txBody>
        </p:sp>
        <p:sp>
          <p:nvSpPr>
            <p:cNvPr id="85" name="Freeform 155"/>
            <p:cNvSpPr>
              <a:spLocks noEditPoints="1"/>
            </p:cNvSpPr>
            <p:nvPr/>
          </p:nvSpPr>
          <p:spPr bwMode="auto">
            <a:xfrm>
              <a:off x="327026" y="3716338"/>
              <a:ext cx="46038" cy="46038"/>
            </a:xfrm>
            <a:custGeom>
              <a:avLst/>
              <a:gdLst/>
              <a:ahLst/>
              <a:cxnLst>
                <a:cxn ang="0">
                  <a:pos x="10" y="20"/>
                </a:cxn>
                <a:cxn ang="0">
                  <a:pos x="20" y="10"/>
                </a:cxn>
                <a:cxn ang="0">
                  <a:pos x="10" y="0"/>
                </a:cxn>
                <a:cxn ang="0">
                  <a:pos x="0" y="10"/>
                </a:cxn>
                <a:cxn ang="0">
                  <a:pos x="10" y="20"/>
                </a:cxn>
                <a:cxn ang="0">
                  <a:pos x="10" y="4"/>
                </a:cxn>
                <a:cxn ang="0">
                  <a:pos x="16" y="10"/>
                </a:cxn>
                <a:cxn ang="0">
                  <a:pos x="10" y="16"/>
                </a:cxn>
                <a:cxn ang="0">
                  <a:pos x="4" y="10"/>
                </a:cxn>
                <a:cxn ang="0">
                  <a:pos x="10" y="4"/>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w="12700">
              <a:solidFill>
                <a:srgbClr val="157E9F"/>
              </a:solidFill>
              <a:round/>
            </a:ln>
          </p:spPr>
          <p:txBody>
            <a:bodyPr/>
            <a:lstStyle/>
            <a:p>
              <a:pPr>
                <a:defRPr/>
              </a:pPr>
              <a:endParaRPr lang="id-ID"/>
            </a:p>
          </p:txBody>
        </p:sp>
      </p:grpSp>
      <p:sp>
        <p:nvSpPr>
          <p:cNvPr id="86" name="TextBox 36"/>
          <p:cNvSpPr txBox="1">
            <a:spLocks noChangeArrowheads="1"/>
          </p:cNvSpPr>
          <p:nvPr/>
        </p:nvSpPr>
        <p:spPr bwMode="auto">
          <a:xfrm>
            <a:off x="7356136" y="5176885"/>
            <a:ext cx="37715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单击添加文本内容单击添加文本内容单击添加文本内容单击添加文本内容</a:t>
            </a: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a:p>
            <a:pPr>
              <a:spcBef>
                <a:spcPct val="0"/>
              </a:spcBef>
              <a:buFontTx/>
              <a:buNone/>
            </a:pPr>
            <a:endParaRPr lang="id-ID" altLang="zh-CN" sz="1600" dirty="0">
              <a:solidFill>
                <a:schemeClr val="tx1">
                  <a:lumMod val="75000"/>
                  <a:lumOff val="25000"/>
                </a:schemeClr>
              </a:solidFill>
              <a:latin typeface="Arial" panose="020B0604020202020204" pitchFamily="34" charset="0"/>
              <a:ea typeface="微软雅黑" panose="020B0503020204020204" pitchFamily="34" charset="-122"/>
              <a:cs typeface="Open Sans Light"/>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a:solidFill>
                  <a:schemeClr val="bg1"/>
                </a:solidFill>
                <a:latin typeface="方正清刻本悦宋简体" panose="02000000000000000000" pitchFamily="2" charset="-122"/>
                <a:ea typeface="方正清刻本悦宋简体" panose="02000000000000000000" pitchFamily="2" charset="-122"/>
              </a:rPr>
              <a:t>研究过程</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a:solidFill>
                  <a:schemeClr val="bg1"/>
                </a:solidFill>
              </a:rPr>
              <a:t>1.</a:t>
            </a:r>
            <a:r>
              <a:rPr lang="zh-CN" altLang="en-US" sz="2400" dirty="0">
                <a:solidFill>
                  <a:schemeClr val="bg1"/>
                </a:solidFill>
              </a:rPr>
              <a:t>选题方案设计</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选题研究方法</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选题运行过程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768" name="矩形 1767"/>
          <p:cNvSpPr/>
          <p:nvPr/>
        </p:nvSpPr>
        <p:spPr>
          <a:xfrm>
            <a:off x="3544009" y="310334"/>
            <a:ext cx="2456178"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PROCESS</a:t>
            </a: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选题方案设计</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1772" name="组合 1771"/>
          <p:cNvGrpSpPr/>
          <p:nvPr/>
        </p:nvGrpSpPr>
        <p:grpSpPr>
          <a:xfrm>
            <a:off x="1264375" y="2614672"/>
            <a:ext cx="3306471" cy="3273825"/>
            <a:chOff x="1300233" y="1995959"/>
            <a:chExt cx="3306471" cy="3273825"/>
          </a:xfrm>
        </p:grpSpPr>
        <p:sp>
          <p:nvSpPr>
            <p:cNvPr id="1773" name="圆角矩形 20"/>
            <p:cNvSpPr/>
            <p:nvPr/>
          </p:nvSpPr>
          <p:spPr>
            <a:xfrm>
              <a:off x="1432848" y="2127265"/>
              <a:ext cx="3041242" cy="3011214"/>
            </a:xfrm>
            <a:prstGeom prst="ellipse">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1774" name="圆角矩形 20"/>
            <p:cNvSpPr/>
            <p:nvPr/>
          </p:nvSpPr>
          <p:spPr>
            <a:xfrm>
              <a:off x="1300233" y="1995959"/>
              <a:ext cx="3306471" cy="3273825"/>
            </a:xfrm>
            <a:prstGeom prst="ellipse">
              <a:avLst/>
            </a:prstGeom>
            <a:noFill/>
            <a:ln w="15875">
              <a:solidFill>
                <a:srgbClr val="157E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75" name="文本框 1774"/>
            <p:cNvSpPr txBox="1"/>
            <p:nvPr/>
          </p:nvSpPr>
          <p:spPr>
            <a:xfrm>
              <a:off x="1741774" y="2761251"/>
              <a:ext cx="2639238" cy="861775"/>
            </a:xfrm>
            <a:prstGeom prst="rect">
              <a:avLst/>
            </a:prstGeom>
            <a:noFill/>
          </p:spPr>
          <p:txBody>
            <a:bodyPr wrap="square" rtlCol="0">
              <a:spAutoFit/>
            </a:bodyPr>
            <a:lstStyle/>
            <a:p>
              <a:endParaRPr lang="zh-CN" altLang="en-US" sz="4800" dirty="0">
                <a:solidFill>
                  <a:schemeClr val="bg1"/>
                </a:solidFill>
                <a:latin typeface="Calibri" panose="020F0502020204030204" pitchFamily="34" charset="0"/>
              </a:endParaRPr>
            </a:p>
          </p:txBody>
        </p:sp>
      </p:grpSp>
      <p:grpSp>
        <p:nvGrpSpPr>
          <p:cNvPr id="1776" name="组合 1775"/>
          <p:cNvGrpSpPr/>
          <p:nvPr/>
        </p:nvGrpSpPr>
        <p:grpSpPr>
          <a:xfrm>
            <a:off x="7465427" y="2801100"/>
            <a:ext cx="1435935" cy="1421759"/>
            <a:chOff x="1335867" y="2521914"/>
            <a:chExt cx="1416962" cy="1402972"/>
          </a:xfrm>
          <a:solidFill>
            <a:srgbClr val="157E9F"/>
          </a:solidFill>
        </p:grpSpPr>
        <p:sp>
          <p:nvSpPr>
            <p:cNvPr id="1777" name="圆角矩形 20"/>
            <p:cNvSpPr/>
            <p:nvPr/>
          </p:nvSpPr>
          <p:spPr>
            <a:xfrm>
              <a:off x="1406797" y="2578184"/>
              <a:ext cx="1303300" cy="1290432"/>
            </a:xfrm>
            <a:prstGeom prst="ellipse">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rgbClr val="FFFFFF"/>
                </a:solidFill>
                <a:latin typeface="微软雅黑" panose="020B0503020204020204" pitchFamily="34" charset="-122"/>
                <a:ea typeface="微软雅黑" panose="020B0503020204020204" pitchFamily="34" charset="-122"/>
              </a:endParaRPr>
            </a:p>
          </p:txBody>
        </p:sp>
        <p:sp>
          <p:nvSpPr>
            <p:cNvPr id="1778" name="圆角矩形 20"/>
            <p:cNvSpPr/>
            <p:nvPr/>
          </p:nvSpPr>
          <p:spPr>
            <a:xfrm>
              <a:off x="1335867" y="2521914"/>
              <a:ext cx="1416962" cy="1402972"/>
            </a:xfrm>
            <a:prstGeom prst="ellipse">
              <a:avLst/>
            </a:prstGeom>
            <a:grpFill/>
            <a:ln w="158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rgbClr val="FFFFFF"/>
                </a:solidFill>
                <a:latin typeface="微软雅黑" panose="020B0503020204020204" pitchFamily="34" charset="-122"/>
                <a:ea typeface="微软雅黑" panose="020B0503020204020204" pitchFamily="34" charset="-122"/>
              </a:endParaRPr>
            </a:p>
          </p:txBody>
        </p:sp>
      </p:grpSp>
      <p:sp>
        <p:nvSpPr>
          <p:cNvPr id="1779" name="圆角矩形 20"/>
          <p:cNvSpPr/>
          <p:nvPr/>
        </p:nvSpPr>
        <p:spPr>
          <a:xfrm>
            <a:off x="7168911" y="4523760"/>
            <a:ext cx="1320751" cy="1307712"/>
          </a:xfrm>
          <a:prstGeom prst="ellipse">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3600" dirty="0"/>
          </a:p>
        </p:txBody>
      </p:sp>
      <p:sp>
        <p:nvSpPr>
          <p:cNvPr id="1780" name="圆角矩形 20"/>
          <p:cNvSpPr/>
          <p:nvPr/>
        </p:nvSpPr>
        <p:spPr>
          <a:xfrm>
            <a:off x="7111319" y="4466738"/>
            <a:ext cx="1435935" cy="1421759"/>
          </a:xfrm>
          <a:prstGeom prst="ellipse">
            <a:avLst/>
          </a:prstGeom>
          <a:noFill/>
          <a:ln w="158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81" name="圆角矩形 20"/>
          <p:cNvSpPr/>
          <p:nvPr/>
        </p:nvSpPr>
        <p:spPr>
          <a:xfrm>
            <a:off x="8703683" y="3861135"/>
            <a:ext cx="1848564" cy="1830312"/>
          </a:xfrm>
          <a:prstGeom prst="ellips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82" name="圆角矩形 20"/>
          <p:cNvSpPr/>
          <p:nvPr/>
        </p:nvSpPr>
        <p:spPr>
          <a:xfrm>
            <a:off x="8621365" y="3767253"/>
            <a:ext cx="2009779" cy="1989936"/>
          </a:xfrm>
          <a:prstGeom prst="ellipse">
            <a:avLst/>
          </a:prstGeom>
          <a:noFill/>
          <a:ln w="15875">
            <a:solidFill>
              <a:srgbClr val="157E9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1783" name="矩形 1782"/>
          <p:cNvSpPr/>
          <p:nvPr/>
        </p:nvSpPr>
        <p:spPr>
          <a:xfrm>
            <a:off x="1924173" y="3885812"/>
            <a:ext cx="1986872" cy="1161852"/>
          </a:xfrm>
          <a:prstGeom prst="rect">
            <a:avLst/>
          </a:prstGeom>
        </p:spPr>
        <p:txBody>
          <a:bodyPr wrap="square" lIns="91436" tIns="45718" rIns="91436" bIns="45718">
            <a:spAutoFit/>
          </a:bodyPr>
          <a:lstStyle/>
          <a:p>
            <a:pPr algn="ct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500" dirty="0">
                <a:solidFill>
                  <a:schemeClr val="bg1"/>
                </a:solidFill>
                <a:latin typeface="微软雅黑" panose="020B0503020204020204" pitchFamily="34" charset="-122"/>
                <a:ea typeface="微软雅黑" panose="020B0503020204020204" pitchFamily="34" charset="-122"/>
              </a:rPr>
              <a:t>论文就是用来进行科学研究和描述科研成果的文章</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1784" name="矩形 1783"/>
          <p:cNvSpPr/>
          <p:nvPr/>
        </p:nvSpPr>
        <p:spPr>
          <a:xfrm>
            <a:off x="7755056" y="3301400"/>
            <a:ext cx="1013651" cy="400111"/>
          </a:xfrm>
          <a:prstGeom prst="rect">
            <a:avLst/>
          </a:prstGeom>
        </p:spPr>
        <p:txBody>
          <a:bodyPr wrap="square" lIns="91436" tIns="45718" rIns="91436" bIns="45718">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方案</a:t>
            </a:r>
            <a:r>
              <a:rPr lang="en-US" altLang="zh-CN" sz="2000" dirty="0">
                <a:solidFill>
                  <a:srgbClr val="FFFFFF"/>
                </a:solidFill>
                <a:latin typeface="微软雅黑" panose="020B0503020204020204" pitchFamily="34" charset="-122"/>
                <a:ea typeface="微软雅黑" panose="020B0503020204020204" pitchFamily="34" charset="-122"/>
              </a:rPr>
              <a:t>1</a:t>
            </a:r>
          </a:p>
        </p:txBody>
      </p:sp>
      <p:sp>
        <p:nvSpPr>
          <p:cNvPr id="1785" name="矩形 1784"/>
          <p:cNvSpPr/>
          <p:nvPr/>
        </p:nvSpPr>
        <p:spPr>
          <a:xfrm>
            <a:off x="2107131" y="3317653"/>
            <a:ext cx="1620957" cy="738664"/>
          </a:xfrm>
          <a:prstGeom prst="rect">
            <a:avLst/>
          </a:prstGeom>
        </p:spPr>
        <p:txBody>
          <a:bodyPr wrap="none">
            <a:spAutoFit/>
          </a:bodyPr>
          <a:lstStyle/>
          <a:p>
            <a:pPr>
              <a:lnSpc>
                <a:spcPct val="15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rPr>
              <a:t>方案设计</a:t>
            </a:r>
            <a:endParaRPr lang="en-US" altLang="zh-CN" sz="2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786" name="矩形 1785"/>
          <p:cNvSpPr/>
          <p:nvPr/>
        </p:nvSpPr>
        <p:spPr>
          <a:xfrm>
            <a:off x="7438477" y="4977560"/>
            <a:ext cx="1013651" cy="400111"/>
          </a:xfrm>
          <a:prstGeom prst="rect">
            <a:avLst/>
          </a:prstGeom>
        </p:spPr>
        <p:txBody>
          <a:bodyPr wrap="square" lIns="91436" tIns="45718" rIns="91436" bIns="45718">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方案</a:t>
            </a:r>
            <a:r>
              <a:rPr lang="en-US" altLang="zh-CN" sz="2000" dirty="0">
                <a:solidFill>
                  <a:srgbClr val="FFFFFF"/>
                </a:solidFill>
                <a:latin typeface="微软雅黑" panose="020B0503020204020204" pitchFamily="34" charset="-122"/>
                <a:ea typeface="微软雅黑" panose="020B0503020204020204" pitchFamily="34" charset="-122"/>
              </a:rPr>
              <a:t>2</a:t>
            </a:r>
          </a:p>
        </p:txBody>
      </p:sp>
      <p:sp>
        <p:nvSpPr>
          <p:cNvPr id="1787" name="矩形 1786"/>
          <p:cNvSpPr/>
          <p:nvPr/>
        </p:nvSpPr>
        <p:spPr>
          <a:xfrm>
            <a:off x="9242015" y="4602493"/>
            <a:ext cx="1013651" cy="400111"/>
          </a:xfrm>
          <a:prstGeom prst="rect">
            <a:avLst/>
          </a:prstGeom>
        </p:spPr>
        <p:txBody>
          <a:bodyPr wrap="square" lIns="91436" tIns="45718" rIns="91436" bIns="45718">
            <a:spAutoFit/>
          </a:bodyPr>
          <a:lstStyle/>
          <a:p>
            <a:r>
              <a:rPr lang="zh-CN" altLang="en-US" sz="2000" dirty="0">
                <a:solidFill>
                  <a:srgbClr val="FFFFFF"/>
                </a:solidFill>
                <a:latin typeface="微软雅黑" panose="020B0503020204020204" pitchFamily="34" charset="-122"/>
                <a:ea typeface="微软雅黑" panose="020B0503020204020204" pitchFamily="34" charset="-122"/>
              </a:rPr>
              <a:t>方案</a:t>
            </a:r>
            <a:r>
              <a:rPr lang="en-US" altLang="zh-CN" sz="2000" dirty="0">
                <a:solidFill>
                  <a:srgbClr val="FFFFFF"/>
                </a:solidFill>
                <a:latin typeface="微软雅黑" panose="020B0503020204020204" pitchFamily="34" charset="-122"/>
                <a:ea typeface="微软雅黑" panose="020B0503020204020204" pitchFamily="34" charset="-122"/>
              </a:rPr>
              <a:t>3</a:t>
            </a:r>
          </a:p>
        </p:txBody>
      </p:sp>
      <p:sp>
        <p:nvSpPr>
          <p:cNvPr id="1788" name="圆角矩形 1787"/>
          <p:cNvSpPr/>
          <p:nvPr/>
        </p:nvSpPr>
        <p:spPr>
          <a:xfrm rot="10800000" flipV="1">
            <a:off x="1006219" y="1671489"/>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t>关键词</a:t>
            </a:r>
          </a:p>
        </p:txBody>
      </p:sp>
      <p:sp>
        <p:nvSpPr>
          <p:cNvPr id="1789" name="矩形 1788"/>
          <p:cNvSpPr/>
          <p:nvPr/>
        </p:nvSpPr>
        <p:spPr>
          <a:xfrm>
            <a:off x="2540359" y="1590583"/>
            <a:ext cx="8239260" cy="732508"/>
          </a:xfrm>
          <a:prstGeom prst="rect">
            <a:avLst/>
          </a:prstGeom>
        </p:spPr>
        <p:txBody>
          <a:bodyPr wrap="square" lIns="91436" tIns="45718" rIns="91436" bIns="45718">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26" name="直接连接符 25"/>
          <p:cNvCxnSpPr/>
          <p:nvPr/>
        </p:nvCxnSpPr>
        <p:spPr>
          <a:xfrm>
            <a:off x="120015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72440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72450" y="2000250"/>
            <a:ext cx="2781300" cy="0"/>
          </a:xfrm>
          <a:prstGeom prst="line">
            <a:avLst/>
          </a:prstGeom>
          <a:ln w="38100">
            <a:solidFill>
              <a:srgbClr val="157E9F"/>
            </a:solidFill>
          </a:ln>
        </p:spPr>
        <p:style>
          <a:lnRef idx="1">
            <a:schemeClr val="accent1"/>
          </a:lnRef>
          <a:fillRef idx="0">
            <a:schemeClr val="accent1"/>
          </a:fillRef>
          <a:effectRef idx="0">
            <a:schemeClr val="accent1"/>
          </a:effectRef>
          <a:fontRef idx="minor">
            <a:schemeClr val="tx1"/>
          </a:fontRef>
        </p:style>
      </p:cxnSp>
      <p:sp>
        <p:nvSpPr>
          <p:cNvPr id="29" name="TextBox 18"/>
          <p:cNvSpPr txBox="1"/>
          <p:nvPr/>
        </p:nvSpPr>
        <p:spPr>
          <a:xfrm>
            <a:off x="1200150" y="2246875"/>
            <a:ext cx="2781300" cy="297312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0" name="TextBox 18"/>
          <p:cNvSpPr txBox="1"/>
          <p:nvPr/>
        </p:nvSpPr>
        <p:spPr>
          <a:xfrm>
            <a:off x="4724400" y="2246875"/>
            <a:ext cx="2781300" cy="297312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1" name="TextBox 18"/>
          <p:cNvSpPr txBox="1"/>
          <p:nvPr/>
        </p:nvSpPr>
        <p:spPr>
          <a:xfrm>
            <a:off x="8172450" y="2246875"/>
            <a:ext cx="2781300" cy="2973122"/>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32" name="矩形 31"/>
          <p:cNvSpPr/>
          <p:nvPr/>
        </p:nvSpPr>
        <p:spPr>
          <a:xfrm>
            <a:off x="125730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Your keyword</a:t>
            </a:r>
            <a:endParaRPr lang="zh-CN" altLang="en-US" sz="2000" b="1" dirty="0"/>
          </a:p>
        </p:txBody>
      </p:sp>
      <p:sp>
        <p:nvSpPr>
          <p:cNvPr id="33" name="矩形 32"/>
          <p:cNvSpPr/>
          <p:nvPr/>
        </p:nvSpPr>
        <p:spPr>
          <a:xfrm>
            <a:off x="483870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Your keyword</a:t>
            </a:r>
            <a:endParaRPr lang="zh-CN" altLang="en-US" sz="2000" b="1" dirty="0"/>
          </a:p>
        </p:txBody>
      </p:sp>
      <p:sp>
        <p:nvSpPr>
          <p:cNvPr id="34" name="矩形 33"/>
          <p:cNvSpPr/>
          <p:nvPr/>
        </p:nvSpPr>
        <p:spPr>
          <a:xfrm>
            <a:off x="8248650" y="5466621"/>
            <a:ext cx="1663909" cy="34048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Your keyword</a:t>
            </a:r>
            <a:endParaRPr lang="zh-CN" altLang="en-US" sz="2000" b="1" dirty="0"/>
          </a:p>
        </p:txBody>
      </p:sp>
      <p:sp>
        <p:nvSpPr>
          <p:cNvPr id="35" name="燕尾形 34"/>
          <p:cNvSpPr/>
          <p:nvPr/>
        </p:nvSpPr>
        <p:spPr>
          <a:xfrm>
            <a:off x="121761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燕尾形 35"/>
          <p:cNvSpPr/>
          <p:nvPr/>
        </p:nvSpPr>
        <p:spPr>
          <a:xfrm>
            <a:off x="137001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a:off x="152241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a:off x="473551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燕尾形 38"/>
          <p:cNvSpPr/>
          <p:nvPr/>
        </p:nvSpPr>
        <p:spPr>
          <a:xfrm>
            <a:off x="488791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燕尾形 39"/>
          <p:cNvSpPr/>
          <p:nvPr/>
        </p:nvSpPr>
        <p:spPr>
          <a:xfrm>
            <a:off x="504031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燕尾形 40"/>
          <p:cNvSpPr/>
          <p:nvPr/>
        </p:nvSpPr>
        <p:spPr>
          <a:xfrm>
            <a:off x="8221663" y="1622993"/>
            <a:ext cx="177800" cy="337819"/>
          </a:xfrm>
          <a:prstGeom prst="chevron">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8374063" y="1622993"/>
            <a:ext cx="177800" cy="337819"/>
          </a:xfrm>
          <a:prstGeom prst="chevron">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8526463" y="1622993"/>
            <a:ext cx="177800" cy="337819"/>
          </a:xfrm>
          <a:prstGeom prst="chevron">
            <a:avLst/>
          </a:prstGeom>
          <a:solidFill>
            <a:srgbClr val="0D5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5" name="圆角矩形 44"/>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47" name="圆角矩形 46"/>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49" name="矩形 48"/>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选题研究方法</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50" name="矩形 49"/>
          <p:cNvSpPr/>
          <p:nvPr/>
        </p:nvSpPr>
        <p:spPr>
          <a:xfrm>
            <a:off x="3544009" y="310334"/>
            <a:ext cx="2456178"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6" name="Freeform 77"/>
          <p:cNvSpPr>
            <a:spLocks noEditPoints="1"/>
          </p:cNvSpPr>
          <p:nvPr/>
        </p:nvSpPr>
        <p:spPr bwMode="auto">
          <a:xfrm>
            <a:off x="4717744" y="2957149"/>
            <a:ext cx="519770" cy="519770"/>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0 h 200"/>
              <a:gd name="T72" fmla="*/ 2147483646 w 200"/>
              <a:gd name="T73" fmla="*/ 2147483646 h 200"/>
              <a:gd name="T74" fmla="*/ 2147483646 w 200"/>
              <a:gd name="T75" fmla="*/ 2147483646 h 200"/>
              <a:gd name="T76" fmla="*/ 2147483646 w 200"/>
              <a:gd name="T77" fmla="*/ 2147483646 h 200"/>
              <a:gd name="T78" fmla="*/ 0 w 200"/>
              <a:gd name="T79" fmla="*/ 2147483646 h 200"/>
              <a:gd name="T80" fmla="*/ 2147483646 w 200"/>
              <a:gd name="T81" fmla="*/ 2147483646 h 200"/>
              <a:gd name="T82" fmla="*/ 2147483646 w 200"/>
              <a:gd name="T83" fmla="*/ 2147483646 h 200"/>
              <a:gd name="T84" fmla="*/ 2147483646 w 200"/>
              <a:gd name="T85" fmla="*/ 2147483646 h 200"/>
              <a:gd name="T86" fmla="*/ 2147483646 w 200"/>
              <a:gd name="T87" fmla="*/ 2147483646 h 200"/>
              <a:gd name="T88" fmla="*/ 2147483646 w 200"/>
              <a:gd name="T89" fmla="*/ 2147483646 h 200"/>
              <a:gd name="T90" fmla="*/ 2147483646 w 200"/>
              <a:gd name="T91" fmla="*/ 2147483646 h 200"/>
              <a:gd name="T92" fmla="*/ 2147483646 w 200"/>
              <a:gd name="T93" fmla="*/ 2147483646 h 200"/>
              <a:gd name="T94" fmla="*/ 2147483646 w 200"/>
              <a:gd name="T95" fmla="*/ 2147483646 h 200"/>
              <a:gd name="T96" fmla="*/ 2147483646 w 200"/>
              <a:gd name="T97" fmla="*/ 2147483646 h 200"/>
              <a:gd name="T98" fmla="*/ 2147483646 w 200"/>
              <a:gd name="T99" fmla="*/ 2147483646 h 200"/>
              <a:gd name="T100" fmla="*/ 2147483646 w 200"/>
              <a:gd name="T101" fmla="*/ 2147483646 h 200"/>
              <a:gd name="T102" fmla="*/ 2147483646 w 200"/>
              <a:gd name="T103" fmla="*/ 2147483646 h 200"/>
              <a:gd name="T104" fmla="*/ 2147483646 w 200"/>
              <a:gd name="T105" fmla="*/ 2147483646 h 200"/>
              <a:gd name="T106" fmla="*/ 2147483646 w 200"/>
              <a:gd name="T107" fmla="*/ 2147483646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F3D180"/>
          </a:solidFill>
          <a:ln w="9525">
            <a:solidFill>
              <a:srgbClr val="000000"/>
            </a:solidFill>
            <a:round/>
          </a:ln>
        </p:spPr>
        <p:txBody>
          <a:bodyPr/>
          <a:lstStyle/>
          <a:p>
            <a:endParaRPr lang="zh-CN" altLang="en-US"/>
          </a:p>
        </p:txBody>
      </p:sp>
      <p:sp useBgFill="1">
        <p:nvSpPr>
          <p:cNvPr id="87" name="任意多边形 86"/>
          <p:cNvSpPr/>
          <p:nvPr/>
        </p:nvSpPr>
        <p:spPr>
          <a:xfrm rot="1647890">
            <a:off x="4150525" y="3086552"/>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88" name="任意多边形 87"/>
          <p:cNvSpPr/>
          <p:nvPr/>
        </p:nvSpPr>
        <p:spPr>
          <a:xfrm rot="5410385">
            <a:off x="4633631" y="2083674"/>
            <a:ext cx="1962620" cy="1591663"/>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89" name="任意多边形 88"/>
          <p:cNvSpPr/>
          <p:nvPr/>
        </p:nvSpPr>
        <p:spPr>
          <a:xfrm rot="8980181">
            <a:off x="5690426" y="2014659"/>
            <a:ext cx="1962620" cy="1593821"/>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90" name="任意多边形 89"/>
          <p:cNvSpPr/>
          <p:nvPr/>
        </p:nvSpPr>
        <p:spPr>
          <a:xfrm rot="12742676">
            <a:off x="6281369" y="2957149"/>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91" name="任意多边形 90"/>
          <p:cNvSpPr/>
          <p:nvPr/>
        </p:nvSpPr>
        <p:spPr>
          <a:xfrm rot="15671084">
            <a:off x="5922274" y="3775627"/>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useBgFill="1">
        <p:nvSpPr>
          <p:cNvPr id="92" name="任意多边形 91"/>
          <p:cNvSpPr/>
          <p:nvPr/>
        </p:nvSpPr>
        <p:spPr>
          <a:xfrm rot="19433579">
            <a:off x="4827736" y="3979436"/>
            <a:ext cx="1962620" cy="1593819"/>
          </a:xfrm>
          <a:custGeom>
            <a:avLst/>
            <a:gdLst>
              <a:gd name="connsiteX0" fmla="*/ 823693 w 1440187"/>
              <a:gd name="connsiteY0" fmla="*/ 1161944 h 1169530"/>
              <a:gd name="connsiteX1" fmla="*/ 7586 w 1440187"/>
              <a:gd name="connsiteY1" fmla="*/ 553037 h 1169530"/>
              <a:gd name="connsiteX2" fmla="*/ 143018 w 1440187"/>
              <a:gd name="connsiteY2" fmla="*/ 18874 h 1169530"/>
              <a:gd name="connsiteX3" fmla="*/ 160132 w 1440187"/>
              <a:gd name="connsiteY3" fmla="*/ 0 h 1169530"/>
              <a:gd name="connsiteX4" fmla="*/ 220016 w 1440187"/>
              <a:gd name="connsiteY4" fmla="*/ 110327 h 1169530"/>
              <a:gd name="connsiteX5" fmla="*/ 817051 w 1440187"/>
              <a:gd name="connsiteY5" fmla="*/ 427767 h 1169530"/>
              <a:gd name="connsiteX6" fmla="*/ 1326167 w 1440187"/>
              <a:gd name="connsiteY6" fmla="*/ 216885 h 1169530"/>
              <a:gd name="connsiteX7" fmla="*/ 1374986 w 1440187"/>
              <a:gd name="connsiteY7" fmla="*/ 157715 h 1169530"/>
              <a:gd name="connsiteX8" fmla="*/ 1397246 w 1440187"/>
              <a:gd name="connsiteY8" fmla="*/ 204346 h 1169530"/>
              <a:gd name="connsiteX9" fmla="*/ 1432601 w 1440187"/>
              <a:gd name="connsiteY9" fmla="*/ 345836 h 1169530"/>
              <a:gd name="connsiteX10" fmla="*/ 823693 w 1440187"/>
              <a:gd name="connsiteY10" fmla="*/ 1161944 h 116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87" h="1169530">
                <a:moveTo>
                  <a:pt x="823693" y="1161944"/>
                </a:moveTo>
                <a:cubicBezTo>
                  <a:pt x="430186" y="1219161"/>
                  <a:pt x="64802" y="946544"/>
                  <a:pt x="7586" y="553037"/>
                </a:cubicBezTo>
                <a:cubicBezTo>
                  <a:pt x="-21023" y="356283"/>
                  <a:pt x="32827" y="166560"/>
                  <a:pt x="143018" y="18874"/>
                </a:cubicBezTo>
                <a:lnTo>
                  <a:pt x="160132" y="0"/>
                </a:lnTo>
                <a:lnTo>
                  <a:pt x="220016" y="110327"/>
                </a:lnTo>
                <a:cubicBezTo>
                  <a:pt x="349405" y="301848"/>
                  <a:pt x="568523" y="427768"/>
                  <a:pt x="817051" y="427767"/>
                </a:cubicBezTo>
                <a:cubicBezTo>
                  <a:pt x="1015874" y="427767"/>
                  <a:pt x="1195874" y="347179"/>
                  <a:pt x="1326167" y="216885"/>
                </a:cubicBezTo>
                <a:lnTo>
                  <a:pt x="1374986" y="157715"/>
                </a:lnTo>
                <a:lnTo>
                  <a:pt x="1397246" y="204346"/>
                </a:lnTo>
                <a:cubicBezTo>
                  <a:pt x="1413481" y="249348"/>
                  <a:pt x="1425449" y="296648"/>
                  <a:pt x="1432601" y="345836"/>
                </a:cubicBezTo>
                <a:cubicBezTo>
                  <a:pt x="1489818" y="739343"/>
                  <a:pt x="1217201" y="1104727"/>
                  <a:pt x="823693" y="1161944"/>
                </a:cubicBezTo>
                <a:close/>
              </a:path>
            </a:pathLst>
          </a:custGeom>
          <a:ln w="25400">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3" name="Freeform 16"/>
          <p:cNvSpPr>
            <a:spLocks noEditPoints="1"/>
          </p:cNvSpPr>
          <p:nvPr/>
        </p:nvSpPr>
        <p:spPr bwMode="auto">
          <a:xfrm>
            <a:off x="6509982" y="2314445"/>
            <a:ext cx="552122" cy="552122"/>
          </a:xfrm>
          <a:custGeom>
            <a:avLst/>
            <a:gdLst>
              <a:gd name="T0" fmla="*/ 2147483646 w 200"/>
              <a:gd name="T1" fmla="*/ 0 h 200"/>
              <a:gd name="T2" fmla="*/ 2147483646 w 200"/>
              <a:gd name="T3" fmla="*/ 0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2147483646 w 200"/>
              <a:gd name="T75" fmla="*/ 2147483646 h 200"/>
              <a:gd name="T76" fmla="*/ 2147483646 w 200"/>
              <a:gd name="T77" fmla="*/ 2147483646 h 200"/>
              <a:gd name="T78" fmla="*/ 2147483646 w 200"/>
              <a:gd name="T79" fmla="*/ 2147483646 h 200"/>
              <a:gd name="T80" fmla="*/ 2147483646 w 200"/>
              <a:gd name="T81" fmla="*/ 2147483646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157E9F"/>
          </a:solidFill>
          <a:ln>
            <a:noFill/>
          </a:ln>
        </p:spPr>
        <p:txBody>
          <a:bodyPr/>
          <a:lstStyle/>
          <a:p>
            <a:endParaRPr lang="zh-CN" altLang="en-US"/>
          </a:p>
        </p:txBody>
      </p:sp>
      <p:sp>
        <p:nvSpPr>
          <p:cNvPr id="94" name="Freeform 15"/>
          <p:cNvSpPr>
            <a:spLocks noEditPoints="1"/>
          </p:cNvSpPr>
          <p:nvPr/>
        </p:nvSpPr>
        <p:spPr bwMode="auto">
          <a:xfrm>
            <a:off x="7251895" y="3267717"/>
            <a:ext cx="532712" cy="532710"/>
          </a:xfrm>
          <a:custGeom>
            <a:avLst/>
            <a:gdLst>
              <a:gd name="T0" fmla="*/ 2147483646 w 192"/>
              <a:gd name="T1" fmla="*/ 0 h 192"/>
              <a:gd name="T2" fmla="*/ 0 w 192"/>
              <a:gd name="T3" fmla="*/ 2147483646 h 192"/>
              <a:gd name="T4" fmla="*/ 2147483646 w 192"/>
              <a:gd name="T5" fmla="*/ 2147483646 h 192"/>
              <a:gd name="T6" fmla="*/ 2147483646 w 192"/>
              <a:gd name="T7" fmla="*/ 2147483646 h 192"/>
              <a:gd name="T8" fmla="*/ 2147483646 w 192"/>
              <a:gd name="T9" fmla="*/ 0 h 192"/>
              <a:gd name="T10" fmla="*/ 2147483646 w 192"/>
              <a:gd name="T11" fmla="*/ 2147483646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2147483646 w 192"/>
              <a:gd name="T23" fmla="*/ 2147483646 h 192"/>
              <a:gd name="T24" fmla="*/ 2147483646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2147483646 w 192"/>
              <a:gd name="T47" fmla="*/ 2147483646 h 192"/>
              <a:gd name="T48" fmla="*/ 2147483646 w 192"/>
              <a:gd name="T49" fmla="*/ 2147483646 h 192"/>
              <a:gd name="T50" fmla="*/ 2147483646 w 192"/>
              <a:gd name="T51" fmla="*/ 2147483646 h 192"/>
              <a:gd name="T52" fmla="*/ 2147483646 w 192"/>
              <a:gd name="T53" fmla="*/ 2147483646 h 192"/>
              <a:gd name="T54" fmla="*/ 2147483646 w 192"/>
              <a:gd name="T55" fmla="*/ 2147483646 h 192"/>
              <a:gd name="T56" fmla="*/ 2147483646 w 192"/>
              <a:gd name="T57" fmla="*/ 2147483646 h 192"/>
              <a:gd name="T58" fmla="*/ 2147483646 w 192"/>
              <a:gd name="T59" fmla="*/ 2147483646 h 192"/>
              <a:gd name="T60" fmla="*/ 2147483646 w 192"/>
              <a:gd name="T61" fmla="*/ 2147483646 h 192"/>
              <a:gd name="T62" fmla="*/ 2147483646 w 192"/>
              <a:gd name="T63" fmla="*/ 2147483646 h 192"/>
              <a:gd name="T64" fmla="*/ 2147483646 w 192"/>
              <a:gd name="T65" fmla="*/ 2147483646 h 192"/>
              <a:gd name="T66" fmla="*/ 2147483646 w 192"/>
              <a:gd name="T67" fmla="*/ 2147483646 h 192"/>
              <a:gd name="T68" fmla="*/ 2147483646 w 192"/>
              <a:gd name="T69" fmla="*/ 2147483646 h 192"/>
              <a:gd name="T70" fmla="*/ 2147483646 w 192"/>
              <a:gd name="T71" fmla="*/ 2147483646 h 192"/>
              <a:gd name="T72" fmla="*/ 2147483646 w 192"/>
              <a:gd name="T73" fmla="*/ 2147483646 h 192"/>
              <a:gd name="T74" fmla="*/ 2147483646 w 192"/>
              <a:gd name="T75" fmla="*/ 2147483646 h 192"/>
              <a:gd name="T76" fmla="*/ 2147483646 w 192"/>
              <a:gd name="T77" fmla="*/ 2147483646 h 192"/>
              <a:gd name="T78" fmla="*/ 2147483646 w 192"/>
              <a:gd name="T79" fmla="*/ 2147483646 h 192"/>
              <a:gd name="T80" fmla="*/ 2147483646 w 192"/>
              <a:gd name="T81" fmla="*/ 2147483646 h 192"/>
              <a:gd name="T82" fmla="*/ 2147483646 w 192"/>
              <a:gd name="T83" fmla="*/ 2147483646 h 192"/>
              <a:gd name="T84" fmla="*/ 2147483646 w 192"/>
              <a:gd name="T85" fmla="*/ 2147483646 h 192"/>
              <a:gd name="T86" fmla="*/ 2147483646 w 192"/>
              <a:gd name="T87" fmla="*/ 2147483646 h 192"/>
              <a:gd name="T88" fmla="*/ 2147483646 w 192"/>
              <a:gd name="T89" fmla="*/ 2147483646 h 192"/>
              <a:gd name="T90" fmla="*/ 2147483646 w 192"/>
              <a:gd name="T91" fmla="*/ 2147483646 h 192"/>
              <a:gd name="T92" fmla="*/ 2147483646 w 192"/>
              <a:gd name="T93" fmla="*/ 2147483646 h 192"/>
              <a:gd name="T94" fmla="*/ 2147483646 w 192"/>
              <a:gd name="T95" fmla="*/ 2147483646 h 192"/>
              <a:gd name="T96" fmla="*/ 2147483646 w 192"/>
              <a:gd name="T97" fmla="*/ 2147483646 h 192"/>
              <a:gd name="T98" fmla="*/ 2147483646 w 192"/>
              <a:gd name="T99" fmla="*/ 2147483646 h 192"/>
              <a:gd name="T100" fmla="*/ 2147483646 w 192"/>
              <a:gd name="T101" fmla="*/ 2147483646 h 192"/>
              <a:gd name="T102" fmla="*/ 2147483646 w 192"/>
              <a:gd name="T103" fmla="*/ 2147483646 h 192"/>
              <a:gd name="T104" fmla="*/ 2147483646 w 192"/>
              <a:gd name="T105" fmla="*/ 2147483646 h 192"/>
              <a:gd name="T106" fmla="*/ 2147483646 w 192"/>
              <a:gd name="T107" fmla="*/ 2147483646 h 192"/>
              <a:gd name="T108" fmla="*/ 2147483646 w 192"/>
              <a:gd name="T109" fmla="*/ 2147483646 h 192"/>
              <a:gd name="T110" fmla="*/ 2147483646 w 192"/>
              <a:gd name="T111" fmla="*/ 2147483646 h 192"/>
              <a:gd name="T112" fmla="*/ 2147483646 w 192"/>
              <a:gd name="T113" fmla="*/ 214748364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157E9F"/>
          </a:solidFill>
          <a:ln>
            <a:noFill/>
          </a:ln>
        </p:spPr>
        <p:txBody>
          <a:bodyPr/>
          <a:lstStyle/>
          <a:p>
            <a:endParaRPr lang="zh-CN" altLang="en-US"/>
          </a:p>
        </p:txBody>
      </p:sp>
      <p:grpSp>
        <p:nvGrpSpPr>
          <p:cNvPr id="95" name="组合 94"/>
          <p:cNvGrpSpPr/>
          <p:nvPr/>
        </p:nvGrpSpPr>
        <p:grpSpPr>
          <a:xfrm>
            <a:off x="6939259" y="4425758"/>
            <a:ext cx="403263" cy="538078"/>
            <a:chOff x="7889875" y="5105400"/>
            <a:chExt cx="541338" cy="722313"/>
          </a:xfrm>
          <a:solidFill>
            <a:srgbClr val="157E9F"/>
          </a:solidFill>
        </p:grpSpPr>
        <p:sp>
          <p:nvSpPr>
            <p:cNvPr id="96" name="Freeform 58"/>
            <p:cNvSpPr>
              <a:spLocks noEditPoints="1"/>
            </p:cNvSpPr>
            <p:nvPr/>
          </p:nvSpPr>
          <p:spPr bwMode="auto">
            <a:xfrm>
              <a:off x="7950200" y="5180013"/>
              <a:ext cx="420688" cy="120650"/>
            </a:xfrm>
            <a:custGeom>
              <a:avLst/>
              <a:gdLst>
                <a:gd name="T0" fmla="*/ 0 w 265"/>
                <a:gd name="T1" fmla="*/ 76 h 76"/>
                <a:gd name="T2" fmla="*/ 265 w 265"/>
                <a:gd name="T3" fmla="*/ 76 h 76"/>
                <a:gd name="T4" fmla="*/ 265 w 265"/>
                <a:gd name="T5" fmla="*/ 0 h 76"/>
                <a:gd name="T6" fmla="*/ 0 w 265"/>
                <a:gd name="T7" fmla="*/ 0 h 76"/>
                <a:gd name="T8" fmla="*/ 0 w 265"/>
                <a:gd name="T9" fmla="*/ 76 h 76"/>
                <a:gd name="T10" fmla="*/ 19 w 265"/>
                <a:gd name="T11" fmla="*/ 19 h 76"/>
                <a:gd name="T12" fmla="*/ 246 w 265"/>
                <a:gd name="T13" fmla="*/ 19 h 76"/>
                <a:gd name="T14" fmla="*/ 246 w 265"/>
                <a:gd name="T15" fmla="*/ 57 h 76"/>
                <a:gd name="T16" fmla="*/ 19 w 265"/>
                <a:gd name="T17" fmla="*/ 57 h 76"/>
                <a:gd name="T18" fmla="*/ 19 w 265"/>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76">
                  <a:moveTo>
                    <a:pt x="0" y="76"/>
                  </a:moveTo>
                  <a:lnTo>
                    <a:pt x="265" y="76"/>
                  </a:lnTo>
                  <a:lnTo>
                    <a:pt x="265" y="0"/>
                  </a:lnTo>
                  <a:lnTo>
                    <a:pt x="0" y="0"/>
                  </a:lnTo>
                  <a:lnTo>
                    <a:pt x="0" y="76"/>
                  </a:lnTo>
                  <a:close/>
                  <a:moveTo>
                    <a:pt x="19" y="19"/>
                  </a:moveTo>
                  <a:lnTo>
                    <a:pt x="246" y="19"/>
                  </a:lnTo>
                  <a:lnTo>
                    <a:pt x="246" y="57"/>
                  </a:lnTo>
                  <a:lnTo>
                    <a:pt x="19" y="57"/>
                  </a:lnTo>
                  <a:lnTo>
                    <a:pt x="19" y="19"/>
                  </a:lnTo>
                  <a:close/>
                </a:path>
              </a:pathLst>
            </a:custGeom>
            <a:grpFill/>
            <a:ln w="9525">
              <a:noFill/>
              <a:round/>
            </a:ln>
          </p:spPr>
          <p:txBody>
            <a:bodyPr/>
            <a:lstStyle/>
            <a:p>
              <a:pPr>
                <a:defRPr/>
              </a:pPr>
              <a:endParaRPr lang="zh-CN" altLang="en-US"/>
            </a:p>
          </p:txBody>
        </p:sp>
        <p:sp>
          <p:nvSpPr>
            <p:cNvPr id="97" name="Freeform 59"/>
            <p:cNvSpPr>
              <a:spLocks noEditPoints="1"/>
            </p:cNvSpPr>
            <p:nvPr/>
          </p:nvSpPr>
          <p:spPr bwMode="auto">
            <a:xfrm>
              <a:off x="7889875" y="5105400"/>
              <a:ext cx="541338" cy="722313"/>
            </a:xfrm>
            <a:custGeom>
              <a:avLst/>
              <a:gdLst>
                <a:gd name="T0" fmla="*/ 128 w 144"/>
                <a:gd name="T1" fmla="*/ 0 h 192"/>
                <a:gd name="T2" fmla="*/ 16 w 144"/>
                <a:gd name="T3" fmla="*/ 0 h 192"/>
                <a:gd name="T4" fmla="*/ 0 w 144"/>
                <a:gd name="T5" fmla="*/ 16 h 192"/>
                <a:gd name="T6" fmla="*/ 0 w 144"/>
                <a:gd name="T7" fmla="*/ 176 h 192"/>
                <a:gd name="T8" fmla="*/ 16 w 144"/>
                <a:gd name="T9" fmla="*/ 192 h 192"/>
                <a:gd name="T10" fmla="*/ 128 w 144"/>
                <a:gd name="T11" fmla="*/ 192 h 192"/>
                <a:gd name="T12" fmla="*/ 144 w 144"/>
                <a:gd name="T13" fmla="*/ 176 h 192"/>
                <a:gd name="T14" fmla="*/ 144 w 144"/>
                <a:gd name="T15" fmla="*/ 16 h 192"/>
                <a:gd name="T16" fmla="*/ 128 w 144"/>
                <a:gd name="T17" fmla="*/ 0 h 192"/>
                <a:gd name="T18" fmla="*/ 136 w 144"/>
                <a:gd name="T19" fmla="*/ 176 h 192"/>
                <a:gd name="T20" fmla="*/ 128 w 144"/>
                <a:gd name="T21" fmla="*/ 184 h 192"/>
                <a:gd name="T22" fmla="*/ 16 w 144"/>
                <a:gd name="T23" fmla="*/ 184 h 192"/>
                <a:gd name="T24" fmla="*/ 8 w 144"/>
                <a:gd name="T25" fmla="*/ 176 h 192"/>
                <a:gd name="T26" fmla="*/ 8 w 144"/>
                <a:gd name="T27" fmla="*/ 16 h 192"/>
                <a:gd name="T28" fmla="*/ 16 w 144"/>
                <a:gd name="T29" fmla="*/ 8 h 192"/>
                <a:gd name="T30" fmla="*/ 128 w 144"/>
                <a:gd name="T31" fmla="*/ 8 h 192"/>
                <a:gd name="T32" fmla="*/ 136 w 144"/>
                <a:gd name="T33" fmla="*/ 16 h 192"/>
                <a:gd name="T34" fmla="*/ 136 w 144"/>
                <a:gd name="T3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92">
                  <a:moveTo>
                    <a:pt x="128" y="0"/>
                  </a:moveTo>
                  <a:cubicBezTo>
                    <a:pt x="16" y="0"/>
                    <a:pt x="16" y="0"/>
                    <a:pt x="16" y="0"/>
                  </a:cubicBezTo>
                  <a:cubicBezTo>
                    <a:pt x="8" y="0"/>
                    <a:pt x="0" y="7"/>
                    <a:pt x="0" y="16"/>
                  </a:cubicBezTo>
                  <a:cubicBezTo>
                    <a:pt x="0" y="176"/>
                    <a:pt x="0" y="176"/>
                    <a:pt x="0" y="176"/>
                  </a:cubicBezTo>
                  <a:cubicBezTo>
                    <a:pt x="0" y="184"/>
                    <a:pt x="8" y="192"/>
                    <a:pt x="16" y="192"/>
                  </a:cubicBezTo>
                  <a:cubicBezTo>
                    <a:pt x="128" y="192"/>
                    <a:pt x="128" y="192"/>
                    <a:pt x="128" y="192"/>
                  </a:cubicBezTo>
                  <a:cubicBezTo>
                    <a:pt x="137" y="192"/>
                    <a:pt x="144" y="184"/>
                    <a:pt x="144" y="176"/>
                  </a:cubicBezTo>
                  <a:cubicBezTo>
                    <a:pt x="144" y="16"/>
                    <a:pt x="144" y="16"/>
                    <a:pt x="144" y="16"/>
                  </a:cubicBezTo>
                  <a:cubicBezTo>
                    <a:pt x="144" y="7"/>
                    <a:pt x="137" y="0"/>
                    <a:pt x="128" y="0"/>
                  </a:cubicBezTo>
                  <a:close/>
                  <a:moveTo>
                    <a:pt x="136" y="176"/>
                  </a:moveTo>
                  <a:cubicBezTo>
                    <a:pt x="136" y="180"/>
                    <a:pt x="133" y="184"/>
                    <a:pt x="128" y="184"/>
                  </a:cubicBezTo>
                  <a:cubicBezTo>
                    <a:pt x="16" y="184"/>
                    <a:pt x="16" y="184"/>
                    <a:pt x="16" y="184"/>
                  </a:cubicBezTo>
                  <a:cubicBezTo>
                    <a:pt x="12" y="184"/>
                    <a:pt x="8" y="180"/>
                    <a:pt x="8" y="176"/>
                  </a:cubicBezTo>
                  <a:cubicBezTo>
                    <a:pt x="8" y="16"/>
                    <a:pt x="8" y="16"/>
                    <a:pt x="8" y="16"/>
                  </a:cubicBezTo>
                  <a:cubicBezTo>
                    <a:pt x="8" y="11"/>
                    <a:pt x="12" y="8"/>
                    <a:pt x="16" y="8"/>
                  </a:cubicBezTo>
                  <a:cubicBezTo>
                    <a:pt x="128" y="8"/>
                    <a:pt x="128" y="8"/>
                    <a:pt x="128" y="8"/>
                  </a:cubicBezTo>
                  <a:cubicBezTo>
                    <a:pt x="133" y="8"/>
                    <a:pt x="136" y="11"/>
                    <a:pt x="136" y="16"/>
                  </a:cubicBezTo>
                  <a:lnTo>
                    <a:pt x="136" y="176"/>
                  </a:lnTo>
                  <a:close/>
                </a:path>
              </a:pathLst>
            </a:custGeom>
            <a:grpFill/>
            <a:ln w="9525">
              <a:noFill/>
              <a:round/>
            </a:ln>
          </p:spPr>
          <p:txBody>
            <a:bodyPr/>
            <a:lstStyle/>
            <a:p>
              <a:pPr>
                <a:defRPr/>
              </a:pPr>
              <a:endParaRPr lang="zh-CN" altLang="en-US"/>
            </a:p>
          </p:txBody>
        </p:sp>
        <p:sp>
          <p:nvSpPr>
            <p:cNvPr id="98" name="Freeform 60"/>
            <p:cNvSpPr/>
            <p:nvPr/>
          </p:nvSpPr>
          <p:spPr bwMode="auto">
            <a:xfrm>
              <a:off x="7950200"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lang="zh-CN" altLang="en-US"/>
            </a:p>
          </p:txBody>
        </p:sp>
        <p:sp>
          <p:nvSpPr>
            <p:cNvPr id="99" name="Freeform 61"/>
            <p:cNvSpPr/>
            <p:nvPr/>
          </p:nvSpPr>
          <p:spPr bwMode="auto">
            <a:xfrm>
              <a:off x="7950200" y="5495925"/>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lang="zh-CN" altLang="en-US"/>
            </a:p>
          </p:txBody>
        </p:sp>
        <p:sp>
          <p:nvSpPr>
            <p:cNvPr id="100" name="Freeform 62"/>
            <p:cNvSpPr/>
            <p:nvPr/>
          </p:nvSpPr>
          <p:spPr bwMode="auto">
            <a:xfrm>
              <a:off x="7950200" y="5646738"/>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w="9525">
              <a:noFill/>
              <a:round/>
            </a:ln>
          </p:spPr>
          <p:txBody>
            <a:bodyPr/>
            <a:lstStyle/>
            <a:p>
              <a:pPr>
                <a:defRPr/>
              </a:pPr>
              <a:endParaRPr lang="zh-CN" altLang="en-US"/>
            </a:p>
          </p:txBody>
        </p:sp>
        <p:sp>
          <p:nvSpPr>
            <p:cNvPr id="101" name="Freeform 63"/>
            <p:cNvSpPr/>
            <p:nvPr/>
          </p:nvSpPr>
          <p:spPr bwMode="auto">
            <a:xfrm>
              <a:off x="8101013" y="5346700"/>
              <a:ext cx="119063" cy="119063"/>
            </a:xfrm>
            <a:custGeom>
              <a:avLst/>
              <a:gdLst>
                <a:gd name="T0" fmla="*/ 19 w 75"/>
                <a:gd name="T1" fmla="*/ 56 h 75"/>
                <a:gd name="T2" fmla="*/ 19 w 75"/>
                <a:gd name="T3" fmla="*/ 19 h 75"/>
                <a:gd name="T4" fmla="*/ 19 w 75"/>
                <a:gd name="T5" fmla="*/ 0 h 75"/>
                <a:gd name="T6" fmla="*/ 0 w 75"/>
                <a:gd name="T7" fmla="*/ 0 h 75"/>
                <a:gd name="T8" fmla="*/ 0 w 75"/>
                <a:gd name="T9" fmla="*/ 75 h 75"/>
                <a:gd name="T10" fmla="*/ 75 w 75"/>
                <a:gd name="T11" fmla="*/ 75 h 75"/>
                <a:gd name="T12" fmla="*/ 75 w 75"/>
                <a:gd name="T13" fmla="*/ 56 h 75"/>
                <a:gd name="T14" fmla="*/ 57 w 75"/>
                <a:gd name="T15" fmla="*/ 56 h 75"/>
                <a:gd name="T16" fmla="*/ 19 w 75"/>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19" y="56"/>
                  </a:moveTo>
                  <a:lnTo>
                    <a:pt x="19" y="19"/>
                  </a:lnTo>
                  <a:lnTo>
                    <a:pt x="19" y="0"/>
                  </a:lnTo>
                  <a:lnTo>
                    <a:pt x="0" y="0"/>
                  </a:lnTo>
                  <a:lnTo>
                    <a:pt x="0" y="75"/>
                  </a:lnTo>
                  <a:lnTo>
                    <a:pt x="75" y="75"/>
                  </a:lnTo>
                  <a:lnTo>
                    <a:pt x="75" y="56"/>
                  </a:lnTo>
                  <a:lnTo>
                    <a:pt x="57" y="56"/>
                  </a:lnTo>
                  <a:lnTo>
                    <a:pt x="19" y="56"/>
                  </a:lnTo>
                  <a:close/>
                </a:path>
              </a:pathLst>
            </a:custGeom>
            <a:grpFill/>
            <a:ln w="9525">
              <a:noFill/>
              <a:round/>
            </a:ln>
          </p:spPr>
          <p:txBody>
            <a:bodyPr/>
            <a:lstStyle/>
            <a:p>
              <a:pPr>
                <a:defRPr/>
              </a:pPr>
              <a:endParaRPr lang="zh-CN" altLang="en-US"/>
            </a:p>
          </p:txBody>
        </p:sp>
        <p:sp>
          <p:nvSpPr>
            <p:cNvPr id="102" name="Freeform 64"/>
            <p:cNvSpPr/>
            <p:nvPr/>
          </p:nvSpPr>
          <p:spPr bwMode="auto">
            <a:xfrm>
              <a:off x="8250238"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w="9525">
              <a:noFill/>
              <a:round/>
            </a:ln>
          </p:spPr>
          <p:txBody>
            <a:bodyPr/>
            <a:lstStyle/>
            <a:p>
              <a:pPr>
                <a:defRPr/>
              </a:pPr>
              <a:endParaRPr lang="zh-CN" altLang="en-US"/>
            </a:p>
          </p:txBody>
        </p:sp>
        <p:sp>
          <p:nvSpPr>
            <p:cNvPr id="103" name="Freeform 65"/>
            <p:cNvSpPr/>
            <p:nvPr/>
          </p:nvSpPr>
          <p:spPr bwMode="auto">
            <a:xfrm>
              <a:off x="8101013" y="5495925"/>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lang="zh-CN" altLang="en-US"/>
            </a:p>
          </p:txBody>
        </p:sp>
        <p:sp>
          <p:nvSpPr>
            <p:cNvPr id="104" name="Freeform 66"/>
            <p:cNvSpPr/>
            <p:nvPr/>
          </p:nvSpPr>
          <p:spPr bwMode="auto">
            <a:xfrm>
              <a:off x="8101013" y="5646738"/>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w="9525">
              <a:noFill/>
              <a:round/>
            </a:ln>
          </p:spPr>
          <p:txBody>
            <a:bodyPr/>
            <a:lstStyle/>
            <a:p>
              <a:pPr>
                <a:defRPr/>
              </a:pPr>
              <a:endParaRPr lang="zh-CN" altLang="en-US"/>
            </a:p>
          </p:txBody>
        </p:sp>
        <p:sp>
          <p:nvSpPr>
            <p:cNvPr id="105" name="Freeform 67"/>
            <p:cNvSpPr/>
            <p:nvPr/>
          </p:nvSpPr>
          <p:spPr bwMode="auto">
            <a:xfrm>
              <a:off x="8250238" y="5495925"/>
              <a:ext cx="120650" cy="271463"/>
            </a:xfrm>
            <a:custGeom>
              <a:avLst/>
              <a:gdLst>
                <a:gd name="T0" fmla="*/ 19 w 76"/>
                <a:gd name="T1" fmla="*/ 152 h 171"/>
                <a:gd name="T2" fmla="*/ 19 w 76"/>
                <a:gd name="T3" fmla="*/ 114 h 171"/>
                <a:gd name="T4" fmla="*/ 19 w 76"/>
                <a:gd name="T5" fmla="*/ 0 h 171"/>
                <a:gd name="T6" fmla="*/ 0 w 76"/>
                <a:gd name="T7" fmla="*/ 0 h 171"/>
                <a:gd name="T8" fmla="*/ 0 w 76"/>
                <a:gd name="T9" fmla="*/ 171 h 171"/>
                <a:gd name="T10" fmla="*/ 76 w 76"/>
                <a:gd name="T11" fmla="*/ 171 h 171"/>
                <a:gd name="T12" fmla="*/ 76 w 76"/>
                <a:gd name="T13" fmla="*/ 152 h 171"/>
                <a:gd name="T14" fmla="*/ 57 w 76"/>
                <a:gd name="T15" fmla="*/ 152 h 171"/>
                <a:gd name="T16" fmla="*/ 19 w 76"/>
                <a:gd name="T17" fmla="*/ 1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71">
                  <a:moveTo>
                    <a:pt x="19" y="152"/>
                  </a:moveTo>
                  <a:lnTo>
                    <a:pt x="19" y="114"/>
                  </a:lnTo>
                  <a:lnTo>
                    <a:pt x="19" y="0"/>
                  </a:lnTo>
                  <a:lnTo>
                    <a:pt x="0" y="0"/>
                  </a:lnTo>
                  <a:lnTo>
                    <a:pt x="0" y="171"/>
                  </a:lnTo>
                  <a:lnTo>
                    <a:pt x="76" y="171"/>
                  </a:lnTo>
                  <a:lnTo>
                    <a:pt x="76" y="152"/>
                  </a:lnTo>
                  <a:lnTo>
                    <a:pt x="57" y="152"/>
                  </a:lnTo>
                  <a:lnTo>
                    <a:pt x="19" y="152"/>
                  </a:lnTo>
                  <a:close/>
                </a:path>
              </a:pathLst>
            </a:custGeom>
            <a:grpFill/>
            <a:ln w="9525">
              <a:noFill/>
              <a:round/>
            </a:ln>
          </p:spPr>
          <p:txBody>
            <a:bodyPr/>
            <a:lstStyle/>
            <a:p>
              <a:pPr>
                <a:defRPr/>
              </a:pPr>
              <a:endParaRPr lang="zh-CN" altLang="en-US"/>
            </a:p>
          </p:txBody>
        </p:sp>
      </p:grpSp>
      <p:grpSp>
        <p:nvGrpSpPr>
          <p:cNvPr id="106" name="组合 105"/>
          <p:cNvGrpSpPr/>
          <p:nvPr/>
        </p:nvGrpSpPr>
        <p:grpSpPr>
          <a:xfrm>
            <a:off x="4587241" y="3776564"/>
            <a:ext cx="707179" cy="448212"/>
            <a:chOff x="2311400" y="5180013"/>
            <a:chExt cx="901700" cy="571500"/>
          </a:xfrm>
          <a:solidFill>
            <a:srgbClr val="157E9F"/>
          </a:solidFill>
        </p:grpSpPr>
        <p:sp>
          <p:nvSpPr>
            <p:cNvPr id="107"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w="9525">
              <a:noFill/>
              <a:round/>
            </a:ln>
          </p:spPr>
          <p:txBody>
            <a:bodyPr/>
            <a:lstStyle/>
            <a:p>
              <a:pPr>
                <a:defRPr/>
              </a:pPr>
              <a:endParaRPr lang="zh-CN" altLang="en-US"/>
            </a:p>
          </p:txBody>
        </p:sp>
        <p:sp>
          <p:nvSpPr>
            <p:cNvPr id="108"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w="9525">
              <a:noFill/>
              <a:round/>
            </a:ln>
          </p:spPr>
          <p:txBody>
            <a:bodyPr/>
            <a:lstStyle/>
            <a:p>
              <a:pPr>
                <a:defRPr/>
              </a:pPr>
              <a:endParaRPr lang="zh-CN" altLang="en-US"/>
            </a:p>
          </p:txBody>
        </p:sp>
      </p:grpSp>
      <p:sp>
        <p:nvSpPr>
          <p:cNvPr id="109" name="Freeform 56"/>
          <p:cNvSpPr>
            <a:spLocks noEditPoints="1"/>
          </p:cNvSpPr>
          <p:nvPr/>
        </p:nvSpPr>
        <p:spPr bwMode="auto">
          <a:xfrm>
            <a:off x="5517888" y="4768798"/>
            <a:ext cx="552122" cy="547808"/>
          </a:xfrm>
          <a:custGeom>
            <a:avLst/>
            <a:gdLst>
              <a:gd name="T0" fmla="*/ 2147483646 w 185"/>
              <a:gd name="T1" fmla="*/ 2147483646 h 184"/>
              <a:gd name="T2" fmla="*/ 2147483646 w 185"/>
              <a:gd name="T3" fmla="*/ 0 h 184"/>
              <a:gd name="T4" fmla="*/ 2147483646 w 185"/>
              <a:gd name="T5" fmla="*/ 2147483646 h 184"/>
              <a:gd name="T6" fmla="*/ 2147483646 w 185"/>
              <a:gd name="T7" fmla="*/ 2147483646 h 184"/>
              <a:gd name="T8" fmla="*/ 2147483646 w 185"/>
              <a:gd name="T9" fmla="*/ 2147483646 h 184"/>
              <a:gd name="T10" fmla="*/ 0 w 185"/>
              <a:gd name="T11" fmla="*/ 2147483646 h 184"/>
              <a:gd name="T12" fmla="*/ 0 w 185"/>
              <a:gd name="T13" fmla="*/ 2147483646 h 184"/>
              <a:gd name="T14" fmla="*/ 2147483646 w 185"/>
              <a:gd name="T15" fmla="*/ 2147483646 h 184"/>
              <a:gd name="T16" fmla="*/ 2147483646 w 185"/>
              <a:gd name="T17" fmla="*/ 2147483646 h 184"/>
              <a:gd name="T18" fmla="*/ 2147483646 w 185"/>
              <a:gd name="T19" fmla="*/ 2147483646 h 184"/>
              <a:gd name="T20" fmla="*/ 2147483646 w 185"/>
              <a:gd name="T21" fmla="*/ 2147483646 h 184"/>
              <a:gd name="T22" fmla="*/ 2147483646 w 185"/>
              <a:gd name="T23" fmla="*/ 2147483646 h 184"/>
              <a:gd name="T24" fmla="*/ 2147483646 w 185"/>
              <a:gd name="T25" fmla="*/ 2147483646 h 184"/>
              <a:gd name="T26" fmla="*/ 2147483646 w 185"/>
              <a:gd name="T27" fmla="*/ 2147483646 h 184"/>
              <a:gd name="T28" fmla="*/ 2147483646 w 185"/>
              <a:gd name="T29" fmla="*/ 2147483646 h 184"/>
              <a:gd name="T30" fmla="*/ 2147483646 w 185"/>
              <a:gd name="T31" fmla="*/ 2147483646 h 184"/>
              <a:gd name="T32" fmla="*/ 2147483646 w 185"/>
              <a:gd name="T33" fmla="*/ 2147483646 h 184"/>
              <a:gd name="T34" fmla="*/ 2147483646 w 185"/>
              <a:gd name="T35" fmla="*/ 2147483646 h 184"/>
              <a:gd name="T36" fmla="*/ 2147483646 w 185"/>
              <a:gd name="T37" fmla="*/ 2147483646 h 184"/>
              <a:gd name="T38" fmla="*/ 2147483646 w 185"/>
              <a:gd name="T39" fmla="*/ 2147483646 h 184"/>
              <a:gd name="T40" fmla="*/ 2147483646 w 185"/>
              <a:gd name="T41" fmla="*/ 2147483646 h 184"/>
              <a:gd name="T42" fmla="*/ 2147483646 w 185"/>
              <a:gd name="T43" fmla="*/ 2147483646 h 184"/>
              <a:gd name="T44" fmla="*/ 2147483646 w 185"/>
              <a:gd name="T45" fmla="*/ 2147483646 h 184"/>
              <a:gd name="T46" fmla="*/ 2147483646 w 185"/>
              <a:gd name="T47" fmla="*/ 2147483646 h 184"/>
              <a:gd name="T48" fmla="*/ 2147483646 w 185"/>
              <a:gd name="T49" fmla="*/ 2147483646 h 184"/>
              <a:gd name="T50" fmla="*/ 2147483646 w 185"/>
              <a:gd name="T51" fmla="*/ 2147483646 h 184"/>
              <a:gd name="T52" fmla="*/ 2147483646 w 185"/>
              <a:gd name="T53" fmla="*/ 2147483646 h 184"/>
              <a:gd name="T54" fmla="*/ 2147483646 w 185"/>
              <a:gd name="T55" fmla="*/ 2147483646 h 184"/>
              <a:gd name="T56" fmla="*/ 2147483646 w 185"/>
              <a:gd name="T57" fmla="*/ 2147483646 h 184"/>
              <a:gd name="T58" fmla="*/ 2147483646 w 185"/>
              <a:gd name="T59" fmla="*/ 2147483646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157E9F"/>
          </a:solidFill>
          <a:ln>
            <a:noFill/>
          </a:ln>
        </p:spPr>
        <p:txBody>
          <a:bodyPr/>
          <a:lstStyle/>
          <a:p>
            <a:endParaRPr lang="zh-CN" altLang="en-US"/>
          </a:p>
        </p:txBody>
      </p:sp>
      <p:sp>
        <p:nvSpPr>
          <p:cNvPr id="110" name="Freeform 33"/>
          <p:cNvSpPr>
            <a:spLocks noEditPoints="1"/>
          </p:cNvSpPr>
          <p:nvPr/>
        </p:nvSpPr>
        <p:spPr bwMode="auto">
          <a:xfrm>
            <a:off x="5095170" y="2648736"/>
            <a:ext cx="547808" cy="478793"/>
          </a:xfrm>
          <a:custGeom>
            <a:avLst/>
            <a:gdLst>
              <a:gd name="T0" fmla="*/ 2147483646 w 454"/>
              <a:gd name="T1" fmla="*/ 0 h 398"/>
              <a:gd name="T2" fmla="*/ 0 w 454"/>
              <a:gd name="T3" fmla="*/ 0 h 398"/>
              <a:gd name="T4" fmla="*/ 0 w 454"/>
              <a:gd name="T5" fmla="*/ 2147483646 h 398"/>
              <a:gd name="T6" fmla="*/ 2147483646 w 454"/>
              <a:gd name="T7" fmla="*/ 2147483646 h 398"/>
              <a:gd name="T8" fmla="*/ 2147483646 w 454"/>
              <a:gd name="T9" fmla="*/ 2147483646 h 398"/>
              <a:gd name="T10" fmla="*/ 2147483646 w 454"/>
              <a:gd name="T11" fmla="*/ 2147483646 h 398"/>
              <a:gd name="T12" fmla="*/ 2147483646 w 454"/>
              <a:gd name="T13" fmla="*/ 2147483646 h 398"/>
              <a:gd name="T14" fmla="*/ 2147483646 w 454"/>
              <a:gd name="T15" fmla="*/ 2147483646 h 398"/>
              <a:gd name="T16" fmla="*/ 2147483646 w 454"/>
              <a:gd name="T17" fmla="*/ 0 h 398"/>
              <a:gd name="T18" fmla="*/ 2147483646 w 454"/>
              <a:gd name="T19" fmla="*/ 2147483646 h 398"/>
              <a:gd name="T20" fmla="*/ 2147483646 w 454"/>
              <a:gd name="T21" fmla="*/ 2147483646 h 398"/>
              <a:gd name="T22" fmla="*/ 2147483646 w 454"/>
              <a:gd name="T23" fmla="*/ 2147483646 h 398"/>
              <a:gd name="T24" fmla="*/ 2147483646 w 454"/>
              <a:gd name="T25" fmla="*/ 2147483646 h 398"/>
              <a:gd name="T26" fmla="*/ 2147483646 w 454"/>
              <a:gd name="T27" fmla="*/ 2147483646 h 398"/>
              <a:gd name="T28" fmla="*/ 2147483646 w 454"/>
              <a:gd name="T29" fmla="*/ 2147483646 h 398"/>
              <a:gd name="T30" fmla="*/ 2147483646 w 454"/>
              <a:gd name="T31" fmla="*/ 2147483646 h 398"/>
              <a:gd name="T32" fmla="*/ 2147483646 w 454"/>
              <a:gd name="T33" fmla="*/ 2147483646 h 398"/>
              <a:gd name="T34" fmla="*/ 2147483646 w 454"/>
              <a:gd name="T35" fmla="*/ 2147483646 h 398"/>
              <a:gd name="T36" fmla="*/ 2147483646 w 454"/>
              <a:gd name="T37" fmla="*/ 2147483646 h 398"/>
              <a:gd name="T38" fmla="*/ 2147483646 w 454"/>
              <a:gd name="T39" fmla="*/ 2147483646 h 398"/>
              <a:gd name="T40" fmla="*/ 2147483646 w 454"/>
              <a:gd name="T41" fmla="*/ 2147483646 h 3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4" h="398">
                <a:moveTo>
                  <a:pt x="454" y="0"/>
                </a:moveTo>
                <a:lnTo>
                  <a:pt x="0" y="0"/>
                </a:lnTo>
                <a:lnTo>
                  <a:pt x="0" y="285"/>
                </a:lnTo>
                <a:lnTo>
                  <a:pt x="156" y="285"/>
                </a:lnTo>
                <a:lnTo>
                  <a:pt x="57" y="398"/>
                </a:lnTo>
                <a:lnTo>
                  <a:pt x="397" y="398"/>
                </a:lnTo>
                <a:lnTo>
                  <a:pt x="300" y="285"/>
                </a:lnTo>
                <a:lnTo>
                  <a:pt x="454" y="285"/>
                </a:lnTo>
                <a:lnTo>
                  <a:pt x="454" y="0"/>
                </a:lnTo>
                <a:close/>
                <a:moveTo>
                  <a:pt x="99" y="379"/>
                </a:moveTo>
                <a:lnTo>
                  <a:pt x="227" y="228"/>
                </a:lnTo>
                <a:lnTo>
                  <a:pt x="357" y="379"/>
                </a:lnTo>
                <a:lnTo>
                  <a:pt x="99" y="379"/>
                </a:lnTo>
                <a:close/>
                <a:moveTo>
                  <a:pt x="435" y="266"/>
                </a:moveTo>
                <a:lnTo>
                  <a:pt x="284" y="266"/>
                </a:lnTo>
                <a:lnTo>
                  <a:pt x="227" y="199"/>
                </a:lnTo>
                <a:lnTo>
                  <a:pt x="170" y="266"/>
                </a:lnTo>
                <a:lnTo>
                  <a:pt x="19" y="266"/>
                </a:lnTo>
                <a:lnTo>
                  <a:pt x="19" y="19"/>
                </a:lnTo>
                <a:lnTo>
                  <a:pt x="435" y="19"/>
                </a:lnTo>
                <a:lnTo>
                  <a:pt x="435" y="266"/>
                </a:lnTo>
                <a:close/>
              </a:path>
            </a:pathLst>
          </a:custGeom>
          <a:solidFill>
            <a:srgbClr val="157E9F"/>
          </a:solidFill>
          <a:ln>
            <a:noFill/>
          </a:ln>
        </p:spPr>
        <p:txBody>
          <a:bodyPr/>
          <a:lstStyle/>
          <a:p>
            <a:endParaRPr lang="zh-CN" altLang="en-US"/>
          </a:p>
        </p:txBody>
      </p:sp>
      <p:sp>
        <p:nvSpPr>
          <p:cNvPr id="111" name="矩形 38"/>
          <p:cNvSpPr>
            <a:spLocks noChangeArrowheads="1"/>
          </p:cNvSpPr>
          <p:nvPr/>
        </p:nvSpPr>
        <p:spPr bwMode="auto">
          <a:xfrm>
            <a:off x="8267713" y="2493452"/>
            <a:ext cx="2764922" cy="94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矩形 39"/>
          <p:cNvSpPr>
            <a:spLocks noChangeArrowheads="1"/>
          </p:cNvSpPr>
          <p:nvPr/>
        </p:nvSpPr>
        <p:spPr bwMode="auto">
          <a:xfrm>
            <a:off x="8240433" y="2062107"/>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查找资料</a:t>
            </a:r>
          </a:p>
        </p:txBody>
      </p:sp>
      <p:sp>
        <p:nvSpPr>
          <p:cNvPr id="113" name="矩形 40"/>
          <p:cNvSpPr>
            <a:spLocks noChangeArrowheads="1"/>
          </p:cNvSpPr>
          <p:nvPr/>
        </p:nvSpPr>
        <p:spPr bwMode="auto">
          <a:xfrm>
            <a:off x="8532990" y="3724943"/>
            <a:ext cx="2767079"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矩形 42"/>
          <p:cNvSpPr>
            <a:spLocks noChangeArrowheads="1"/>
          </p:cNvSpPr>
          <p:nvPr/>
        </p:nvSpPr>
        <p:spPr bwMode="auto">
          <a:xfrm>
            <a:off x="8151250" y="5014664"/>
            <a:ext cx="2764922"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矩形 44"/>
          <p:cNvSpPr>
            <a:spLocks noChangeArrowheads="1"/>
          </p:cNvSpPr>
          <p:nvPr/>
        </p:nvSpPr>
        <p:spPr bwMode="auto">
          <a:xfrm>
            <a:off x="1116013" y="3768077"/>
            <a:ext cx="2764922"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矩形 46"/>
          <p:cNvSpPr>
            <a:spLocks noChangeArrowheads="1"/>
          </p:cNvSpPr>
          <p:nvPr/>
        </p:nvSpPr>
        <p:spPr bwMode="auto">
          <a:xfrm>
            <a:off x="1519320" y="5068582"/>
            <a:ext cx="2764922"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矩形 48"/>
          <p:cNvSpPr>
            <a:spLocks noChangeArrowheads="1"/>
          </p:cNvSpPr>
          <p:nvPr/>
        </p:nvSpPr>
        <p:spPr bwMode="auto">
          <a:xfrm>
            <a:off x="1426742" y="2557271"/>
            <a:ext cx="2767079" cy="9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FontTx/>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请在这里添加你的文字请在这里添加你的文字</a:t>
            </a:r>
          </a:p>
          <a:p>
            <a:pPr algn="r">
              <a:lnSpc>
                <a:spcPct val="120000"/>
              </a:lnSpc>
              <a:spcBef>
                <a:spcPct val="0"/>
              </a:spcBef>
              <a:buFontTx/>
              <a:buNone/>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矩形 12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24" name="圆角矩形 123"/>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3</a:t>
            </a:r>
            <a:endParaRPr lang="zh-CN" altLang="en-US" sz="3600" dirty="0"/>
          </a:p>
        </p:txBody>
      </p:sp>
      <p:sp>
        <p:nvSpPr>
          <p:cNvPr id="126" name="圆角矩形 125"/>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28" name="矩形 127"/>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选题运行过程</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29" name="矩形 39"/>
          <p:cNvSpPr>
            <a:spLocks noChangeArrowheads="1"/>
          </p:cNvSpPr>
          <p:nvPr/>
        </p:nvSpPr>
        <p:spPr bwMode="auto">
          <a:xfrm>
            <a:off x="8527324" y="3327310"/>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导师指导</a:t>
            </a:r>
          </a:p>
        </p:txBody>
      </p:sp>
      <p:sp>
        <p:nvSpPr>
          <p:cNvPr id="130" name="矩形 39"/>
          <p:cNvSpPr>
            <a:spLocks noChangeArrowheads="1"/>
          </p:cNvSpPr>
          <p:nvPr/>
        </p:nvSpPr>
        <p:spPr bwMode="auto">
          <a:xfrm>
            <a:off x="8151250" y="4609995"/>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数据计算</a:t>
            </a:r>
          </a:p>
        </p:txBody>
      </p:sp>
      <p:sp>
        <p:nvSpPr>
          <p:cNvPr id="131" name="矩形 39"/>
          <p:cNvSpPr>
            <a:spLocks noChangeArrowheads="1"/>
          </p:cNvSpPr>
          <p:nvPr/>
        </p:nvSpPr>
        <p:spPr bwMode="auto">
          <a:xfrm>
            <a:off x="3145363" y="4686473"/>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理论分析</a:t>
            </a:r>
          </a:p>
        </p:txBody>
      </p:sp>
      <p:sp>
        <p:nvSpPr>
          <p:cNvPr id="132" name="矩形 39"/>
          <p:cNvSpPr>
            <a:spLocks noChangeArrowheads="1"/>
          </p:cNvSpPr>
          <p:nvPr/>
        </p:nvSpPr>
        <p:spPr bwMode="auto">
          <a:xfrm>
            <a:off x="2700856" y="3410060"/>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反复验证</a:t>
            </a:r>
          </a:p>
        </p:txBody>
      </p:sp>
      <p:sp>
        <p:nvSpPr>
          <p:cNvPr id="133" name="矩形 39"/>
          <p:cNvSpPr>
            <a:spLocks noChangeArrowheads="1"/>
          </p:cNvSpPr>
          <p:nvPr/>
        </p:nvSpPr>
        <p:spPr bwMode="auto">
          <a:xfrm>
            <a:off x="3042130" y="2122940"/>
            <a:ext cx="1712440" cy="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FontTx/>
              <a:buNone/>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撰写论文</a:t>
            </a:r>
          </a:p>
        </p:txBody>
      </p:sp>
      <p:sp>
        <p:nvSpPr>
          <p:cNvPr id="134" name="矩形 133"/>
          <p:cNvSpPr/>
          <p:nvPr/>
        </p:nvSpPr>
        <p:spPr>
          <a:xfrm>
            <a:off x="3544009" y="310334"/>
            <a:ext cx="2456178"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a:solidFill>
                  <a:schemeClr val="bg1"/>
                </a:solidFill>
                <a:latin typeface="方正清刻本悦宋简体" panose="02000000000000000000" pitchFamily="2" charset="-122"/>
                <a:ea typeface="方正清刻本悦宋简体" panose="02000000000000000000" pitchFamily="2" charset="-122"/>
              </a:rPr>
              <a:t>研究结果</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a:solidFill>
                  <a:schemeClr val="bg1"/>
                </a:solidFill>
              </a:rPr>
              <a:t>1.</a:t>
            </a:r>
            <a:r>
              <a:rPr lang="zh-CN" altLang="en-US" sz="2400" dirty="0">
                <a:solidFill>
                  <a:schemeClr val="bg1"/>
                </a:solidFill>
              </a:rPr>
              <a:t>选题研究结果</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选题实践验证</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整体过程总结</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77" name="椭圆 3"/>
          <p:cNvSpPr/>
          <p:nvPr/>
        </p:nvSpPr>
        <p:spPr>
          <a:xfrm>
            <a:off x="3587861" y="2614543"/>
            <a:ext cx="1641789" cy="3005207"/>
          </a:xfrm>
          <a:custGeom>
            <a:avLst/>
            <a:gdLst>
              <a:gd name="connsiteX0" fmla="*/ 361788 w 580233"/>
              <a:gd name="connsiteY0" fmla="*/ 0 h 1412237"/>
              <a:gd name="connsiteX1" fmla="*/ 580233 w 580233"/>
              <a:gd name="connsiteY1" fmla="*/ 578349 h 1412237"/>
              <a:gd name="connsiteX2" fmla="*/ 0 w 580233"/>
              <a:gd name="connsiteY2" fmla="*/ 1412237 h 1412237"/>
              <a:gd name="connsiteX3" fmla="*/ 227807 w 580233"/>
              <a:gd name="connsiteY3" fmla="*/ 538785 h 1412237"/>
              <a:gd name="connsiteX4" fmla="*/ 361788 w 580233"/>
              <a:gd name="connsiteY4" fmla="*/ 0 h 1412237"/>
              <a:gd name="connsiteX0-1" fmla="*/ 553081 w 771526"/>
              <a:gd name="connsiteY0-2" fmla="*/ 0 h 1412237"/>
              <a:gd name="connsiteX1-3" fmla="*/ 771526 w 771526"/>
              <a:gd name="connsiteY1-4" fmla="*/ 578349 h 1412237"/>
              <a:gd name="connsiteX2-5" fmla="*/ 191293 w 771526"/>
              <a:gd name="connsiteY2-6" fmla="*/ 1412237 h 1412237"/>
              <a:gd name="connsiteX3-7" fmla="*/ 0 w 771526"/>
              <a:gd name="connsiteY3-8" fmla="*/ 205410 h 1412237"/>
              <a:gd name="connsiteX4-9" fmla="*/ 553081 w 771526"/>
              <a:gd name="connsiteY4-10" fmla="*/ 0 h 1412237"/>
              <a:gd name="connsiteX0-11" fmla="*/ 553081 w 771526"/>
              <a:gd name="connsiteY0-12" fmla="*/ 0 h 1412237"/>
              <a:gd name="connsiteX1-13" fmla="*/ 771526 w 771526"/>
              <a:gd name="connsiteY1-14" fmla="*/ 578349 h 1412237"/>
              <a:gd name="connsiteX2-15" fmla="*/ 191293 w 771526"/>
              <a:gd name="connsiteY2-16" fmla="*/ 1412237 h 1412237"/>
              <a:gd name="connsiteX3-17" fmla="*/ 0 w 771526"/>
              <a:gd name="connsiteY3-18" fmla="*/ 205410 h 1412237"/>
              <a:gd name="connsiteX4-19" fmla="*/ 553081 w 771526"/>
              <a:gd name="connsiteY4-20" fmla="*/ 0 h 1412237"/>
              <a:gd name="connsiteX0-21" fmla="*/ 553081 w 771526"/>
              <a:gd name="connsiteY0-22" fmla="*/ 0 h 1412237"/>
              <a:gd name="connsiteX1-23" fmla="*/ 771526 w 771526"/>
              <a:gd name="connsiteY1-24" fmla="*/ 578349 h 1412237"/>
              <a:gd name="connsiteX2-25" fmla="*/ 191293 w 771526"/>
              <a:gd name="connsiteY2-26" fmla="*/ 1412237 h 1412237"/>
              <a:gd name="connsiteX3-27" fmla="*/ 0 w 771526"/>
              <a:gd name="connsiteY3-28" fmla="*/ 205410 h 1412237"/>
              <a:gd name="connsiteX4-29" fmla="*/ 553081 w 771526"/>
              <a:gd name="connsiteY4-30" fmla="*/ 0 h 1412237"/>
              <a:gd name="connsiteX0-31" fmla="*/ 553081 w 771526"/>
              <a:gd name="connsiteY0-32" fmla="*/ 0 h 1412237"/>
              <a:gd name="connsiteX1-33" fmla="*/ 771526 w 771526"/>
              <a:gd name="connsiteY1-34" fmla="*/ 578349 h 1412237"/>
              <a:gd name="connsiteX2-35" fmla="*/ 191293 w 771526"/>
              <a:gd name="connsiteY2-36" fmla="*/ 1412237 h 1412237"/>
              <a:gd name="connsiteX3-37" fmla="*/ 0 w 771526"/>
              <a:gd name="connsiteY3-38" fmla="*/ 205410 h 1412237"/>
              <a:gd name="connsiteX4-39" fmla="*/ 553081 w 771526"/>
              <a:gd name="connsiteY4-40" fmla="*/ 0 h 1412237"/>
              <a:gd name="connsiteX0-41" fmla="*/ 553081 w 771526"/>
              <a:gd name="connsiteY0-42" fmla="*/ 0 h 1412237"/>
              <a:gd name="connsiteX1-43" fmla="*/ 771526 w 771526"/>
              <a:gd name="connsiteY1-44" fmla="*/ 578349 h 1412237"/>
              <a:gd name="connsiteX2-45" fmla="*/ 191293 w 771526"/>
              <a:gd name="connsiteY2-46" fmla="*/ 1412237 h 1412237"/>
              <a:gd name="connsiteX3-47" fmla="*/ 0 w 771526"/>
              <a:gd name="connsiteY3-48" fmla="*/ 205410 h 1412237"/>
              <a:gd name="connsiteX4-49" fmla="*/ 553081 w 771526"/>
              <a:gd name="connsiteY4-50" fmla="*/ 0 h 1412237"/>
              <a:gd name="connsiteX0-51" fmla="*/ 553081 w 771526"/>
              <a:gd name="connsiteY0-52" fmla="*/ 0 h 1412237"/>
              <a:gd name="connsiteX1-53" fmla="*/ 771526 w 771526"/>
              <a:gd name="connsiteY1-54" fmla="*/ 578349 h 1412237"/>
              <a:gd name="connsiteX2-55" fmla="*/ 191293 w 771526"/>
              <a:gd name="connsiteY2-56" fmla="*/ 1412237 h 1412237"/>
              <a:gd name="connsiteX3-57" fmla="*/ 0 w 771526"/>
              <a:gd name="connsiteY3-58" fmla="*/ 205410 h 1412237"/>
              <a:gd name="connsiteX4-59" fmla="*/ 553081 w 771526"/>
              <a:gd name="connsiteY4-60" fmla="*/ 0 h 1412237"/>
              <a:gd name="connsiteX0-61" fmla="*/ 553081 w 771526"/>
              <a:gd name="connsiteY0-62" fmla="*/ 0 h 1412237"/>
              <a:gd name="connsiteX1-63" fmla="*/ 771526 w 771526"/>
              <a:gd name="connsiteY1-64" fmla="*/ 578349 h 1412237"/>
              <a:gd name="connsiteX2-65" fmla="*/ 191293 w 771526"/>
              <a:gd name="connsiteY2-66" fmla="*/ 1412237 h 1412237"/>
              <a:gd name="connsiteX3-67" fmla="*/ 0 w 771526"/>
              <a:gd name="connsiteY3-68" fmla="*/ 205410 h 1412237"/>
              <a:gd name="connsiteX4-69" fmla="*/ 553081 w 771526"/>
              <a:gd name="connsiteY4-70" fmla="*/ 0 h 1412237"/>
              <a:gd name="connsiteX0-71" fmla="*/ 553081 w 771526"/>
              <a:gd name="connsiteY0-72" fmla="*/ 0 h 1412237"/>
              <a:gd name="connsiteX1-73" fmla="*/ 771526 w 771526"/>
              <a:gd name="connsiteY1-74" fmla="*/ 578349 h 1412237"/>
              <a:gd name="connsiteX2-75" fmla="*/ 191293 w 771526"/>
              <a:gd name="connsiteY2-76" fmla="*/ 1412237 h 1412237"/>
              <a:gd name="connsiteX3-77" fmla="*/ 0 w 771526"/>
              <a:gd name="connsiteY3-78" fmla="*/ 205410 h 1412237"/>
              <a:gd name="connsiteX4-79" fmla="*/ 553081 w 771526"/>
              <a:gd name="connsiteY4-80" fmla="*/ 0 h 1412237"/>
              <a:gd name="connsiteX0-81" fmla="*/ 553081 w 771526"/>
              <a:gd name="connsiteY0-82" fmla="*/ 0 h 1412237"/>
              <a:gd name="connsiteX1-83" fmla="*/ 771526 w 771526"/>
              <a:gd name="connsiteY1-84" fmla="*/ 578349 h 1412237"/>
              <a:gd name="connsiteX2-85" fmla="*/ 191293 w 771526"/>
              <a:gd name="connsiteY2-86" fmla="*/ 1412237 h 1412237"/>
              <a:gd name="connsiteX3-87" fmla="*/ 0 w 771526"/>
              <a:gd name="connsiteY3-88" fmla="*/ 205410 h 1412237"/>
              <a:gd name="connsiteX4-89" fmla="*/ 553081 w 771526"/>
              <a:gd name="connsiteY4-90" fmla="*/ 0 h 1412237"/>
              <a:gd name="connsiteX0-91" fmla="*/ 553081 w 771526"/>
              <a:gd name="connsiteY0-92" fmla="*/ 0 h 1412237"/>
              <a:gd name="connsiteX1-93" fmla="*/ 771526 w 771526"/>
              <a:gd name="connsiteY1-94" fmla="*/ 578349 h 1412237"/>
              <a:gd name="connsiteX2-95" fmla="*/ 191293 w 771526"/>
              <a:gd name="connsiteY2-96" fmla="*/ 1412237 h 1412237"/>
              <a:gd name="connsiteX3-97" fmla="*/ 0 w 771526"/>
              <a:gd name="connsiteY3-98" fmla="*/ 205410 h 1412237"/>
              <a:gd name="connsiteX4-99" fmla="*/ 553081 w 771526"/>
              <a:gd name="connsiteY4-100" fmla="*/ 0 h 1412237"/>
              <a:gd name="connsiteX0-101" fmla="*/ 553081 w 771526"/>
              <a:gd name="connsiteY0-102" fmla="*/ 0 h 1412237"/>
              <a:gd name="connsiteX1-103" fmla="*/ 771526 w 771526"/>
              <a:gd name="connsiteY1-104" fmla="*/ 578349 h 1412237"/>
              <a:gd name="connsiteX2-105" fmla="*/ 191293 w 771526"/>
              <a:gd name="connsiteY2-106" fmla="*/ 1412237 h 1412237"/>
              <a:gd name="connsiteX3-107" fmla="*/ 0 w 771526"/>
              <a:gd name="connsiteY3-108" fmla="*/ 205410 h 1412237"/>
              <a:gd name="connsiteX4-109" fmla="*/ 553081 w 771526"/>
              <a:gd name="connsiteY4-110" fmla="*/ 0 h 1412237"/>
              <a:gd name="connsiteX0-111" fmla="*/ 553081 w 771526"/>
              <a:gd name="connsiteY0-112" fmla="*/ 0 h 1412237"/>
              <a:gd name="connsiteX1-113" fmla="*/ 771526 w 771526"/>
              <a:gd name="connsiteY1-114" fmla="*/ 578349 h 1412237"/>
              <a:gd name="connsiteX2-115" fmla="*/ 191293 w 771526"/>
              <a:gd name="connsiteY2-116" fmla="*/ 1412237 h 1412237"/>
              <a:gd name="connsiteX3-117" fmla="*/ 0 w 771526"/>
              <a:gd name="connsiteY3-118" fmla="*/ 205410 h 1412237"/>
              <a:gd name="connsiteX4-119" fmla="*/ 553081 w 771526"/>
              <a:gd name="connsiteY4-120" fmla="*/ 0 h 1412237"/>
              <a:gd name="connsiteX0-121" fmla="*/ 553081 w 771526"/>
              <a:gd name="connsiteY0-122" fmla="*/ 0 h 1412237"/>
              <a:gd name="connsiteX1-123" fmla="*/ 771526 w 771526"/>
              <a:gd name="connsiteY1-124" fmla="*/ 578349 h 1412237"/>
              <a:gd name="connsiteX2-125" fmla="*/ 191293 w 771526"/>
              <a:gd name="connsiteY2-126" fmla="*/ 1412237 h 1412237"/>
              <a:gd name="connsiteX3-127" fmla="*/ 0 w 771526"/>
              <a:gd name="connsiteY3-128" fmla="*/ 205410 h 1412237"/>
              <a:gd name="connsiteX4-129" fmla="*/ 553081 w 771526"/>
              <a:gd name="connsiteY4-130" fmla="*/ 0 h 1412237"/>
            </a:gdLst>
            <a:ahLst/>
            <a:cxnLst>
              <a:cxn ang="0">
                <a:pos x="connsiteX0-121" y="connsiteY0-122"/>
              </a:cxn>
              <a:cxn ang="0">
                <a:pos x="connsiteX1-123" y="connsiteY1-124"/>
              </a:cxn>
              <a:cxn ang="0">
                <a:pos x="connsiteX2-125" y="connsiteY2-126"/>
              </a:cxn>
              <a:cxn ang="0">
                <a:pos x="connsiteX3-127" y="connsiteY3-128"/>
              </a:cxn>
              <a:cxn ang="0">
                <a:pos x="connsiteX4-129" y="connsiteY4-130"/>
              </a:cxn>
            </a:cxnLst>
            <a:rect l="l" t="t" r="r" b="b"/>
            <a:pathLst>
              <a:path w="771526" h="1412237">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78" name="椭圆 3"/>
          <p:cNvSpPr/>
          <p:nvPr/>
        </p:nvSpPr>
        <p:spPr>
          <a:xfrm rot="14205549">
            <a:off x="2184680" y="1325182"/>
            <a:ext cx="1641790" cy="3005209"/>
          </a:xfrm>
          <a:custGeom>
            <a:avLst/>
            <a:gdLst>
              <a:gd name="connsiteX0" fmla="*/ 361788 w 580233"/>
              <a:gd name="connsiteY0" fmla="*/ 0 h 1412237"/>
              <a:gd name="connsiteX1" fmla="*/ 580233 w 580233"/>
              <a:gd name="connsiteY1" fmla="*/ 578349 h 1412237"/>
              <a:gd name="connsiteX2" fmla="*/ 0 w 580233"/>
              <a:gd name="connsiteY2" fmla="*/ 1412237 h 1412237"/>
              <a:gd name="connsiteX3" fmla="*/ 227807 w 580233"/>
              <a:gd name="connsiteY3" fmla="*/ 538785 h 1412237"/>
              <a:gd name="connsiteX4" fmla="*/ 361788 w 580233"/>
              <a:gd name="connsiteY4" fmla="*/ 0 h 1412237"/>
              <a:gd name="connsiteX0-1" fmla="*/ 553081 w 771526"/>
              <a:gd name="connsiteY0-2" fmla="*/ 0 h 1412237"/>
              <a:gd name="connsiteX1-3" fmla="*/ 771526 w 771526"/>
              <a:gd name="connsiteY1-4" fmla="*/ 578349 h 1412237"/>
              <a:gd name="connsiteX2-5" fmla="*/ 191293 w 771526"/>
              <a:gd name="connsiteY2-6" fmla="*/ 1412237 h 1412237"/>
              <a:gd name="connsiteX3-7" fmla="*/ 0 w 771526"/>
              <a:gd name="connsiteY3-8" fmla="*/ 205410 h 1412237"/>
              <a:gd name="connsiteX4-9" fmla="*/ 553081 w 771526"/>
              <a:gd name="connsiteY4-10" fmla="*/ 0 h 1412237"/>
              <a:gd name="connsiteX0-11" fmla="*/ 553081 w 771526"/>
              <a:gd name="connsiteY0-12" fmla="*/ 0 h 1412237"/>
              <a:gd name="connsiteX1-13" fmla="*/ 771526 w 771526"/>
              <a:gd name="connsiteY1-14" fmla="*/ 578349 h 1412237"/>
              <a:gd name="connsiteX2-15" fmla="*/ 191293 w 771526"/>
              <a:gd name="connsiteY2-16" fmla="*/ 1412237 h 1412237"/>
              <a:gd name="connsiteX3-17" fmla="*/ 0 w 771526"/>
              <a:gd name="connsiteY3-18" fmla="*/ 205410 h 1412237"/>
              <a:gd name="connsiteX4-19" fmla="*/ 553081 w 771526"/>
              <a:gd name="connsiteY4-20" fmla="*/ 0 h 1412237"/>
              <a:gd name="connsiteX0-21" fmla="*/ 553081 w 771526"/>
              <a:gd name="connsiteY0-22" fmla="*/ 0 h 1412237"/>
              <a:gd name="connsiteX1-23" fmla="*/ 771526 w 771526"/>
              <a:gd name="connsiteY1-24" fmla="*/ 578349 h 1412237"/>
              <a:gd name="connsiteX2-25" fmla="*/ 191293 w 771526"/>
              <a:gd name="connsiteY2-26" fmla="*/ 1412237 h 1412237"/>
              <a:gd name="connsiteX3-27" fmla="*/ 0 w 771526"/>
              <a:gd name="connsiteY3-28" fmla="*/ 205410 h 1412237"/>
              <a:gd name="connsiteX4-29" fmla="*/ 553081 w 771526"/>
              <a:gd name="connsiteY4-30" fmla="*/ 0 h 1412237"/>
              <a:gd name="connsiteX0-31" fmla="*/ 553081 w 771526"/>
              <a:gd name="connsiteY0-32" fmla="*/ 0 h 1412237"/>
              <a:gd name="connsiteX1-33" fmla="*/ 771526 w 771526"/>
              <a:gd name="connsiteY1-34" fmla="*/ 578349 h 1412237"/>
              <a:gd name="connsiteX2-35" fmla="*/ 191293 w 771526"/>
              <a:gd name="connsiteY2-36" fmla="*/ 1412237 h 1412237"/>
              <a:gd name="connsiteX3-37" fmla="*/ 0 w 771526"/>
              <a:gd name="connsiteY3-38" fmla="*/ 205410 h 1412237"/>
              <a:gd name="connsiteX4-39" fmla="*/ 553081 w 771526"/>
              <a:gd name="connsiteY4-40" fmla="*/ 0 h 1412237"/>
              <a:gd name="connsiteX0-41" fmla="*/ 553081 w 771526"/>
              <a:gd name="connsiteY0-42" fmla="*/ 0 h 1412237"/>
              <a:gd name="connsiteX1-43" fmla="*/ 771526 w 771526"/>
              <a:gd name="connsiteY1-44" fmla="*/ 578349 h 1412237"/>
              <a:gd name="connsiteX2-45" fmla="*/ 191293 w 771526"/>
              <a:gd name="connsiteY2-46" fmla="*/ 1412237 h 1412237"/>
              <a:gd name="connsiteX3-47" fmla="*/ 0 w 771526"/>
              <a:gd name="connsiteY3-48" fmla="*/ 205410 h 1412237"/>
              <a:gd name="connsiteX4-49" fmla="*/ 553081 w 771526"/>
              <a:gd name="connsiteY4-50" fmla="*/ 0 h 1412237"/>
              <a:gd name="connsiteX0-51" fmla="*/ 553081 w 771526"/>
              <a:gd name="connsiteY0-52" fmla="*/ 0 h 1412237"/>
              <a:gd name="connsiteX1-53" fmla="*/ 771526 w 771526"/>
              <a:gd name="connsiteY1-54" fmla="*/ 578349 h 1412237"/>
              <a:gd name="connsiteX2-55" fmla="*/ 191293 w 771526"/>
              <a:gd name="connsiteY2-56" fmla="*/ 1412237 h 1412237"/>
              <a:gd name="connsiteX3-57" fmla="*/ 0 w 771526"/>
              <a:gd name="connsiteY3-58" fmla="*/ 205410 h 1412237"/>
              <a:gd name="connsiteX4-59" fmla="*/ 553081 w 771526"/>
              <a:gd name="connsiteY4-60" fmla="*/ 0 h 1412237"/>
              <a:gd name="connsiteX0-61" fmla="*/ 553081 w 771526"/>
              <a:gd name="connsiteY0-62" fmla="*/ 0 h 1412237"/>
              <a:gd name="connsiteX1-63" fmla="*/ 771526 w 771526"/>
              <a:gd name="connsiteY1-64" fmla="*/ 578349 h 1412237"/>
              <a:gd name="connsiteX2-65" fmla="*/ 191293 w 771526"/>
              <a:gd name="connsiteY2-66" fmla="*/ 1412237 h 1412237"/>
              <a:gd name="connsiteX3-67" fmla="*/ 0 w 771526"/>
              <a:gd name="connsiteY3-68" fmla="*/ 205410 h 1412237"/>
              <a:gd name="connsiteX4-69" fmla="*/ 553081 w 771526"/>
              <a:gd name="connsiteY4-70" fmla="*/ 0 h 1412237"/>
              <a:gd name="connsiteX0-71" fmla="*/ 553081 w 771526"/>
              <a:gd name="connsiteY0-72" fmla="*/ 0 h 1412237"/>
              <a:gd name="connsiteX1-73" fmla="*/ 771526 w 771526"/>
              <a:gd name="connsiteY1-74" fmla="*/ 578349 h 1412237"/>
              <a:gd name="connsiteX2-75" fmla="*/ 191293 w 771526"/>
              <a:gd name="connsiteY2-76" fmla="*/ 1412237 h 1412237"/>
              <a:gd name="connsiteX3-77" fmla="*/ 0 w 771526"/>
              <a:gd name="connsiteY3-78" fmla="*/ 205410 h 1412237"/>
              <a:gd name="connsiteX4-79" fmla="*/ 553081 w 771526"/>
              <a:gd name="connsiteY4-80" fmla="*/ 0 h 1412237"/>
              <a:gd name="connsiteX0-81" fmla="*/ 553081 w 771526"/>
              <a:gd name="connsiteY0-82" fmla="*/ 0 h 1412237"/>
              <a:gd name="connsiteX1-83" fmla="*/ 771526 w 771526"/>
              <a:gd name="connsiteY1-84" fmla="*/ 578349 h 1412237"/>
              <a:gd name="connsiteX2-85" fmla="*/ 191293 w 771526"/>
              <a:gd name="connsiteY2-86" fmla="*/ 1412237 h 1412237"/>
              <a:gd name="connsiteX3-87" fmla="*/ 0 w 771526"/>
              <a:gd name="connsiteY3-88" fmla="*/ 205410 h 1412237"/>
              <a:gd name="connsiteX4-89" fmla="*/ 553081 w 771526"/>
              <a:gd name="connsiteY4-90" fmla="*/ 0 h 1412237"/>
              <a:gd name="connsiteX0-91" fmla="*/ 553081 w 771526"/>
              <a:gd name="connsiteY0-92" fmla="*/ 0 h 1412237"/>
              <a:gd name="connsiteX1-93" fmla="*/ 771526 w 771526"/>
              <a:gd name="connsiteY1-94" fmla="*/ 578349 h 1412237"/>
              <a:gd name="connsiteX2-95" fmla="*/ 191293 w 771526"/>
              <a:gd name="connsiteY2-96" fmla="*/ 1412237 h 1412237"/>
              <a:gd name="connsiteX3-97" fmla="*/ 0 w 771526"/>
              <a:gd name="connsiteY3-98" fmla="*/ 205410 h 1412237"/>
              <a:gd name="connsiteX4-99" fmla="*/ 553081 w 771526"/>
              <a:gd name="connsiteY4-100" fmla="*/ 0 h 1412237"/>
              <a:gd name="connsiteX0-101" fmla="*/ 553081 w 771526"/>
              <a:gd name="connsiteY0-102" fmla="*/ 0 h 1412237"/>
              <a:gd name="connsiteX1-103" fmla="*/ 771526 w 771526"/>
              <a:gd name="connsiteY1-104" fmla="*/ 578349 h 1412237"/>
              <a:gd name="connsiteX2-105" fmla="*/ 191293 w 771526"/>
              <a:gd name="connsiteY2-106" fmla="*/ 1412237 h 1412237"/>
              <a:gd name="connsiteX3-107" fmla="*/ 0 w 771526"/>
              <a:gd name="connsiteY3-108" fmla="*/ 205410 h 1412237"/>
              <a:gd name="connsiteX4-109" fmla="*/ 553081 w 771526"/>
              <a:gd name="connsiteY4-110" fmla="*/ 0 h 1412237"/>
              <a:gd name="connsiteX0-111" fmla="*/ 553081 w 771526"/>
              <a:gd name="connsiteY0-112" fmla="*/ 0 h 1412237"/>
              <a:gd name="connsiteX1-113" fmla="*/ 771526 w 771526"/>
              <a:gd name="connsiteY1-114" fmla="*/ 578349 h 1412237"/>
              <a:gd name="connsiteX2-115" fmla="*/ 191293 w 771526"/>
              <a:gd name="connsiteY2-116" fmla="*/ 1412237 h 1412237"/>
              <a:gd name="connsiteX3-117" fmla="*/ 0 w 771526"/>
              <a:gd name="connsiteY3-118" fmla="*/ 205410 h 1412237"/>
              <a:gd name="connsiteX4-119" fmla="*/ 553081 w 771526"/>
              <a:gd name="connsiteY4-120" fmla="*/ 0 h 1412237"/>
              <a:gd name="connsiteX0-121" fmla="*/ 553081 w 771526"/>
              <a:gd name="connsiteY0-122" fmla="*/ 0 h 1412237"/>
              <a:gd name="connsiteX1-123" fmla="*/ 771526 w 771526"/>
              <a:gd name="connsiteY1-124" fmla="*/ 578349 h 1412237"/>
              <a:gd name="connsiteX2-125" fmla="*/ 191293 w 771526"/>
              <a:gd name="connsiteY2-126" fmla="*/ 1412237 h 1412237"/>
              <a:gd name="connsiteX3-127" fmla="*/ 0 w 771526"/>
              <a:gd name="connsiteY3-128" fmla="*/ 205410 h 1412237"/>
              <a:gd name="connsiteX4-129" fmla="*/ 553081 w 771526"/>
              <a:gd name="connsiteY4-130" fmla="*/ 0 h 1412237"/>
            </a:gdLst>
            <a:ahLst/>
            <a:cxnLst>
              <a:cxn ang="0">
                <a:pos x="connsiteX0-121" y="connsiteY0-122"/>
              </a:cxn>
              <a:cxn ang="0">
                <a:pos x="connsiteX1-123" y="connsiteY1-124"/>
              </a:cxn>
              <a:cxn ang="0">
                <a:pos x="connsiteX2-125" y="connsiteY2-126"/>
              </a:cxn>
              <a:cxn ang="0">
                <a:pos x="connsiteX3-127" y="connsiteY3-128"/>
              </a:cxn>
              <a:cxn ang="0">
                <a:pos x="connsiteX4-129" y="connsiteY4-130"/>
              </a:cxn>
            </a:cxnLst>
            <a:rect l="l" t="t" r="r" b="b"/>
            <a:pathLst>
              <a:path w="771526" h="1412237">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79" name="椭圆 3"/>
          <p:cNvSpPr/>
          <p:nvPr/>
        </p:nvSpPr>
        <p:spPr>
          <a:xfrm rot="7186905">
            <a:off x="1766203" y="3147060"/>
            <a:ext cx="1641790" cy="3005209"/>
          </a:xfrm>
          <a:custGeom>
            <a:avLst/>
            <a:gdLst>
              <a:gd name="connsiteX0" fmla="*/ 361788 w 580233"/>
              <a:gd name="connsiteY0" fmla="*/ 0 h 1412237"/>
              <a:gd name="connsiteX1" fmla="*/ 580233 w 580233"/>
              <a:gd name="connsiteY1" fmla="*/ 578349 h 1412237"/>
              <a:gd name="connsiteX2" fmla="*/ 0 w 580233"/>
              <a:gd name="connsiteY2" fmla="*/ 1412237 h 1412237"/>
              <a:gd name="connsiteX3" fmla="*/ 227807 w 580233"/>
              <a:gd name="connsiteY3" fmla="*/ 538785 h 1412237"/>
              <a:gd name="connsiteX4" fmla="*/ 361788 w 580233"/>
              <a:gd name="connsiteY4" fmla="*/ 0 h 1412237"/>
              <a:gd name="connsiteX0-1" fmla="*/ 553081 w 771526"/>
              <a:gd name="connsiteY0-2" fmla="*/ 0 h 1412237"/>
              <a:gd name="connsiteX1-3" fmla="*/ 771526 w 771526"/>
              <a:gd name="connsiteY1-4" fmla="*/ 578349 h 1412237"/>
              <a:gd name="connsiteX2-5" fmla="*/ 191293 w 771526"/>
              <a:gd name="connsiteY2-6" fmla="*/ 1412237 h 1412237"/>
              <a:gd name="connsiteX3-7" fmla="*/ 0 w 771526"/>
              <a:gd name="connsiteY3-8" fmla="*/ 205410 h 1412237"/>
              <a:gd name="connsiteX4-9" fmla="*/ 553081 w 771526"/>
              <a:gd name="connsiteY4-10" fmla="*/ 0 h 1412237"/>
              <a:gd name="connsiteX0-11" fmla="*/ 553081 w 771526"/>
              <a:gd name="connsiteY0-12" fmla="*/ 0 h 1412237"/>
              <a:gd name="connsiteX1-13" fmla="*/ 771526 w 771526"/>
              <a:gd name="connsiteY1-14" fmla="*/ 578349 h 1412237"/>
              <a:gd name="connsiteX2-15" fmla="*/ 191293 w 771526"/>
              <a:gd name="connsiteY2-16" fmla="*/ 1412237 h 1412237"/>
              <a:gd name="connsiteX3-17" fmla="*/ 0 w 771526"/>
              <a:gd name="connsiteY3-18" fmla="*/ 205410 h 1412237"/>
              <a:gd name="connsiteX4-19" fmla="*/ 553081 w 771526"/>
              <a:gd name="connsiteY4-20" fmla="*/ 0 h 1412237"/>
              <a:gd name="connsiteX0-21" fmla="*/ 553081 w 771526"/>
              <a:gd name="connsiteY0-22" fmla="*/ 0 h 1412237"/>
              <a:gd name="connsiteX1-23" fmla="*/ 771526 w 771526"/>
              <a:gd name="connsiteY1-24" fmla="*/ 578349 h 1412237"/>
              <a:gd name="connsiteX2-25" fmla="*/ 191293 w 771526"/>
              <a:gd name="connsiteY2-26" fmla="*/ 1412237 h 1412237"/>
              <a:gd name="connsiteX3-27" fmla="*/ 0 w 771526"/>
              <a:gd name="connsiteY3-28" fmla="*/ 205410 h 1412237"/>
              <a:gd name="connsiteX4-29" fmla="*/ 553081 w 771526"/>
              <a:gd name="connsiteY4-30" fmla="*/ 0 h 1412237"/>
              <a:gd name="connsiteX0-31" fmla="*/ 553081 w 771526"/>
              <a:gd name="connsiteY0-32" fmla="*/ 0 h 1412237"/>
              <a:gd name="connsiteX1-33" fmla="*/ 771526 w 771526"/>
              <a:gd name="connsiteY1-34" fmla="*/ 578349 h 1412237"/>
              <a:gd name="connsiteX2-35" fmla="*/ 191293 w 771526"/>
              <a:gd name="connsiteY2-36" fmla="*/ 1412237 h 1412237"/>
              <a:gd name="connsiteX3-37" fmla="*/ 0 w 771526"/>
              <a:gd name="connsiteY3-38" fmla="*/ 205410 h 1412237"/>
              <a:gd name="connsiteX4-39" fmla="*/ 553081 w 771526"/>
              <a:gd name="connsiteY4-40" fmla="*/ 0 h 1412237"/>
              <a:gd name="connsiteX0-41" fmla="*/ 553081 w 771526"/>
              <a:gd name="connsiteY0-42" fmla="*/ 0 h 1412237"/>
              <a:gd name="connsiteX1-43" fmla="*/ 771526 w 771526"/>
              <a:gd name="connsiteY1-44" fmla="*/ 578349 h 1412237"/>
              <a:gd name="connsiteX2-45" fmla="*/ 191293 w 771526"/>
              <a:gd name="connsiteY2-46" fmla="*/ 1412237 h 1412237"/>
              <a:gd name="connsiteX3-47" fmla="*/ 0 w 771526"/>
              <a:gd name="connsiteY3-48" fmla="*/ 205410 h 1412237"/>
              <a:gd name="connsiteX4-49" fmla="*/ 553081 w 771526"/>
              <a:gd name="connsiteY4-50" fmla="*/ 0 h 1412237"/>
              <a:gd name="connsiteX0-51" fmla="*/ 553081 w 771526"/>
              <a:gd name="connsiteY0-52" fmla="*/ 0 h 1412237"/>
              <a:gd name="connsiteX1-53" fmla="*/ 771526 w 771526"/>
              <a:gd name="connsiteY1-54" fmla="*/ 578349 h 1412237"/>
              <a:gd name="connsiteX2-55" fmla="*/ 191293 w 771526"/>
              <a:gd name="connsiteY2-56" fmla="*/ 1412237 h 1412237"/>
              <a:gd name="connsiteX3-57" fmla="*/ 0 w 771526"/>
              <a:gd name="connsiteY3-58" fmla="*/ 205410 h 1412237"/>
              <a:gd name="connsiteX4-59" fmla="*/ 553081 w 771526"/>
              <a:gd name="connsiteY4-60" fmla="*/ 0 h 1412237"/>
              <a:gd name="connsiteX0-61" fmla="*/ 553081 w 771526"/>
              <a:gd name="connsiteY0-62" fmla="*/ 0 h 1412237"/>
              <a:gd name="connsiteX1-63" fmla="*/ 771526 w 771526"/>
              <a:gd name="connsiteY1-64" fmla="*/ 578349 h 1412237"/>
              <a:gd name="connsiteX2-65" fmla="*/ 191293 w 771526"/>
              <a:gd name="connsiteY2-66" fmla="*/ 1412237 h 1412237"/>
              <a:gd name="connsiteX3-67" fmla="*/ 0 w 771526"/>
              <a:gd name="connsiteY3-68" fmla="*/ 205410 h 1412237"/>
              <a:gd name="connsiteX4-69" fmla="*/ 553081 w 771526"/>
              <a:gd name="connsiteY4-70" fmla="*/ 0 h 1412237"/>
              <a:gd name="connsiteX0-71" fmla="*/ 553081 w 771526"/>
              <a:gd name="connsiteY0-72" fmla="*/ 0 h 1412237"/>
              <a:gd name="connsiteX1-73" fmla="*/ 771526 w 771526"/>
              <a:gd name="connsiteY1-74" fmla="*/ 578349 h 1412237"/>
              <a:gd name="connsiteX2-75" fmla="*/ 191293 w 771526"/>
              <a:gd name="connsiteY2-76" fmla="*/ 1412237 h 1412237"/>
              <a:gd name="connsiteX3-77" fmla="*/ 0 w 771526"/>
              <a:gd name="connsiteY3-78" fmla="*/ 205410 h 1412237"/>
              <a:gd name="connsiteX4-79" fmla="*/ 553081 w 771526"/>
              <a:gd name="connsiteY4-80" fmla="*/ 0 h 1412237"/>
              <a:gd name="connsiteX0-81" fmla="*/ 553081 w 771526"/>
              <a:gd name="connsiteY0-82" fmla="*/ 0 h 1412237"/>
              <a:gd name="connsiteX1-83" fmla="*/ 771526 w 771526"/>
              <a:gd name="connsiteY1-84" fmla="*/ 578349 h 1412237"/>
              <a:gd name="connsiteX2-85" fmla="*/ 191293 w 771526"/>
              <a:gd name="connsiteY2-86" fmla="*/ 1412237 h 1412237"/>
              <a:gd name="connsiteX3-87" fmla="*/ 0 w 771526"/>
              <a:gd name="connsiteY3-88" fmla="*/ 205410 h 1412237"/>
              <a:gd name="connsiteX4-89" fmla="*/ 553081 w 771526"/>
              <a:gd name="connsiteY4-90" fmla="*/ 0 h 1412237"/>
              <a:gd name="connsiteX0-91" fmla="*/ 553081 w 771526"/>
              <a:gd name="connsiteY0-92" fmla="*/ 0 h 1412237"/>
              <a:gd name="connsiteX1-93" fmla="*/ 771526 w 771526"/>
              <a:gd name="connsiteY1-94" fmla="*/ 578349 h 1412237"/>
              <a:gd name="connsiteX2-95" fmla="*/ 191293 w 771526"/>
              <a:gd name="connsiteY2-96" fmla="*/ 1412237 h 1412237"/>
              <a:gd name="connsiteX3-97" fmla="*/ 0 w 771526"/>
              <a:gd name="connsiteY3-98" fmla="*/ 205410 h 1412237"/>
              <a:gd name="connsiteX4-99" fmla="*/ 553081 w 771526"/>
              <a:gd name="connsiteY4-100" fmla="*/ 0 h 1412237"/>
              <a:gd name="connsiteX0-101" fmla="*/ 553081 w 771526"/>
              <a:gd name="connsiteY0-102" fmla="*/ 0 h 1412237"/>
              <a:gd name="connsiteX1-103" fmla="*/ 771526 w 771526"/>
              <a:gd name="connsiteY1-104" fmla="*/ 578349 h 1412237"/>
              <a:gd name="connsiteX2-105" fmla="*/ 191293 w 771526"/>
              <a:gd name="connsiteY2-106" fmla="*/ 1412237 h 1412237"/>
              <a:gd name="connsiteX3-107" fmla="*/ 0 w 771526"/>
              <a:gd name="connsiteY3-108" fmla="*/ 205410 h 1412237"/>
              <a:gd name="connsiteX4-109" fmla="*/ 553081 w 771526"/>
              <a:gd name="connsiteY4-110" fmla="*/ 0 h 1412237"/>
              <a:gd name="connsiteX0-111" fmla="*/ 553081 w 771526"/>
              <a:gd name="connsiteY0-112" fmla="*/ 0 h 1412237"/>
              <a:gd name="connsiteX1-113" fmla="*/ 771526 w 771526"/>
              <a:gd name="connsiteY1-114" fmla="*/ 578349 h 1412237"/>
              <a:gd name="connsiteX2-115" fmla="*/ 191293 w 771526"/>
              <a:gd name="connsiteY2-116" fmla="*/ 1412237 h 1412237"/>
              <a:gd name="connsiteX3-117" fmla="*/ 0 w 771526"/>
              <a:gd name="connsiteY3-118" fmla="*/ 205410 h 1412237"/>
              <a:gd name="connsiteX4-119" fmla="*/ 553081 w 771526"/>
              <a:gd name="connsiteY4-120" fmla="*/ 0 h 1412237"/>
              <a:gd name="connsiteX0-121" fmla="*/ 553081 w 771526"/>
              <a:gd name="connsiteY0-122" fmla="*/ 0 h 1412237"/>
              <a:gd name="connsiteX1-123" fmla="*/ 771526 w 771526"/>
              <a:gd name="connsiteY1-124" fmla="*/ 578349 h 1412237"/>
              <a:gd name="connsiteX2-125" fmla="*/ 191293 w 771526"/>
              <a:gd name="connsiteY2-126" fmla="*/ 1412237 h 1412237"/>
              <a:gd name="connsiteX3-127" fmla="*/ 0 w 771526"/>
              <a:gd name="connsiteY3-128" fmla="*/ 205410 h 1412237"/>
              <a:gd name="connsiteX4-129" fmla="*/ 553081 w 771526"/>
              <a:gd name="connsiteY4-130" fmla="*/ 0 h 1412237"/>
            </a:gdLst>
            <a:ahLst/>
            <a:cxnLst>
              <a:cxn ang="0">
                <a:pos x="connsiteX0-121" y="connsiteY0-122"/>
              </a:cxn>
              <a:cxn ang="0">
                <a:pos x="connsiteX1-123" y="connsiteY1-124"/>
              </a:cxn>
              <a:cxn ang="0">
                <a:pos x="connsiteX2-125" y="connsiteY2-126"/>
              </a:cxn>
              <a:cxn ang="0">
                <a:pos x="connsiteX3-127" y="connsiteY3-128"/>
              </a:cxn>
              <a:cxn ang="0">
                <a:pos x="connsiteX4-129" y="connsiteY4-130"/>
              </a:cxn>
            </a:cxnLst>
            <a:rect l="l" t="t" r="r" b="b"/>
            <a:pathLst>
              <a:path w="771526" h="1412237">
                <a:moveTo>
                  <a:pt x="553081" y="0"/>
                </a:moveTo>
                <a:cubicBezTo>
                  <a:pt x="690333" y="153407"/>
                  <a:pt x="771526" y="356396"/>
                  <a:pt x="771526" y="578349"/>
                </a:cubicBezTo>
                <a:cubicBezTo>
                  <a:pt x="771526" y="960917"/>
                  <a:pt x="530305" y="1287144"/>
                  <a:pt x="191293" y="1412237"/>
                </a:cubicBezTo>
                <a:cubicBezTo>
                  <a:pt x="422804" y="1105211"/>
                  <a:pt x="454289" y="541011"/>
                  <a:pt x="0" y="205410"/>
                </a:cubicBezTo>
                <a:cubicBezTo>
                  <a:pt x="270085" y="298865"/>
                  <a:pt x="587796" y="420895"/>
                  <a:pt x="553081" y="0"/>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80" name="矩形 7"/>
          <p:cNvSpPr>
            <a:spLocks noChangeArrowheads="1"/>
          </p:cNvSpPr>
          <p:nvPr/>
        </p:nvSpPr>
        <p:spPr bwMode="auto">
          <a:xfrm rot="19636389" flipH="1">
            <a:off x="2262613" y="2339835"/>
            <a:ext cx="1023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altLang="zh-CN" sz="3200" b="1" dirty="0">
                <a:solidFill>
                  <a:srgbClr val="EAE7D4"/>
                </a:solidFill>
                <a:latin typeface="Century Gothic" panose="020B0502020202020204" pitchFamily="34" charset="0"/>
              </a:rPr>
              <a:t>TEXT</a:t>
            </a:r>
            <a:endParaRPr lang="zh-CN" altLang="en-US" sz="3200" b="1" dirty="0">
              <a:solidFill>
                <a:srgbClr val="EAE7D4"/>
              </a:solidFill>
              <a:latin typeface="Century Gothic" panose="020B0502020202020204" pitchFamily="34" charset="0"/>
            </a:endParaRPr>
          </a:p>
        </p:txBody>
      </p:sp>
      <p:sp>
        <p:nvSpPr>
          <p:cNvPr id="1781" name="矩形 7"/>
          <p:cNvSpPr>
            <a:spLocks noChangeArrowheads="1"/>
          </p:cNvSpPr>
          <p:nvPr/>
        </p:nvSpPr>
        <p:spPr bwMode="auto">
          <a:xfrm rot="1567712" flipH="1">
            <a:off x="1906865" y="4582428"/>
            <a:ext cx="1023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altLang="zh-CN" sz="3200" b="1" dirty="0">
                <a:solidFill>
                  <a:srgbClr val="EAE7D4"/>
                </a:solidFill>
                <a:latin typeface="Century Gothic" panose="020B0502020202020204" pitchFamily="34" charset="0"/>
              </a:rPr>
              <a:t>TEXT</a:t>
            </a:r>
            <a:endParaRPr lang="zh-CN" altLang="en-US" sz="3200" b="1" dirty="0">
              <a:solidFill>
                <a:srgbClr val="EAE7D4"/>
              </a:solidFill>
              <a:latin typeface="Century Gothic" panose="020B0502020202020204" pitchFamily="34" charset="0"/>
            </a:endParaRPr>
          </a:p>
        </p:txBody>
      </p:sp>
      <p:sp>
        <p:nvSpPr>
          <p:cNvPr id="1782" name="矩形 7"/>
          <p:cNvSpPr>
            <a:spLocks noChangeArrowheads="1"/>
          </p:cNvSpPr>
          <p:nvPr/>
        </p:nvSpPr>
        <p:spPr bwMode="auto">
          <a:xfrm rot="16565489" flipH="1">
            <a:off x="4270889" y="3736429"/>
            <a:ext cx="1023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altLang="zh-CN" sz="3200" b="1" dirty="0">
                <a:solidFill>
                  <a:srgbClr val="EAE7D4"/>
                </a:solidFill>
                <a:latin typeface="Century Gothic" panose="020B0502020202020204" pitchFamily="34" charset="0"/>
              </a:rPr>
              <a:t>TEXT</a:t>
            </a:r>
            <a:endParaRPr lang="zh-CN" altLang="en-US" sz="3200" b="1" dirty="0">
              <a:solidFill>
                <a:srgbClr val="EAE7D4"/>
              </a:solidFill>
              <a:latin typeface="Century Gothic" panose="020B0502020202020204" pitchFamily="34" charset="0"/>
            </a:endParaRPr>
          </a:p>
        </p:txBody>
      </p:sp>
      <p:sp>
        <p:nvSpPr>
          <p:cNvPr id="1783" name="矩形 1782"/>
          <p:cNvSpPr/>
          <p:nvPr/>
        </p:nvSpPr>
        <p:spPr>
          <a:xfrm>
            <a:off x="6075172" y="1964446"/>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方正清刻本悦宋简体" panose="02000000000000000000" pitchFamily="2" charset="-122"/>
                <a:ea typeface="方正清刻本悦宋简体" panose="02000000000000000000" pitchFamily="2" charset="-122"/>
              </a:rPr>
              <a:t>研究结果</a:t>
            </a:r>
            <a:r>
              <a:rPr lang="en-US" altLang="zh-CN" sz="2800" b="1" dirty="0">
                <a:latin typeface="方正清刻本悦宋简体" panose="02000000000000000000" pitchFamily="2" charset="-122"/>
                <a:ea typeface="方正清刻本悦宋简体" panose="02000000000000000000" pitchFamily="2" charset="-122"/>
              </a:rPr>
              <a:t>1</a:t>
            </a:r>
            <a:endParaRPr lang="zh-CN" altLang="en-US" sz="2800" b="1" dirty="0">
              <a:latin typeface="方正清刻本悦宋简体" panose="02000000000000000000" pitchFamily="2" charset="-122"/>
              <a:ea typeface="方正清刻本悦宋简体" panose="02000000000000000000" pitchFamily="2" charset="-122"/>
            </a:endParaRPr>
          </a:p>
        </p:txBody>
      </p:sp>
      <p:sp>
        <p:nvSpPr>
          <p:cNvPr id="1784" name="TextBox 18"/>
          <p:cNvSpPr txBox="1"/>
          <p:nvPr/>
        </p:nvSpPr>
        <p:spPr>
          <a:xfrm>
            <a:off x="5948630" y="2538364"/>
            <a:ext cx="5314818" cy="652486"/>
          </a:xfrm>
          <a:prstGeom prst="rect">
            <a:avLst/>
          </a:prstGeom>
          <a:noFill/>
        </p:spPr>
        <p:txBody>
          <a:bodyPr wrap="square" rtlCol="0">
            <a:spAutoFit/>
          </a:bodyPr>
          <a:lstStyle/>
          <a:p>
            <a:pPr defTabSz="9144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1785" name="矩形 1784"/>
          <p:cNvSpPr/>
          <p:nvPr/>
        </p:nvSpPr>
        <p:spPr>
          <a:xfrm>
            <a:off x="6075172" y="3326853"/>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方正清刻本悦宋简体" panose="02000000000000000000" pitchFamily="2" charset="-122"/>
                <a:ea typeface="方正清刻本悦宋简体" panose="02000000000000000000" pitchFamily="2" charset="-122"/>
              </a:rPr>
              <a:t>研究结果</a:t>
            </a:r>
            <a:r>
              <a:rPr lang="en-US" altLang="zh-CN" sz="2800" b="1" dirty="0">
                <a:latin typeface="方正清刻本悦宋简体" panose="02000000000000000000" pitchFamily="2" charset="-122"/>
                <a:ea typeface="方正清刻本悦宋简体" panose="02000000000000000000" pitchFamily="2" charset="-122"/>
              </a:rPr>
              <a:t>2</a:t>
            </a:r>
            <a:endParaRPr lang="zh-CN" altLang="en-US" sz="2800" b="1" dirty="0">
              <a:latin typeface="方正清刻本悦宋简体" panose="02000000000000000000" pitchFamily="2" charset="-122"/>
              <a:ea typeface="方正清刻本悦宋简体" panose="02000000000000000000" pitchFamily="2" charset="-122"/>
            </a:endParaRPr>
          </a:p>
        </p:txBody>
      </p:sp>
      <p:sp>
        <p:nvSpPr>
          <p:cNvPr id="1786" name="TextBox 18"/>
          <p:cNvSpPr txBox="1"/>
          <p:nvPr/>
        </p:nvSpPr>
        <p:spPr>
          <a:xfrm>
            <a:off x="5948630" y="3900771"/>
            <a:ext cx="5314818" cy="652486"/>
          </a:xfrm>
          <a:prstGeom prst="rect">
            <a:avLst/>
          </a:prstGeom>
          <a:noFill/>
        </p:spPr>
        <p:txBody>
          <a:bodyPr wrap="square" rtlCol="0">
            <a:spAutoFit/>
          </a:bodyPr>
          <a:lstStyle/>
          <a:p>
            <a:pPr defTabSz="9144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1787" name="矩形 1786"/>
          <p:cNvSpPr/>
          <p:nvPr/>
        </p:nvSpPr>
        <p:spPr>
          <a:xfrm>
            <a:off x="6075172" y="4664781"/>
            <a:ext cx="2331820" cy="516747"/>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方正清刻本悦宋简体" panose="02000000000000000000" pitchFamily="2" charset="-122"/>
                <a:ea typeface="方正清刻本悦宋简体" panose="02000000000000000000" pitchFamily="2" charset="-122"/>
              </a:rPr>
              <a:t>研究结果</a:t>
            </a:r>
            <a:r>
              <a:rPr lang="en-US" altLang="zh-CN" sz="2800" b="1" dirty="0">
                <a:latin typeface="方正清刻本悦宋简体" panose="02000000000000000000" pitchFamily="2" charset="-122"/>
                <a:ea typeface="方正清刻本悦宋简体" panose="02000000000000000000" pitchFamily="2" charset="-122"/>
              </a:rPr>
              <a:t>3</a:t>
            </a:r>
            <a:endParaRPr lang="zh-CN" altLang="en-US" sz="2800" b="1" dirty="0">
              <a:latin typeface="方正清刻本悦宋简体" panose="02000000000000000000" pitchFamily="2" charset="-122"/>
              <a:ea typeface="方正清刻本悦宋简体" panose="02000000000000000000" pitchFamily="2" charset="-122"/>
            </a:endParaRPr>
          </a:p>
        </p:txBody>
      </p:sp>
      <p:sp>
        <p:nvSpPr>
          <p:cNvPr id="1788" name="TextBox 18"/>
          <p:cNvSpPr txBox="1"/>
          <p:nvPr/>
        </p:nvSpPr>
        <p:spPr>
          <a:xfrm>
            <a:off x="5948630" y="5238699"/>
            <a:ext cx="5314818" cy="652486"/>
          </a:xfrm>
          <a:prstGeom prst="rect">
            <a:avLst/>
          </a:prstGeom>
          <a:noFill/>
        </p:spPr>
        <p:txBody>
          <a:bodyPr wrap="square" rtlCol="0">
            <a:spAutoFit/>
          </a:bodyPr>
          <a:lstStyle/>
          <a:p>
            <a:pPr defTabSz="914400">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1" name="矩形 1790"/>
          <p:cNvSpPr/>
          <p:nvPr/>
        </p:nvSpPr>
        <p:spPr>
          <a:xfrm>
            <a:off x="3528885" y="310334"/>
            <a:ext cx="2254200"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RESULT</a:t>
            </a:r>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94" name="矩形 1793"/>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选题运行过程</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1" name="矩形 1790"/>
          <p:cNvSpPr/>
          <p:nvPr/>
        </p:nvSpPr>
        <p:spPr>
          <a:xfrm>
            <a:off x="3528885" y="310334"/>
            <a:ext cx="2254200"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RESULT</a:t>
            </a:r>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94" name="矩形 1793"/>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选题实践验证</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pic>
        <p:nvPicPr>
          <p:cNvPr id="20" name="Picture 5" descr="F:\无版权图片\526.jpg"/>
          <p:cNvPicPr>
            <a:picLocks noChangeAspect="1" noChangeArrowheads="1"/>
          </p:cNvPicPr>
          <p:nvPr/>
        </p:nvPicPr>
        <p:blipFill>
          <a:blip r:embed="rId2">
            <a:extLst>
              <a:ext uri="{28A0092B-C50C-407E-A947-70E740481C1C}">
                <a14:useLocalDpi xmlns:a14="http://schemas.microsoft.com/office/drawing/2010/main" val="0"/>
              </a:ext>
            </a:extLst>
          </a:blip>
          <a:srcRect l="4451" t="17273" r="6740" b="14017"/>
          <a:stretch>
            <a:fillRect/>
          </a:stretch>
        </p:blipFill>
        <p:spPr bwMode="auto">
          <a:xfrm>
            <a:off x="1178015" y="2378302"/>
            <a:ext cx="3153059" cy="16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F:\无版权图片\522.jpg"/>
          <p:cNvPicPr>
            <a:picLocks noChangeAspect="1" noChangeArrowheads="1"/>
          </p:cNvPicPr>
          <p:nvPr/>
        </p:nvPicPr>
        <p:blipFill>
          <a:blip r:embed="rId3">
            <a:extLst>
              <a:ext uri="{28A0092B-C50C-407E-A947-70E740481C1C}">
                <a14:useLocalDpi xmlns:a14="http://schemas.microsoft.com/office/drawing/2010/main" val="0"/>
              </a:ext>
            </a:extLst>
          </a:blip>
          <a:srcRect l="1360" t="11745" r="1360" b="7860"/>
          <a:stretch>
            <a:fillRect/>
          </a:stretch>
        </p:blipFill>
        <p:spPr bwMode="auto">
          <a:xfrm>
            <a:off x="4545381" y="2378302"/>
            <a:ext cx="3155340" cy="16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F:\无版权图片\525.jpg"/>
          <p:cNvPicPr>
            <a:picLocks noChangeAspect="1" noChangeArrowheads="1"/>
          </p:cNvPicPr>
          <p:nvPr/>
        </p:nvPicPr>
        <p:blipFill>
          <a:blip r:embed="rId4">
            <a:extLst>
              <a:ext uri="{28A0092B-C50C-407E-A947-70E740481C1C}">
                <a14:useLocalDpi xmlns:a14="http://schemas.microsoft.com/office/drawing/2010/main" val="0"/>
              </a:ext>
            </a:extLst>
          </a:blip>
          <a:srcRect l="1860" t="14394" r="2933" b="12978"/>
          <a:stretch>
            <a:fillRect/>
          </a:stretch>
        </p:blipFill>
        <p:spPr bwMode="auto">
          <a:xfrm>
            <a:off x="7915029" y="2378302"/>
            <a:ext cx="3153060" cy="16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45"/>
          <p:cNvSpPr>
            <a:spLocks noChangeArrowheads="1"/>
          </p:cNvSpPr>
          <p:nvPr/>
        </p:nvSpPr>
        <p:spPr bwMode="auto">
          <a:xfrm>
            <a:off x="2185717" y="2615408"/>
            <a:ext cx="1137654" cy="1137654"/>
          </a:xfrm>
          <a:prstGeom prst="ellipse">
            <a:avLst/>
          </a:prstGeom>
          <a:solidFill>
            <a:srgbClr val="157E9F">
              <a:alpha val="80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4" name="组合 46"/>
          <p:cNvGrpSpPr/>
          <p:nvPr/>
        </p:nvGrpSpPr>
        <p:grpSpPr bwMode="auto">
          <a:xfrm>
            <a:off x="2493499" y="2875314"/>
            <a:ext cx="524370" cy="615565"/>
            <a:chOff x="0" y="0"/>
            <a:chExt cx="365125" cy="428626"/>
          </a:xfrm>
        </p:grpSpPr>
        <p:sp>
          <p:nvSpPr>
            <p:cNvPr id="25" name="Freeform 21"/>
            <p:cNvSpPr>
              <a:spLocks noEditPoints="1" noChangeArrowheads="1"/>
            </p:cNvSpPr>
            <p:nvPr/>
          </p:nvSpPr>
          <p:spPr bwMode="auto">
            <a:xfrm>
              <a:off x="4763" y="0"/>
              <a:ext cx="355600" cy="306388"/>
            </a:xfrm>
            <a:custGeom>
              <a:avLst/>
              <a:gdLst>
                <a:gd name="T0" fmla="*/ 2147483646 w 674"/>
                <a:gd name="T1" fmla="*/ 0 h 579"/>
                <a:gd name="T2" fmla="*/ 2147483646 w 674"/>
                <a:gd name="T3" fmla="*/ 2147483646 h 579"/>
                <a:gd name="T4" fmla="*/ 2147483646 w 674"/>
                <a:gd name="T5" fmla="*/ 2147483646 h 579"/>
                <a:gd name="T6" fmla="*/ 0 w 674"/>
                <a:gd name="T7" fmla="*/ 2147483646 h 579"/>
                <a:gd name="T8" fmla="*/ 0 w 674"/>
                <a:gd name="T9" fmla="*/ 2147483646 h 579"/>
                <a:gd name="T10" fmla="*/ 2147483646 w 674"/>
                <a:gd name="T11" fmla="*/ 2147483646 h 579"/>
                <a:gd name="T12" fmla="*/ 2147483646 w 674"/>
                <a:gd name="T13" fmla="*/ 2147483646 h 579"/>
                <a:gd name="T14" fmla="*/ 2147483646 w 674"/>
                <a:gd name="T15" fmla="*/ 2147483646 h 579"/>
                <a:gd name="T16" fmla="*/ 2147483646 w 674"/>
                <a:gd name="T17" fmla="*/ 2147483646 h 579"/>
                <a:gd name="T18" fmla="*/ 2147483646 w 674"/>
                <a:gd name="T19" fmla="*/ 2147483646 h 579"/>
                <a:gd name="T20" fmla="*/ 2147483646 w 674"/>
                <a:gd name="T21" fmla="*/ 2147483646 h 579"/>
                <a:gd name="T22" fmla="*/ 2147483646 w 674"/>
                <a:gd name="T23" fmla="*/ 2147483646 h 579"/>
                <a:gd name="T24" fmla="*/ 2147483646 w 674"/>
                <a:gd name="T25" fmla="*/ 2147483646 h 579"/>
                <a:gd name="T26" fmla="*/ 2147483646 w 674"/>
                <a:gd name="T27" fmla="*/ 2147483646 h 579"/>
                <a:gd name="T28" fmla="*/ 2147483646 w 674"/>
                <a:gd name="T29" fmla="*/ 2147483646 h 579"/>
                <a:gd name="T30" fmla="*/ 2147483646 w 674"/>
                <a:gd name="T31" fmla="*/ 2147483646 h 579"/>
                <a:gd name="T32" fmla="*/ 2147483646 w 674"/>
                <a:gd name="T33" fmla="*/ 2147483646 h 579"/>
                <a:gd name="T34" fmla="*/ 2147483646 w 674"/>
                <a:gd name="T35" fmla="*/ 2147483646 h 579"/>
                <a:gd name="T36" fmla="*/ 2147483646 w 674"/>
                <a:gd name="T37" fmla="*/ 2147483646 h 579"/>
                <a:gd name="T38" fmla="*/ 2147483646 w 674"/>
                <a:gd name="T39" fmla="*/ 2147483646 h 579"/>
                <a:gd name="T40" fmla="*/ 2147483646 w 674"/>
                <a:gd name="T41" fmla="*/ 2147483646 h 579"/>
                <a:gd name="T42" fmla="*/ 2147483646 w 674"/>
                <a:gd name="T43" fmla="*/ 2147483646 h 579"/>
                <a:gd name="T44" fmla="*/ 2147483646 w 674"/>
                <a:gd name="T45" fmla="*/ 2147483646 h 579"/>
                <a:gd name="T46" fmla="*/ 2147483646 w 674"/>
                <a:gd name="T47" fmla="*/ 2147483646 h 579"/>
                <a:gd name="T48" fmla="*/ 2147483646 w 674"/>
                <a:gd name="T49" fmla="*/ 2147483646 h 579"/>
                <a:gd name="T50" fmla="*/ 2147483646 w 674"/>
                <a:gd name="T51" fmla="*/ 2147483646 h 579"/>
                <a:gd name="T52" fmla="*/ 2147483646 w 674"/>
                <a:gd name="T53" fmla="*/ 2147483646 h 579"/>
                <a:gd name="T54" fmla="*/ 2147483646 w 674"/>
                <a:gd name="T55" fmla="*/ 2147483646 h 579"/>
                <a:gd name="T56" fmla="*/ 2147483646 w 674"/>
                <a:gd name="T57" fmla="*/ 2147483646 h 579"/>
                <a:gd name="T58" fmla="*/ 2147483646 w 674"/>
                <a:gd name="T59" fmla="*/ 2147483646 h 579"/>
                <a:gd name="T60" fmla="*/ 2147483646 w 674"/>
                <a:gd name="T61" fmla="*/ 2147483646 h 579"/>
                <a:gd name="T62" fmla="*/ 2147483646 w 674"/>
                <a:gd name="T63" fmla="*/ 2147483646 h 579"/>
                <a:gd name="T64" fmla="*/ 2147483646 w 674"/>
                <a:gd name="T65" fmla="*/ 2147483646 h 579"/>
                <a:gd name="T66" fmla="*/ 2147483646 w 674"/>
                <a:gd name="T67" fmla="*/ 2147483646 h 579"/>
                <a:gd name="T68" fmla="*/ 2147483646 w 674"/>
                <a:gd name="T69" fmla="*/ 2147483646 h 579"/>
                <a:gd name="T70" fmla="*/ 2147483646 w 674"/>
                <a:gd name="T71" fmla="*/ 2147483646 h 579"/>
                <a:gd name="T72" fmla="*/ 2147483646 w 674"/>
                <a:gd name="T73" fmla="*/ 2147483646 h 579"/>
                <a:gd name="T74" fmla="*/ 2147483646 w 674"/>
                <a:gd name="T75" fmla="*/ 2147483646 h 579"/>
                <a:gd name="T76" fmla="*/ 2147483646 w 674"/>
                <a:gd name="T77" fmla="*/ 2147483646 h 579"/>
                <a:gd name="T78" fmla="*/ 2147483646 w 674"/>
                <a:gd name="T79" fmla="*/ 2147483646 h 579"/>
                <a:gd name="T80" fmla="*/ 2147483646 w 674"/>
                <a:gd name="T81" fmla="*/ 2147483646 h 579"/>
                <a:gd name="T82" fmla="*/ 2147483646 w 674"/>
                <a:gd name="T83" fmla="*/ 2147483646 h 579"/>
                <a:gd name="T84" fmla="*/ 2147483646 w 674"/>
                <a:gd name="T85" fmla="*/ 2147483646 h 579"/>
                <a:gd name="T86" fmla="*/ 2147483646 w 674"/>
                <a:gd name="T87" fmla="*/ 2147483646 h 579"/>
                <a:gd name="T88" fmla="*/ 2147483646 w 674"/>
                <a:gd name="T89" fmla="*/ 2147483646 h 579"/>
                <a:gd name="T90" fmla="*/ 2147483646 w 674"/>
                <a:gd name="T91" fmla="*/ 2147483646 h 579"/>
                <a:gd name="T92" fmla="*/ 2147483646 w 674"/>
                <a:gd name="T93" fmla="*/ 2147483646 h 579"/>
                <a:gd name="T94" fmla="*/ 2147483646 w 674"/>
                <a:gd name="T95" fmla="*/ 2147483646 h 579"/>
                <a:gd name="T96" fmla="*/ 2147483646 w 674"/>
                <a:gd name="T97" fmla="*/ 2147483646 h 579"/>
                <a:gd name="T98" fmla="*/ 2147483646 w 674"/>
                <a:gd name="T99" fmla="*/ 2147483646 h 579"/>
                <a:gd name="T100" fmla="*/ 2147483646 w 674"/>
                <a:gd name="T101" fmla="*/ 2147483646 h 579"/>
                <a:gd name="T102" fmla="*/ 2147483646 w 674"/>
                <a:gd name="T103" fmla="*/ 2147483646 h 579"/>
                <a:gd name="T104" fmla="*/ 2147483646 w 674"/>
                <a:gd name="T105" fmla="*/ 2147483646 h 579"/>
                <a:gd name="T106" fmla="*/ 2147483646 w 674"/>
                <a:gd name="T107" fmla="*/ 2147483646 h 579"/>
                <a:gd name="T108" fmla="*/ 2147483646 w 674"/>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4"/>
                <a:gd name="T166" fmla="*/ 0 h 579"/>
                <a:gd name="T167" fmla="*/ 674 w 674"/>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4" h="579">
                  <a:moveTo>
                    <a:pt x="589" y="0"/>
                  </a:moveTo>
                  <a:lnTo>
                    <a:pt x="84" y="0"/>
                  </a:lnTo>
                  <a:lnTo>
                    <a:pt x="76" y="1"/>
                  </a:lnTo>
                  <a:lnTo>
                    <a:pt x="67" y="3"/>
                  </a:lnTo>
                  <a:lnTo>
                    <a:pt x="52" y="7"/>
                  </a:lnTo>
                  <a:lnTo>
                    <a:pt x="36" y="15"/>
                  </a:lnTo>
                  <a:lnTo>
                    <a:pt x="24" y="25"/>
                  </a:lnTo>
                  <a:lnTo>
                    <a:pt x="14" y="38"/>
                  </a:lnTo>
                  <a:lnTo>
                    <a:pt x="7" y="52"/>
                  </a:lnTo>
                  <a:lnTo>
                    <a:pt x="1" y="69"/>
                  </a:lnTo>
                  <a:lnTo>
                    <a:pt x="0" y="77"/>
                  </a:lnTo>
                  <a:lnTo>
                    <a:pt x="0" y="85"/>
                  </a:lnTo>
                  <a:lnTo>
                    <a:pt x="0" y="493"/>
                  </a:lnTo>
                  <a:lnTo>
                    <a:pt x="0" y="502"/>
                  </a:lnTo>
                  <a:lnTo>
                    <a:pt x="1" y="510"/>
                  </a:lnTo>
                  <a:lnTo>
                    <a:pt x="7" y="527"/>
                  </a:lnTo>
                  <a:lnTo>
                    <a:pt x="14" y="541"/>
                  </a:lnTo>
                  <a:lnTo>
                    <a:pt x="24" y="553"/>
                  </a:lnTo>
                  <a:lnTo>
                    <a:pt x="36" y="563"/>
                  </a:lnTo>
                  <a:lnTo>
                    <a:pt x="52" y="572"/>
                  </a:lnTo>
                  <a:lnTo>
                    <a:pt x="67" y="576"/>
                  </a:lnTo>
                  <a:lnTo>
                    <a:pt x="76" y="577"/>
                  </a:lnTo>
                  <a:lnTo>
                    <a:pt x="84" y="579"/>
                  </a:lnTo>
                  <a:lnTo>
                    <a:pt x="589" y="579"/>
                  </a:lnTo>
                  <a:lnTo>
                    <a:pt x="598" y="577"/>
                  </a:lnTo>
                  <a:lnTo>
                    <a:pt x="607" y="576"/>
                  </a:lnTo>
                  <a:lnTo>
                    <a:pt x="622" y="572"/>
                  </a:lnTo>
                  <a:lnTo>
                    <a:pt x="636" y="563"/>
                  </a:lnTo>
                  <a:lnTo>
                    <a:pt x="649" y="553"/>
                  </a:lnTo>
                  <a:lnTo>
                    <a:pt x="659" y="541"/>
                  </a:lnTo>
                  <a:lnTo>
                    <a:pt x="667" y="527"/>
                  </a:lnTo>
                  <a:lnTo>
                    <a:pt x="671" y="510"/>
                  </a:lnTo>
                  <a:lnTo>
                    <a:pt x="673" y="502"/>
                  </a:lnTo>
                  <a:lnTo>
                    <a:pt x="674" y="493"/>
                  </a:lnTo>
                  <a:lnTo>
                    <a:pt x="674" y="85"/>
                  </a:lnTo>
                  <a:lnTo>
                    <a:pt x="673" y="77"/>
                  </a:lnTo>
                  <a:lnTo>
                    <a:pt x="671" y="69"/>
                  </a:lnTo>
                  <a:lnTo>
                    <a:pt x="667" y="52"/>
                  </a:lnTo>
                  <a:lnTo>
                    <a:pt x="659" y="38"/>
                  </a:lnTo>
                  <a:lnTo>
                    <a:pt x="649" y="25"/>
                  </a:lnTo>
                  <a:lnTo>
                    <a:pt x="636" y="15"/>
                  </a:lnTo>
                  <a:lnTo>
                    <a:pt x="622" y="7"/>
                  </a:lnTo>
                  <a:lnTo>
                    <a:pt x="607" y="3"/>
                  </a:lnTo>
                  <a:lnTo>
                    <a:pt x="598" y="1"/>
                  </a:lnTo>
                  <a:lnTo>
                    <a:pt x="589" y="0"/>
                  </a:lnTo>
                  <a:close/>
                  <a:moveTo>
                    <a:pt x="137" y="492"/>
                  </a:moveTo>
                  <a:lnTo>
                    <a:pt x="137" y="492"/>
                  </a:lnTo>
                  <a:lnTo>
                    <a:pt x="126" y="490"/>
                  </a:lnTo>
                  <a:lnTo>
                    <a:pt x="115" y="488"/>
                  </a:lnTo>
                  <a:lnTo>
                    <a:pt x="107" y="482"/>
                  </a:lnTo>
                  <a:lnTo>
                    <a:pt x="98" y="475"/>
                  </a:lnTo>
                  <a:lnTo>
                    <a:pt x="91" y="468"/>
                  </a:lnTo>
                  <a:lnTo>
                    <a:pt x="86" y="458"/>
                  </a:lnTo>
                  <a:lnTo>
                    <a:pt x="83" y="447"/>
                  </a:lnTo>
                  <a:lnTo>
                    <a:pt x="81" y="437"/>
                  </a:lnTo>
                  <a:lnTo>
                    <a:pt x="83" y="426"/>
                  </a:lnTo>
                  <a:lnTo>
                    <a:pt x="86" y="415"/>
                  </a:lnTo>
                  <a:lnTo>
                    <a:pt x="91" y="406"/>
                  </a:lnTo>
                  <a:lnTo>
                    <a:pt x="98" y="398"/>
                  </a:lnTo>
                  <a:lnTo>
                    <a:pt x="107" y="391"/>
                  </a:lnTo>
                  <a:lnTo>
                    <a:pt x="115" y="385"/>
                  </a:lnTo>
                  <a:lnTo>
                    <a:pt x="126" y="383"/>
                  </a:lnTo>
                  <a:lnTo>
                    <a:pt x="137" y="381"/>
                  </a:lnTo>
                  <a:lnTo>
                    <a:pt x="149" y="383"/>
                  </a:lnTo>
                  <a:lnTo>
                    <a:pt x="158" y="385"/>
                  </a:lnTo>
                  <a:lnTo>
                    <a:pt x="168" y="391"/>
                  </a:lnTo>
                  <a:lnTo>
                    <a:pt x="177" y="398"/>
                  </a:lnTo>
                  <a:lnTo>
                    <a:pt x="182" y="406"/>
                  </a:lnTo>
                  <a:lnTo>
                    <a:pt x="188" y="415"/>
                  </a:lnTo>
                  <a:lnTo>
                    <a:pt x="191" y="426"/>
                  </a:lnTo>
                  <a:lnTo>
                    <a:pt x="192" y="437"/>
                  </a:lnTo>
                  <a:lnTo>
                    <a:pt x="191" y="447"/>
                  </a:lnTo>
                  <a:lnTo>
                    <a:pt x="188" y="458"/>
                  </a:lnTo>
                  <a:lnTo>
                    <a:pt x="182" y="468"/>
                  </a:lnTo>
                  <a:lnTo>
                    <a:pt x="177" y="475"/>
                  </a:lnTo>
                  <a:lnTo>
                    <a:pt x="168" y="482"/>
                  </a:lnTo>
                  <a:lnTo>
                    <a:pt x="158" y="488"/>
                  </a:lnTo>
                  <a:lnTo>
                    <a:pt x="149" y="490"/>
                  </a:lnTo>
                  <a:lnTo>
                    <a:pt x="137" y="492"/>
                  </a:lnTo>
                  <a:close/>
                  <a:moveTo>
                    <a:pt x="558" y="492"/>
                  </a:moveTo>
                  <a:lnTo>
                    <a:pt x="558" y="492"/>
                  </a:lnTo>
                  <a:lnTo>
                    <a:pt x="547" y="490"/>
                  </a:lnTo>
                  <a:lnTo>
                    <a:pt x="535" y="488"/>
                  </a:lnTo>
                  <a:lnTo>
                    <a:pt x="527" y="482"/>
                  </a:lnTo>
                  <a:lnTo>
                    <a:pt x="518" y="475"/>
                  </a:lnTo>
                  <a:lnTo>
                    <a:pt x="511" y="468"/>
                  </a:lnTo>
                  <a:lnTo>
                    <a:pt x="506" y="458"/>
                  </a:lnTo>
                  <a:lnTo>
                    <a:pt x="503" y="447"/>
                  </a:lnTo>
                  <a:lnTo>
                    <a:pt x="502" y="437"/>
                  </a:lnTo>
                  <a:lnTo>
                    <a:pt x="503" y="426"/>
                  </a:lnTo>
                  <a:lnTo>
                    <a:pt x="506" y="415"/>
                  </a:lnTo>
                  <a:lnTo>
                    <a:pt x="511" y="406"/>
                  </a:lnTo>
                  <a:lnTo>
                    <a:pt x="518" y="398"/>
                  </a:lnTo>
                  <a:lnTo>
                    <a:pt x="527" y="391"/>
                  </a:lnTo>
                  <a:lnTo>
                    <a:pt x="535" y="385"/>
                  </a:lnTo>
                  <a:lnTo>
                    <a:pt x="547" y="383"/>
                  </a:lnTo>
                  <a:lnTo>
                    <a:pt x="558" y="381"/>
                  </a:lnTo>
                  <a:lnTo>
                    <a:pt x="569" y="383"/>
                  </a:lnTo>
                  <a:lnTo>
                    <a:pt x="579" y="385"/>
                  </a:lnTo>
                  <a:lnTo>
                    <a:pt x="589" y="391"/>
                  </a:lnTo>
                  <a:lnTo>
                    <a:pt x="597" y="398"/>
                  </a:lnTo>
                  <a:lnTo>
                    <a:pt x="603" y="406"/>
                  </a:lnTo>
                  <a:lnTo>
                    <a:pt x="608" y="415"/>
                  </a:lnTo>
                  <a:lnTo>
                    <a:pt x="611" y="426"/>
                  </a:lnTo>
                  <a:lnTo>
                    <a:pt x="612" y="437"/>
                  </a:lnTo>
                  <a:lnTo>
                    <a:pt x="611" y="447"/>
                  </a:lnTo>
                  <a:lnTo>
                    <a:pt x="608" y="458"/>
                  </a:lnTo>
                  <a:lnTo>
                    <a:pt x="603" y="468"/>
                  </a:lnTo>
                  <a:lnTo>
                    <a:pt x="597" y="475"/>
                  </a:lnTo>
                  <a:lnTo>
                    <a:pt x="589" y="482"/>
                  </a:lnTo>
                  <a:lnTo>
                    <a:pt x="579" y="488"/>
                  </a:lnTo>
                  <a:lnTo>
                    <a:pt x="569" y="490"/>
                  </a:lnTo>
                  <a:lnTo>
                    <a:pt x="558" y="492"/>
                  </a:lnTo>
                  <a:close/>
                  <a:moveTo>
                    <a:pt x="619" y="273"/>
                  </a:moveTo>
                  <a:lnTo>
                    <a:pt x="619" y="273"/>
                  </a:lnTo>
                  <a:lnTo>
                    <a:pt x="618" y="284"/>
                  </a:lnTo>
                  <a:lnTo>
                    <a:pt x="615" y="294"/>
                  </a:lnTo>
                  <a:lnTo>
                    <a:pt x="611" y="303"/>
                  </a:lnTo>
                  <a:lnTo>
                    <a:pt x="604" y="310"/>
                  </a:lnTo>
                  <a:lnTo>
                    <a:pt x="597" y="315"/>
                  </a:lnTo>
                  <a:lnTo>
                    <a:pt x="589" y="321"/>
                  </a:lnTo>
                  <a:lnTo>
                    <a:pt x="579" y="324"/>
                  </a:lnTo>
                  <a:lnTo>
                    <a:pt x="569" y="325"/>
                  </a:lnTo>
                  <a:lnTo>
                    <a:pt x="105" y="325"/>
                  </a:lnTo>
                  <a:lnTo>
                    <a:pt x="95" y="324"/>
                  </a:lnTo>
                  <a:lnTo>
                    <a:pt x="86" y="321"/>
                  </a:lnTo>
                  <a:lnTo>
                    <a:pt x="77" y="315"/>
                  </a:lnTo>
                  <a:lnTo>
                    <a:pt x="69" y="310"/>
                  </a:lnTo>
                  <a:lnTo>
                    <a:pt x="63" y="303"/>
                  </a:lnTo>
                  <a:lnTo>
                    <a:pt x="59" y="294"/>
                  </a:lnTo>
                  <a:lnTo>
                    <a:pt x="56" y="284"/>
                  </a:lnTo>
                  <a:lnTo>
                    <a:pt x="55" y="273"/>
                  </a:lnTo>
                  <a:lnTo>
                    <a:pt x="55" y="111"/>
                  </a:lnTo>
                  <a:lnTo>
                    <a:pt x="56" y="101"/>
                  </a:lnTo>
                  <a:lnTo>
                    <a:pt x="59" y="91"/>
                  </a:lnTo>
                  <a:lnTo>
                    <a:pt x="63" y="83"/>
                  </a:lnTo>
                  <a:lnTo>
                    <a:pt x="69" y="76"/>
                  </a:lnTo>
                  <a:lnTo>
                    <a:pt x="77" y="69"/>
                  </a:lnTo>
                  <a:lnTo>
                    <a:pt x="86" y="64"/>
                  </a:lnTo>
                  <a:lnTo>
                    <a:pt x="95" y="62"/>
                  </a:lnTo>
                  <a:lnTo>
                    <a:pt x="105" y="60"/>
                  </a:lnTo>
                  <a:lnTo>
                    <a:pt x="569" y="60"/>
                  </a:lnTo>
                  <a:lnTo>
                    <a:pt x="579" y="62"/>
                  </a:lnTo>
                  <a:lnTo>
                    <a:pt x="589" y="64"/>
                  </a:lnTo>
                  <a:lnTo>
                    <a:pt x="597" y="69"/>
                  </a:lnTo>
                  <a:lnTo>
                    <a:pt x="604" y="76"/>
                  </a:lnTo>
                  <a:lnTo>
                    <a:pt x="611" y="83"/>
                  </a:lnTo>
                  <a:lnTo>
                    <a:pt x="615" y="91"/>
                  </a:lnTo>
                  <a:lnTo>
                    <a:pt x="618" y="101"/>
                  </a:lnTo>
                  <a:lnTo>
                    <a:pt x="619" y="111"/>
                  </a:lnTo>
                  <a:lnTo>
                    <a:pt x="619" y="273"/>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Freeform 22"/>
            <p:cNvSpPr>
              <a:spLocks noEditPoints="1" noChangeArrowheads="1"/>
            </p:cNvSpPr>
            <p:nvPr/>
          </p:nvSpPr>
          <p:spPr bwMode="auto">
            <a:xfrm>
              <a:off x="74613" y="333375"/>
              <a:ext cx="215900" cy="82550"/>
            </a:xfrm>
            <a:custGeom>
              <a:avLst/>
              <a:gdLst>
                <a:gd name="T0" fmla="*/ 2147483646 w 407"/>
                <a:gd name="T1" fmla="*/ 2147483646 h 156"/>
                <a:gd name="T2" fmla="*/ 2147483646 w 407"/>
                <a:gd name="T3" fmla="*/ 2147483646 h 156"/>
                <a:gd name="T4" fmla="*/ 2147483646 w 407"/>
                <a:gd name="T5" fmla="*/ 2147483646 h 156"/>
                <a:gd name="T6" fmla="*/ 2147483646 w 407"/>
                <a:gd name="T7" fmla="*/ 2147483646 h 156"/>
                <a:gd name="T8" fmla="*/ 2147483646 w 407"/>
                <a:gd name="T9" fmla="*/ 2147483646 h 156"/>
                <a:gd name="T10" fmla="*/ 2147483646 w 407"/>
                <a:gd name="T11" fmla="*/ 0 h 156"/>
                <a:gd name="T12" fmla="*/ 2147483646 w 407"/>
                <a:gd name="T13" fmla="*/ 0 h 156"/>
                <a:gd name="T14" fmla="*/ 2147483646 w 407"/>
                <a:gd name="T15" fmla="*/ 2147483646 h 156"/>
                <a:gd name="T16" fmla="*/ 2147483646 w 407"/>
                <a:gd name="T17" fmla="*/ 2147483646 h 156"/>
                <a:gd name="T18" fmla="*/ 2147483646 w 407"/>
                <a:gd name="T19" fmla="*/ 0 h 156"/>
                <a:gd name="T20" fmla="*/ 2147483646 w 407"/>
                <a:gd name="T21" fmla="*/ 0 h 156"/>
                <a:gd name="T22" fmla="*/ 2147483646 w 407"/>
                <a:gd name="T23" fmla="*/ 0 h 156"/>
                <a:gd name="T24" fmla="*/ 2147483646 w 407"/>
                <a:gd name="T25" fmla="*/ 2147483646 h 156"/>
                <a:gd name="T26" fmla="*/ 2147483646 w 407"/>
                <a:gd name="T27" fmla="*/ 0 h 156"/>
                <a:gd name="T28" fmla="*/ 2147483646 w 407"/>
                <a:gd name="T29" fmla="*/ 2147483646 h 156"/>
                <a:gd name="T30" fmla="*/ 2147483646 w 407"/>
                <a:gd name="T31" fmla="*/ 2147483646 h 156"/>
                <a:gd name="T32" fmla="*/ 0 w 407"/>
                <a:gd name="T33" fmla="*/ 2147483646 h 156"/>
                <a:gd name="T34" fmla="*/ 2147483646 w 407"/>
                <a:gd name="T35" fmla="*/ 2147483646 h 156"/>
                <a:gd name="T36" fmla="*/ 2147483646 w 407"/>
                <a:gd name="T37" fmla="*/ 214748364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156"/>
                <a:gd name="T59" fmla="*/ 407 w 407"/>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156">
                  <a:moveTo>
                    <a:pt x="349" y="62"/>
                  </a:moveTo>
                  <a:lnTo>
                    <a:pt x="59" y="62"/>
                  </a:lnTo>
                  <a:lnTo>
                    <a:pt x="38" y="95"/>
                  </a:lnTo>
                  <a:lnTo>
                    <a:pt x="369" y="95"/>
                  </a:lnTo>
                  <a:lnTo>
                    <a:pt x="349" y="62"/>
                  </a:lnTo>
                  <a:close/>
                  <a:moveTo>
                    <a:pt x="310" y="0"/>
                  </a:moveTo>
                  <a:lnTo>
                    <a:pt x="97" y="0"/>
                  </a:lnTo>
                  <a:lnTo>
                    <a:pt x="76" y="34"/>
                  </a:lnTo>
                  <a:lnTo>
                    <a:pt x="331" y="34"/>
                  </a:lnTo>
                  <a:lnTo>
                    <a:pt x="310" y="0"/>
                  </a:lnTo>
                  <a:close/>
                  <a:moveTo>
                    <a:pt x="384" y="0"/>
                  </a:moveTo>
                  <a:lnTo>
                    <a:pt x="383" y="0"/>
                  </a:lnTo>
                  <a:lnTo>
                    <a:pt x="384" y="3"/>
                  </a:lnTo>
                  <a:lnTo>
                    <a:pt x="384" y="0"/>
                  </a:lnTo>
                  <a:close/>
                  <a:moveTo>
                    <a:pt x="387" y="122"/>
                  </a:moveTo>
                  <a:lnTo>
                    <a:pt x="21" y="122"/>
                  </a:lnTo>
                  <a:lnTo>
                    <a:pt x="0" y="156"/>
                  </a:lnTo>
                  <a:lnTo>
                    <a:pt x="407" y="156"/>
                  </a:lnTo>
                  <a:lnTo>
                    <a:pt x="387" y="122"/>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Freeform 23"/>
            <p:cNvSpPr>
              <a:spLocks noEditPoints="1" noChangeArrowheads="1"/>
            </p:cNvSpPr>
            <p:nvPr/>
          </p:nvSpPr>
          <p:spPr bwMode="auto">
            <a:xfrm>
              <a:off x="0" y="325438"/>
              <a:ext cx="365125" cy="103188"/>
            </a:xfrm>
            <a:custGeom>
              <a:avLst/>
              <a:gdLst>
                <a:gd name="T0" fmla="*/ 2147483646 w 690"/>
                <a:gd name="T1" fmla="*/ 0 h 197"/>
                <a:gd name="T2" fmla="*/ 2147483646 w 690"/>
                <a:gd name="T3" fmla="*/ 0 h 197"/>
                <a:gd name="T4" fmla="*/ 2147483646 w 690"/>
                <a:gd name="T5" fmla="*/ 2147483646 h 197"/>
                <a:gd name="T6" fmla="*/ 2147483646 w 690"/>
                <a:gd name="T7" fmla="*/ 2147483646 h 197"/>
                <a:gd name="T8" fmla="*/ 2147483646 w 690"/>
                <a:gd name="T9" fmla="*/ 0 h 197"/>
                <a:gd name="T10" fmla="*/ 0 w 690"/>
                <a:gd name="T11" fmla="*/ 2147483646 h 197"/>
                <a:gd name="T12" fmla="*/ 2147483646 w 690"/>
                <a:gd name="T13" fmla="*/ 2147483646 h 197"/>
                <a:gd name="T14" fmla="*/ 2147483646 w 690"/>
                <a:gd name="T15" fmla="*/ 0 h 197"/>
                <a:gd name="T16" fmla="*/ 2147483646 w 690"/>
                <a:gd name="T17" fmla="*/ 0 h 197"/>
                <a:gd name="T18" fmla="*/ 0 w 690"/>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97"/>
                <a:gd name="T32" fmla="*/ 690 w 690"/>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97">
                  <a:moveTo>
                    <a:pt x="567" y="0"/>
                  </a:moveTo>
                  <a:lnTo>
                    <a:pt x="480" y="0"/>
                  </a:lnTo>
                  <a:lnTo>
                    <a:pt x="602" y="197"/>
                  </a:lnTo>
                  <a:lnTo>
                    <a:pt x="690" y="197"/>
                  </a:lnTo>
                  <a:lnTo>
                    <a:pt x="567" y="0"/>
                  </a:lnTo>
                  <a:close/>
                  <a:moveTo>
                    <a:pt x="0" y="197"/>
                  </a:moveTo>
                  <a:lnTo>
                    <a:pt x="88" y="197"/>
                  </a:lnTo>
                  <a:lnTo>
                    <a:pt x="210" y="0"/>
                  </a:lnTo>
                  <a:lnTo>
                    <a:pt x="122" y="0"/>
                  </a:lnTo>
                  <a:lnTo>
                    <a:pt x="0" y="197"/>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8" name="椭圆 50"/>
          <p:cNvSpPr>
            <a:spLocks noChangeArrowheads="1"/>
          </p:cNvSpPr>
          <p:nvPr/>
        </p:nvSpPr>
        <p:spPr bwMode="auto">
          <a:xfrm>
            <a:off x="5566763" y="2615408"/>
            <a:ext cx="1137656" cy="1137654"/>
          </a:xfrm>
          <a:prstGeom prst="ellipse">
            <a:avLst/>
          </a:prstGeom>
          <a:solidFill>
            <a:srgbClr val="157E9F">
              <a:alpha val="80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29" name="组合 51"/>
          <p:cNvGrpSpPr/>
          <p:nvPr/>
        </p:nvGrpSpPr>
        <p:grpSpPr bwMode="auto">
          <a:xfrm>
            <a:off x="5742314" y="2941429"/>
            <a:ext cx="811634" cy="446854"/>
            <a:chOff x="0" y="0"/>
            <a:chExt cx="565150" cy="311151"/>
          </a:xfrm>
        </p:grpSpPr>
        <p:sp>
          <p:nvSpPr>
            <p:cNvPr id="30" name="Freeform 28"/>
            <p:cNvSpPr>
              <a:spLocks noEditPoints="1" noChangeArrowheads="1"/>
            </p:cNvSpPr>
            <p:nvPr/>
          </p:nvSpPr>
          <p:spPr bwMode="auto">
            <a:xfrm>
              <a:off x="0" y="0"/>
              <a:ext cx="565150" cy="282575"/>
            </a:xfrm>
            <a:custGeom>
              <a:avLst/>
              <a:gdLst>
                <a:gd name="T0" fmla="*/ 2147483646 w 1068"/>
                <a:gd name="T1" fmla="*/ 2147483646 h 534"/>
                <a:gd name="T2" fmla="*/ 2147483646 w 1068"/>
                <a:gd name="T3" fmla="*/ 2147483646 h 534"/>
                <a:gd name="T4" fmla="*/ 2147483646 w 1068"/>
                <a:gd name="T5" fmla="*/ 2147483646 h 534"/>
                <a:gd name="T6" fmla="*/ 2147483646 w 1068"/>
                <a:gd name="T7" fmla="*/ 2147483646 h 534"/>
                <a:gd name="T8" fmla="*/ 2147483646 w 1068"/>
                <a:gd name="T9" fmla="*/ 2147483646 h 534"/>
                <a:gd name="T10" fmla="*/ 2147483646 w 1068"/>
                <a:gd name="T11" fmla="*/ 2147483646 h 534"/>
                <a:gd name="T12" fmla="*/ 2147483646 w 1068"/>
                <a:gd name="T13" fmla="*/ 2147483646 h 534"/>
                <a:gd name="T14" fmla="*/ 2147483646 w 1068"/>
                <a:gd name="T15" fmla="*/ 2147483646 h 534"/>
                <a:gd name="T16" fmla="*/ 2147483646 w 1068"/>
                <a:gd name="T17" fmla="*/ 2147483646 h 534"/>
                <a:gd name="T18" fmla="*/ 2147483646 w 1068"/>
                <a:gd name="T19" fmla="*/ 2147483646 h 534"/>
                <a:gd name="T20" fmla="*/ 2147483646 w 1068"/>
                <a:gd name="T21" fmla="*/ 2147483646 h 534"/>
                <a:gd name="T22" fmla="*/ 2147483646 w 1068"/>
                <a:gd name="T23" fmla="*/ 2147483646 h 534"/>
                <a:gd name="T24" fmla="*/ 2147483646 w 1068"/>
                <a:gd name="T25" fmla="*/ 2147483646 h 534"/>
                <a:gd name="T26" fmla="*/ 2147483646 w 1068"/>
                <a:gd name="T27" fmla="*/ 2147483646 h 534"/>
                <a:gd name="T28" fmla="*/ 2147483646 w 1068"/>
                <a:gd name="T29" fmla="*/ 2147483646 h 534"/>
                <a:gd name="T30" fmla="*/ 2147483646 w 1068"/>
                <a:gd name="T31" fmla="*/ 2147483646 h 534"/>
                <a:gd name="T32" fmla="*/ 2147483646 w 1068"/>
                <a:gd name="T33" fmla="*/ 2147483646 h 534"/>
                <a:gd name="T34" fmla="*/ 2147483646 w 1068"/>
                <a:gd name="T35" fmla="*/ 2147483646 h 534"/>
                <a:gd name="T36" fmla="*/ 2147483646 w 1068"/>
                <a:gd name="T37" fmla="*/ 2147483646 h 534"/>
                <a:gd name="T38" fmla="*/ 0 w 1068"/>
                <a:gd name="T39" fmla="*/ 2147483646 h 534"/>
                <a:gd name="T40" fmla="*/ 2147483646 w 1068"/>
                <a:gd name="T41" fmla="*/ 2147483646 h 534"/>
                <a:gd name="T42" fmla="*/ 2147483646 w 1068"/>
                <a:gd name="T43" fmla="*/ 2147483646 h 534"/>
                <a:gd name="T44" fmla="*/ 2147483646 w 1068"/>
                <a:gd name="T45" fmla="*/ 2147483646 h 534"/>
                <a:gd name="T46" fmla="*/ 2147483646 w 1068"/>
                <a:gd name="T47" fmla="*/ 2147483646 h 534"/>
                <a:gd name="T48" fmla="*/ 2147483646 w 1068"/>
                <a:gd name="T49" fmla="*/ 2147483646 h 534"/>
                <a:gd name="T50" fmla="*/ 2147483646 w 1068"/>
                <a:gd name="T51" fmla="*/ 2147483646 h 534"/>
                <a:gd name="T52" fmla="*/ 2147483646 w 1068"/>
                <a:gd name="T53" fmla="*/ 2147483646 h 534"/>
                <a:gd name="T54" fmla="*/ 2147483646 w 1068"/>
                <a:gd name="T55" fmla="*/ 2147483646 h 534"/>
                <a:gd name="T56" fmla="*/ 2147483646 w 1068"/>
                <a:gd name="T57" fmla="*/ 2147483646 h 534"/>
                <a:gd name="T58" fmla="*/ 2147483646 w 1068"/>
                <a:gd name="T59" fmla="*/ 2147483646 h 534"/>
                <a:gd name="T60" fmla="*/ 2147483646 w 1068"/>
                <a:gd name="T61" fmla="*/ 2147483646 h 534"/>
                <a:gd name="T62" fmla="*/ 2147483646 w 1068"/>
                <a:gd name="T63" fmla="*/ 2147483646 h 534"/>
                <a:gd name="T64" fmla="*/ 2147483646 w 1068"/>
                <a:gd name="T65" fmla="*/ 2147483646 h 534"/>
                <a:gd name="T66" fmla="*/ 2147483646 w 1068"/>
                <a:gd name="T67" fmla="*/ 2147483646 h 534"/>
                <a:gd name="T68" fmla="*/ 2147483646 w 1068"/>
                <a:gd name="T69" fmla="*/ 2147483646 h 534"/>
                <a:gd name="T70" fmla="*/ 2147483646 w 1068"/>
                <a:gd name="T71" fmla="*/ 2147483646 h 534"/>
                <a:gd name="T72" fmla="*/ 2147483646 w 1068"/>
                <a:gd name="T73" fmla="*/ 2147483646 h 534"/>
                <a:gd name="T74" fmla="*/ 2147483646 w 1068"/>
                <a:gd name="T75" fmla="*/ 2147483646 h 534"/>
                <a:gd name="T76" fmla="*/ 2147483646 w 1068"/>
                <a:gd name="T77" fmla="*/ 2147483646 h 534"/>
                <a:gd name="T78" fmla="*/ 2147483646 w 1068"/>
                <a:gd name="T79" fmla="*/ 2147483646 h 534"/>
                <a:gd name="T80" fmla="*/ 2147483646 w 1068"/>
                <a:gd name="T81" fmla="*/ 2147483646 h 534"/>
                <a:gd name="T82" fmla="*/ 2147483646 w 1068"/>
                <a:gd name="T83" fmla="*/ 2147483646 h 534"/>
                <a:gd name="T84" fmla="*/ 2147483646 w 1068"/>
                <a:gd name="T85" fmla="*/ 2147483646 h 534"/>
                <a:gd name="T86" fmla="*/ 2147483646 w 1068"/>
                <a:gd name="T87" fmla="*/ 2147483646 h 534"/>
                <a:gd name="T88" fmla="*/ 2147483646 w 1068"/>
                <a:gd name="T89" fmla="*/ 2147483646 h 534"/>
                <a:gd name="T90" fmla="*/ 2147483646 w 1068"/>
                <a:gd name="T91" fmla="*/ 2147483646 h 534"/>
                <a:gd name="T92" fmla="*/ 2147483646 w 1068"/>
                <a:gd name="T93" fmla="*/ 2147483646 h 534"/>
                <a:gd name="T94" fmla="*/ 2147483646 w 1068"/>
                <a:gd name="T95" fmla="*/ 2147483646 h 534"/>
                <a:gd name="T96" fmla="*/ 2147483646 w 1068"/>
                <a:gd name="T97" fmla="*/ 2147483646 h 534"/>
                <a:gd name="T98" fmla="*/ 2147483646 w 1068"/>
                <a:gd name="T99" fmla="*/ 2147483646 h 534"/>
                <a:gd name="T100" fmla="*/ 2147483646 w 1068"/>
                <a:gd name="T101" fmla="*/ 2147483646 h 534"/>
                <a:gd name="T102" fmla="*/ 2147483646 w 1068"/>
                <a:gd name="T103" fmla="*/ 2147483646 h 534"/>
                <a:gd name="T104" fmla="*/ 2147483646 w 1068"/>
                <a:gd name="T105" fmla="*/ 2147483646 h 534"/>
                <a:gd name="T106" fmla="*/ 2147483646 w 1068"/>
                <a:gd name="T107" fmla="*/ 2147483646 h 534"/>
                <a:gd name="T108" fmla="*/ 2147483646 w 1068"/>
                <a:gd name="T109" fmla="*/ 2147483646 h 534"/>
                <a:gd name="T110" fmla="*/ 2147483646 w 1068"/>
                <a:gd name="T111" fmla="*/ 2147483646 h 534"/>
                <a:gd name="T112" fmla="*/ 2147483646 w 1068"/>
                <a:gd name="T113" fmla="*/ 2147483646 h 5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8"/>
                <a:gd name="T172" fmla="*/ 0 h 534"/>
                <a:gd name="T173" fmla="*/ 1068 w 1068"/>
                <a:gd name="T174" fmla="*/ 534 h 5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8" h="534">
                  <a:moveTo>
                    <a:pt x="1068" y="464"/>
                  </a:moveTo>
                  <a:lnTo>
                    <a:pt x="1068" y="464"/>
                  </a:lnTo>
                  <a:lnTo>
                    <a:pt x="1067" y="451"/>
                  </a:lnTo>
                  <a:lnTo>
                    <a:pt x="1064" y="441"/>
                  </a:lnTo>
                  <a:lnTo>
                    <a:pt x="1058" y="434"/>
                  </a:lnTo>
                  <a:lnTo>
                    <a:pt x="1053" y="430"/>
                  </a:lnTo>
                  <a:lnTo>
                    <a:pt x="1047" y="427"/>
                  </a:lnTo>
                  <a:lnTo>
                    <a:pt x="1043" y="426"/>
                  </a:lnTo>
                  <a:lnTo>
                    <a:pt x="1037"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35" y="521"/>
                  </a:lnTo>
                  <a:lnTo>
                    <a:pt x="131" y="507"/>
                  </a:lnTo>
                  <a:lnTo>
                    <a:pt x="128" y="492"/>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398" y="492"/>
                  </a:lnTo>
                  <a:lnTo>
                    <a:pt x="396" y="507"/>
                  </a:lnTo>
                  <a:lnTo>
                    <a:pt x="391" y="521"/>
                  </a:lnTo>
                  <a:lnTo>
                    <a:pt x="386" y="534"/>
                  </a:lnTo>
                  <a:lnTo>
                    <a:pt x="722" y="534"/>
                  </a:lnTo>
                  <a:lnTo>
                    <a:pt x="716" y="521"/>
                  </a:lnTo>
                  <a:lnTo>
                    <a:pt x="712" y="507"/>
                  </a:lnTo>
                  <a:lnTo>
                    <a:pt x="709" y="492"/>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1" y="476"/>
                  </a:lnTo>
                  <a:lnTo>
                    <a:pt x="981" y="478"/>
                  </a:lnTo>
                  <a:lnTo>
                    <a:pt x="980" y="492"/>
                  </a:lnTo>
                  <a:lnTo>
                    <a:pt x="977" y="507"/>
                  </a:lnTo>
                  <a:lnTo>
                    <a:pt x="973" y="521"/>
                  </a:lnTo>
                  <a:lnTo>
                    <a:pt x="967" y="534"/>
                  </a:lnTo>
                  <a:lnTo>
                    <a:pt x="1040" y="534"/>
                  </a:lnTo>
                  <a:lnTo>
                    <a:pt x="1041" y="521"/>
                  </a:lnTo>
                  <a:lnTo>
                    <a:pt x="1050" y="518"/>
                  </a:lnTo>
                  <a:lnTo>
                    <a:pt x="1055" y="515"/>
                  </a:lnTo>
                  <a:lnTo>
                    <a:pt x="1061" y="510"/>
                  </a:lnTo>
                  <a:lnTo>
                    <a:pt x="1064" y="503"/>
                  </a:lnTo>
                  <a:lnTo>
                    <a:pt x="1067" y="496"/>
                  </a:lnTo>
                  <a:lnTo>
                    <a:pt x="1068" y="486"/>
                  </a:lnTo>
                  <a:lnTo>
                    <a:pt x="1068" y="464"/>
                  </a:lnTo>
                  <a:close/>
                  <a:moveTo>
                    <a:pt x="530" y="258"/>
                  </a:moveTo>
                  <a:lnTo>
                    <a:pt x="288" y="258"/>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1" name="Freeform 29"/>
            <p:cNvSpPr>
              <a:spLocks noEditPoints="1" noChangeArrowheads="1"/>
            </p:cNvSpPr>
            <p:nvPr/>
          </p:nvSpPr>
          <p:spPr bwMode="auto">
            <a:xfrm>
              <a:off x="385763"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98"/>
                  </a:lnTo>
                  <a:lnTo>
                    <a:pt x="74" y="90"/>
                  </a:lnTo>
                  <a:lnTo>
                    <a:pt x="78" y="83"/>
                  </a:lnTo>
                  <a:lnTo>
                    <a:pt x="84" y="76"/>
                  </a:lnTo>
                  <a:lnTo>
                    <a:pt x="91" y="70"/>
                  </a:lnTo>
                  <a:lnTo>
                    <a:pt x="98" y="66"/>
                  </a:lnTo>
                  <a:lnTo>
                    <a:pt x="107" y="63"/>
                  </a:lnTo>
                  <a:lnTo>
                    <a:pt x="116" y="62"/>
                  </a:lnTo>
                  <a:lnTo>
                    <a:pt x="125" y="63"/>
                  </a:lnTo>
                  <a:lnTo>
                    <a:pt x="133" y="66"/>
                  </a:lnTo>
                  <a:lnTo>
                    <a:pt x="142" y="70"/>
                  </a:lnTo>
                  <a:lnTo>
                    <a:pt x="147" y="76"/>
                  </a:lnTo>
                  <a:lnTo>
                    <a:pt x="153" y="83"/>
                  </a:lnTo>
                  <a:lnTo>
                    <a:pt x="157" y="90"/>
                  </a:lnTo>
                  <a:lnTo>
                    <a:pt x="160" y="98"/>
                  </a:lnTo>
                  <a:lnTo>
                    <a:pt x="161" y="108"/>
                  </a:lnTo>
                  <a:lnTo>
                    <a:pt x="160" y="116"/>
                  </a:lnTo>
                  <a:lnTo>
                    <a:pt x="157" y="125"/>
                  </a:lnTo>
                  <a:lnTo>
                    <a:pt x="153" y="132"/>
                  </a:lnTo>
                  <a:lnTo>
                    <a:pt x="147" y="139"/>
                  </a:lnTo>
                  <a:lnTo>
                    <a:pt x="142" y="144"/>
                  </a:lnTo>
                  <a:lnTo>
                    <a:pt x="133" y="148"/>
                  </a:lnTo>
                  <a:lnTo>
                    <a:pt x="125" y="151"/>
                  </a:lnTo>
                  <a:lnTo>
                    <a:pt x="116" y="153"/>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2" name="Freeform 30"/>
            <p:cNvSpPr>
              <a:spLocks noEditPoints="1" noChangeArrowheads="1"/>
            </p:cNvSpPr>
            <p:nvPr/>
          </p:nvSpPr>
          <p:spPr bwMode="auto">
            <a:xfrm>
              <a:off x="77788"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98"/>
                  </a:lnTo>
                  <a:lnTo>
                    <a:pt x="68" y="90"/>
                  </a:lnTo>
                  <a:lnTo>
                    <a:pt x="72" y="83"/>
                  </a:lnTo>
                  <a:lnTo>
                    <a:pt x="78" y="76"/>
                  </a:lnTo>
                  <a:lnTo>
                    <a:pt x="85" y="70"/>
                  </a:lnTo>
                  <a:lnTo>
                    <a:pt x="92" y="66"/>
                  </a:lnTo>
                  <a:lnTo>
                    <a:pt x="100" y="63"/>
                  </a:lnTo>
                  <a:lnTo>
                    <a:pt x="110" y="62"/>
                  </a:lnTo>
                  <a:lnTo>
                    <a:pt x="119" y="63"/>
                  </a:lnTo>
                  <a:lnTo>
                    <a:pt x="127" y="66"/>
                  </a:lnTo>
                  <a:lnTo>
                    <a:pt x="135" y="70"/>
                  </a:lnTo>
                  <a:lnTo>
                    <a:pt x="142" y="76"/>
                  </a:lnTo>
                  <a:lnTo>
                    <a:pt x="148" y="83"/>
                  </a:lnTo>
                  <a:lnTo>
                    <a:pt x="152" y="90"/>
                  </a:lnTo>
                  <a:lnTo>
                    <a:pt x="154" y="98"/>
                  </a:lnTo>
                  <a:lnTo>
                    <a:pt x="155" y="108"/>
                  </a:lnTo>
                  <a:lnTo>
                    <a:pt x="154" y="116"/>
                  </a:lnTo>
                  <a:lnTo>
                    <a:pt x="152" y="125"/>
                  </a:lnTo>
                  <a:lnTo>
                    <a:pt x="148" y="132"/>
                  </a:lnTo>
                  <a:lnTo>
                    <a:pt x="142" y="139"/>
                  </a:lnTo>
                  <a:lnTo>
                    <a:pt x="135" y="144"/>
                  </a:lnTo>
                  <a:lnTo>
                    <a:pt x="127" y="148"/>
                  </a:lnTo>
                  <a:lnTo>
                    <a:pt x="119" y="151"/>
                  </a:lnTo>
                  <a:lnTo>
                    <a:pt x="110" y="153"/>
                  </a:ln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33" name="椭圆 55"/>
          <p:cNvSpPr>
            <a:spLocks noChangeArrowheads="1"/>
          </p:cNvSpPr>
          <p:nvPr/>
        </p:nvSpPr>
        <p:spPr bwMode="auto">
          <a:xfrm>
            <a:off x="8922731" y="2615408"/>
            <a:ext cx="1137656" cy="1137654"/>
          </a:xfrm>
          <a:prstGeom prst="ellipse">
            <a:avLst/>
          </a:prstGeom>
          <a:solidFill>
            <a:srgbClr val="157E9F">
              <a:alpha val="80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4" name="组合 56"/>
          <p:cNvGrpSpPr/>
          <p:nvPr/>
        </p:nvGrpSpPr>
        <p:grpSpPr bwMode="auto">
          <a:xfrm>
            <a:off x="9098282" y="2971068"/>
            <a:ext cx="786554" cy="458253"/>
            <a:chOff x="0" y="0"/>
            <a:chExt cx="547688" cy="319088"/>
          </a:xfrm>
        </p:grpSpPr>
        <p:sp>
          <p:nvSpPr>
            <p:cNvPr id="35" name="Freeform 3843"/>
            <p:cNvSpPr>
              <a:spLocks noChangeArrowheads="1"/>
            </p:cNvSpPr>
            <p:nvPr/>
          </p:nvSpPr>
          <p:spPr bwMode="auto">
            <a:xfrm>
              <a:off x="303213" y="33338"/>
              <a:ext cx="104775" cy="150813"/>
            </a:xfrm>
            <a:custGeom>
              <a:avLst/>
              <a:gdLst>
                <a:gd name="T0" fmla="*/ 2147483646 w 28"/>
                <a:gd name="T1" fmla="*/ 2147483646 h 40"/>
                <a:gd name="T2" fmla="*/ 2147483646 w 28"/>
                <a:gd name="T3" fmla="*/ 2147483646 h 40"/>
                <a:gd name="T4" fmla="*/ 2147483646 w 28"/>
                <a:gd name="T5" fmla="*/ 2147483646 h 40"/>
                <a:gd name="T6" fmla="*/ 2147483646 w 28"/>
                <a:gd name="T7" fmla="*/ 2147483646 h 40"/>
                <a:gd name="T8" fmla="*/ 2147483646 w 28"/>
                <a:gd name="T9" fmla="*/ 2147483646 h 40"/>
                <a:gd name="T10" fmla="*/ 2147483646 w 28"/>
                <a:gd name="T11" fmla="*/ 2147483646 h 40"/>
                <a:gd name="T12" fmla="*/ 2147483646 w 28"/>
                <a:gd name="T13" fmla="*/ 2147483646 h 40"/>
                <a:gd name="T14" fmla="*/ 2147483646 w 2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0"/>
                <a:gd name="T26" fmla="*/ 28 w 2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6" name="Freeform 3844"/>
            <p:cNvSpPr>
              <a:spLocks noChangeArrowheads="1"/>
            </p:cNvSpPr>
            <p:nvPr/>
          </p:nvSpPr>
          <p:spPr bwMode="auto">
            <a:xfrm>
              <a:off x="333375" y="26988"/>
              <a:ext cx="109538" cy="25400"/>
            </a:xfrm>
            <a:custGeom>
              <a:avLst/>
              <a:gdLst>
                <a:gd name="T0" fmla="*/ 2147483646 w 29"/>
                <a:gd name="T1" fmla="*/ 2147483646 h 7"/>
                <a:gd name="T2" fmla="*/ 2147483646 w 29"/>
                <a:gd name="T3" fmla="*/ 2147483646 h 7"/>
                <a:gd name="T4" fmla="*/ 0 w 29"/>
                <a:gd name="T5" fmla="*/ 2147483646 h 7"/>
                <a:gd name="T6" fmla="*/ 2147483646 w 29"/>
                <a:gd name="T7" fmla="*/ 0 h 7"/>
                <a:gd name="T8" fmla="*/ 2147483646 w 29"/>
                <a:gd name="T9" fmla="*/ 0 h 7"/>
                <a:gd name="T10" fmla="*/ 2147483646 w 29"/>
                <a:gd name="T11" fmla="*/ 2147483646 h 7"/>
                <a:gd name="T12" fmla="*/ 2147483646 w 29"/>
                <a:gd name="T13" fmla="*/ 2147483646 h 7"/>
                <a:gd name="T14" fmla="*/ 0 60000 65536"/>
                <a:gd name="T15" fmla="*/ 0 60000 65536"/>
                <a:gd name="T16" fmla="*/ 0 60000 65536"/>
                <a:gd name="T17" fmla="*/ 0 60000 65536"/>
                <a:gd name="T18" fmla="*/ 0 60000 65536"/>
                <a:gd name="T19" fmla="*/ 0 60000 65536"/>
                <a:gd name="T20" fmla="*/ 0 60000 65536"/>
                <a:gd name="T21" fmla="*/ 0 w 29"/>
                <a:gd name="T22" fmla="*/ 0 h 7"/>
                <a:gd name="T23" fmla="*/ 29 w 2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7" name="Freeform 3845"/>
            <p:cNvSpPr>
              <a:spLocks noChangeArrowheads="1"/>
            </p:cNvSpPr>
            <p:nvPr/>
          </p:nvSpPr>
          <p:spPr bwMode="auto">
            <a:xfrm>
              <a:off x="146050" y="0"/>
              <a:ext cx="101600" cy="90488"/>
            </a:xfrm>
            <a:custGeom>
              <a:avLst/>
              <a:gdLst>
                <a:gd name="T0" fmla="*/ 2147483646 w 27"/>
                <a:gd name="T1" fmla="*/ 2147483646 h 24"/>
                <a:gd name="T2" fmla="*/ 2147483646 w 27"/>
                <a:gd name="T3" fmla="*/ 2147483646 h 24"/>
                <a:gd name="T4" fmla="*/ 2147483646 w 27"/>
                <a:gd name="T5" fmla="*/ 2147483646 h 24"/>
                <a:gd name="T6" fmla="*/ 2147483646 w 27"/>
                <a:gd name="T7" fmla="*/ 2147483646 h 24"/>
                <a:gd name="T8" fmla="*/ 2147483646 w 27"/>
                <a:gd name="T9" fmla="*/ 2147483646 h 24"/>
                <a:gd name="T10" fmla="*/ 2147483646 w 27"/>
                <a:gd name="T11" fmla="*/ 2147483646 h 24"/>
                <a:gd name="T12" fmla="*/ 2147483646 w 27"/>
                <a:gd name="T13" fmla="*/ 2147483646 h 24"/>
                <a:gd name="T14" fmla="*/ 2147483646 w 27"/>
                <a:gd name="T15" fmla="*/ 2147483646 h 24"/>
                <a:gd name="T16" fmla="*/ 2147483646 w 27"/>
                <a:gd name="T17" fmla="*/ 2147483646 h 24"/>
                <a:gd name="T18" fmla="*/ 2147483646 w 27"/>
                <a:gd name="T19" fmla="*/ 2147483646 h 24"/>
                <a:gd name="T20" fmla="*/ 2147483646 w 27"/>
                <a:gd name="T21" fmla="*/ 2147483646 h 24"/>
                <a:gd name="T22" fmla="*/ 2147483646 w 27"/>
                <a:gd name="T23" fmla="*/ 21474836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4"/>
                <a:gd name="T38" fmla="*/ 27 w 27"/>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8" name="Freeform 3846"/>
            <p:cNvSpPr>
              <a:spLocks noEditPoints="1" noChangeArrowheads="1"/>
            </p:cNvSpPr>
            <p:nvPr/>
          </p:nvSpPr>
          <p:spPr bwMode="auto">
            <a:xfrm>
              <a:off x="355600" y="127000"/>
              <a:ext cx="192088"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9" name="Freeform 3847"/>
            <p:cNvSpPr>
              <a:spLocks noEditPoints="1" noChangeArrowheads="1"/>
            </p:cNvSpPr>
            <p:nvPr/>
          </p:nvSpPr>
          <p:spPr bwMode="auto">
            <a:xfrm>
              <a:off x="0" y="127000"/>
              <a:ext cx="190500"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0" name="Freeform 3848"/>
            <p:cNvSpPr>
              <a:spLocks noChangeArrowheads="1"/>
            </p:cNvSpPr>
            <p:nvPr/>
          </p:nvSpPr>
          <p:spPr bwMode="auto">
            <a:xfrm>
              <a:off x="82550" y="63500"/>
              <a:ext cx="385763" cy="176213"/>
            </a:xfrm>
            <a:custGeom>
              <a:avLst/>
              <a:gdLst>
                <a:gd name="T0" fmla="*/ 2147483646 w 103"/>
                <a:gd name="T1" fmla="*/ 2147483646 h 47"/>
                <a:gd name="T2" fmla="*/ 2147483646 w 103"/>
                <a:gd name="T3" fmla="*/ 2147483646 h 47"/>
                <a:gd name="T4" fmla="*/ 2147483646 w 103"/>
                <a:gd name="T5" fmla="*/ 2147483646 h 47"/>
                <a:gd name="T6" fmla="*/ 2147483646 w 103"/>
                <a:gd name="T7" fmla="*/ 2147483646 h 47"/>
                <a:gd name="T8" fmla="*/ 2147483646 w 103"/>
                <a:gd name="T9" fmla="*/ 0 h 47"/>
                <a:gd name="T10" fmla="*/ 2147483646 w 103"/>
                <a:gd name="T11" fmla="*/ 0 h 47"/>
                <a:gd name="T12" fmla="*/ 2147483646 w 103"/>
                <a:gd name="T13" fmla="*/ 2147483646 h 47"/>
                <a:gd name="T14" fmla="*/ 2147483646 w 103"/>
                <a:gd name="T15" fmla="*/ 2147483646 h 47"/>
                <a:gd name="T16" fmla="*/ 2147483646 w 103"/>
                <a:gd name="T17" fmla="*/ 2147483646 h 47"/>
                <a:gd name="T18" fmla="*/ 2147483646 w 103"/>
                <a:gd name="T19" fmla="*/ 2147483646 h 47"/>
                <a:gd name="T20" fmla="*/ 2147483646 w 103"/>
                <a:gd name="T21" fmla="*/ 2147483646 h 47"/>
                <a:gd name="T22" fmla="*/ 2147483646 w 103"/>
                <a:gd name="T23" fmla="*/ 2147483646 h 47"/>
                <a:gd name="T24" fmla="*/ 2147483646 w 103"/>
                <a:gd name="T25" fmla="*/ 2147483646 h 47"/>
                <a:gd name="T26" fmla="*/ 2147483646 w 103"/>
                <a:gd name="T27" fmla="*/ 2147483646 h 47"/>
                <a:gd name="T28" fmla="*/ 2147483646 w 103"/>
                <a:gd name="T29" fmla="*/ 2147483646 h 47"/>
                <a:gd name="T30" fmla="*/ 2147483646 w 103"/>
                <a:gd name="T31" fmla="*/ 2147483646 h 47"/>
                <a:gd name="T32" fmla="*/ 2147483646 w 103"/>
                <a:gd name="T33" fmla="*/ 2147483646 h 47"/>
                <a:gd name="T34" fmla="*/ 2147483646 w 103"/>
                <a:gd name="T35" fmla="*/ 2147483646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47"/>
                <a:gd name="T56" fmla="*/ 103 w 103"/>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 name="Freeform 3849"/>
            <p:cNvSpPr>
              <a:spLocks noChangeArrowheads="1"/>
            </p:cNvSpPr>
            <p:nvPr/>
          </p:nvSpPr>
          <p:spPr bwMode="auto">
            <a:xfrm>
              <a:off x="149225" y="112713"/>
              <a:ext cx="112713" cy="90488"/>
            </a:xfrm>
            <a:custGeom>
              <a:avLst/>
              <a:gdLst>
                <a:gd name="T0" fmla="*/ 2147483646 w 30"/>
                <a:gd name="T1" fmla="*/ 2147483646 h 24"/>
                <a:gd name="T2" fmla="*/ 2147483646 w 30"/>
                <a:gd name="T3" fmla="*/ 2147483646 h 24"/>
                <a:gd name="T4" fmla="*/ 2147483646 w 30"/>
                <a:gd name="T5" fmla="*/ 2147483646 h 24"/>
                <a:gd name="T6" fmla="*/ 2147483646 w 30"/>
                <a:gd name="T7" fmla="*/ 2147483646 h 24"/>
                <a:gd name="T8" fmla="*/ 2147483646 w 30"/>
                <a:gd name="T9" fmla="*/ 2147483646 h 24"/>
                <a:gd name="T10" fmla="*/ 2147483646 w 30"/>
                <a:gd name="T11" fmla="*/ 2147483646 h 24"/>
                <a:gd name="T12" fmla="*/ 2147483646 w 30"/>
                <a:gd name="T13" fmla="*/ 2147483646 h 24"/>
                <a:gd name="T14" fmla="*/ 2147483646 w 30"/>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2" name="Freeform 3850"/>
            <p:cNvSpPr>
              <a:spLocks noEditPoints="1" noChangeArrowheads="1"/>
            </p:cNvSpPr>
            <p:nvPr/>
          </p:nvSpPr>
          <p:spPr bwMode="auto">
            <a:xfrm>
              <a:off x="236538" y="157163"/>
              <a:ext cx="104775" cy="109538"/>
            </a:xfrm>
            <a:custGeom>
              <a:avLst/>
              <a:gdLst>
                <a:gd name="T0" fmla="*/ 2147483646 w 28"/>
                <a:gd name="T1" fmla="*/ 2147483646 h 29"/>
                <a:gd name="T2" fmla="*/ 0 w 28"/>
                <a:gd name="T3" fmla="*/ 2147483646 h 29"/>
                <a:gd name="T4" fmla="*/ 2147483646 w 28"/>
                <a:gd name="T5" fmla="*/ 0 h 29"/>
                <a:gd name="T6" fmla="*/ 2147483646 w 28"/>
                <a:gd name="T7" fmla="*/ 2147483646 h 29"/>
                <a:gd name="T8" fmla="*/ 2147483646 w 28"/>
                <a:gd name="T9" fmla="*/ 2147483646 h 29"/>
                <a:gd name="T10" fmla="*/ 2147483646 w 28"/>
                <a:gd name="T11" fmla="*/ 2147483646 h 29"/>
                <a:gd name="T12" fmla="*/ 2147483646 w 28"/>
                <a:gd name="T13" fmla="*/ 2147483646 h 29"/>
                <a:gd name="T14" fmla="*/ 2147483646 w 28"/>
                <a:gd name="T15" fmla="*/ 2147483646 h 29"/>
                <a:gd name="T16" fmla="*/ 2147483646 w 28"/>
                <a:gd name="T17" fmla="*/ 2147483646 h 29"/>
                <a:gd name="T18" fmla="*/ 2147483646 w 28"/>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solidFill>
              <a:srgbClr val="27272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43" name="文本框 1"/>
          <p:cNvSpPr txBox="1">
            <a:spLocks noChangeArrowheads="1"/>
          </p:cNvSpPr>
          <p:nvPr/>
        </p:nvSpPr>
        <p:spPr bwMode="auto">
          <a:xfrm>
            <a:off x="1032103" y="4218156"/>
            <a:ext cx="268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400" b="1" dirty="0">
                <a:solidFill>
                  <a:srgbClr val="157E9F"/>
                </a:solidFill>
                <a:latin typeface="方正清刻本悦宋简体" panose="02000000000000000000" pitchFamily="2" charset="-122"/>
                <a:ea typeface="方正清刻本悦宋简体" panose="02000000000000000000" pitchFamily="2" charset="-122"/>
              </a:rPr>
              <a:t>实践验证</a:t>
            </a:r>
            <a:r>
              <a:rPr lang="en-US" altLang="zh-CN" sz="2400" b="1" dirty="0">
                <a:solidFill>
                  <a:srgbClr val="157E9F"/>
                </a:solidFill>
                <a:latin typeface="方正清刻本悦宋简体" panose="02000000000000000000" pitchFamily="2" charset="-122"/>
                <a:ea typeface="方正清刻本悦宋简体" panose="02000000000000000000" pitchFamily="2" charset="-122"/>
              </a:rPr>
              <a:t>1</a:t>
            </a:r>
            <a:endParaRPr lang="zh-CN" altLang="en-US" sz="24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44" name="文本框 47"/>
          <p:cNvSpPr txBox="1">
            <a:spLocks noChangeArrowheads="1"/>
          </p:cNvSpPr>
          <p:nvPr/>
        </p:nvSpPr>
        <p:spPr bwMode="auto">
          <a:xfrm>
            <a:off x="1032103" y="4758486"/>
            <a:ext cx="30367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9"/>
          <p:cNvSpPr txBox="1">
            <a:spLocks noChangeArrowheads="1"/>
          </p:cNvSpPr>
          <p:nvPr/>
        </p:nvSpPr>
        <p:spPr bwMode="auto">
          <a:xfrm>
            <a:off x="4399470" y="4728846"/>
            <a:ext cx="30367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51"/>
          <p:cNvSpPr txBox="1">
            <a:spLocks noChangeArrowheads="1"/>
          </p:cNvSpPr>
          <p:nvPr/>
        </p:nvSpPr>
        <p:spPr bwMode="auto">
          <a:xfrm>
            <a:off x="7782796" y="4728846"/>
            <a:ext cx="30367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1"/>
          <p:cNvSpPr txBox="1">
            <a:spLocks noChangeArrowheads="1"/>
          </p:cNvSpPr>
          <p:nvPr/>
        </p:nvSpPr>
        <p:spPr bwMode="auto">
          <a:xfrm>
            <a:off x="4331074" y="4223683"/>
            <a:ext cx="268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400" b="1" dirty="0">
                <a:solidFill>
                  <a:srgbClr val="157E9F"/>
                </a:solidFill>
                <a:latin typeface="方正清刻本悦宋简体" panose="02000000000000000000" pitchFamily="2" charset="-122"/>
                <a:ea typeface="方正清刻本悦宋简体" panose="02000000000000000000" pitchFamily="2" charset="-122"/>
              </a:rPr>
              <a:t>实践验证</a:t>
            </a:r>
            <a:r>
              <a:rPr lang="en-US" altLang="zh-CN" sz="2400" b="1" dirty="0">
                <a:solidFill>
                  <a:srgbClr val="157E9F"/>
                </a:solidFill>
                <a:latin typeface="方正清刻本悦宋简体" panose="02000000000000000000" pitchFamily="2" charset="-122"/>
                <a:ea typeface="方正清刻本悦宋简体" panose="02000000000000000000" pitchFamily="2" charset="-122"/>
              </a:rPr>
              <a:t>2</a:t>
            </a:r>
            <a:endParaRPr lang="zh-CN" altLang="en-US" sz="2400" b="1"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51" name="文本框 1"/>
          <p:cNvSpPr txBox="1">
            <a:spLocks noChangeArrowheads="1"/>
          </p:cNvSpPr>
          <p:nvPr/>
        </p:nvSpPr>
        <p:spPr bwMode="auto">
          <a:xfrm>
            <a:off x="7782796" y="4199916"/>
            <a:ext cx="268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400" b="1" dirty="0">
                <a:solidFill>
                  <a:srgbClr val="157E9F"/>
                </a:solidFill>
                <a:latin typeface="方正清刻本悦宋简体" panose="02000000000000000000" pitchFamily="2" charset="-122"/>
                <a:ea typeface="方正清刻本悦宋简体" panose="02000000000000000000" pitchFamily="2" charset="-122"/>
              </a:rPr>
              <a:t>实践验证</a:t>
            </a:r>
            <a:r>
              <a:rPr lang="en-US" altLang="zh-CN" sz="2400" b="1" dirty="0">
                <a:solidFill>
                  <a:srgbClr val="157E9F"/>
                </a:solidFill>
                <a:latin typeface="方正清刻本悦宋简体" panose="02000000000000000000" pitchFamily="2" charset="-122"/>
                <a:ea typeface="方正清刻本悦宋简体" panose="02000000000000000000" pitchFamily="2" charset="-122"/>
              </a:rPr>
              <a:t>3</a:t>
            </a:r>
            <a:endParaRPr lang="zh-CN" altLang="en-US" sz="2400" b="1"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89" name="矩形 1788"/>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90" name="圆角矩形 1789"/>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sp>
        <p:nvSpPr>
          <p:cNvPr id="1791" name="矩形 1790"/>
          <p:cNvSpPr/>
          <p:nvPr/>
        </p:nvSpPr>
        <p:spPr>
          <a:xfrm>
            <a:off x="3528885" y="310334"/>
            <a:ext cx="2254200"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RESULT</a:t>
            </a:r>
          </a:p>
        </p:txBody>
      </p:sp>
      <p:sp>
        <p:nvSpPr>
          <p:cNvPr id="1792" name="圆角矩形 1791"/>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3"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94" name="矩形 1793"/>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整体过程总结</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45" name="L 形 44"/>
          <p:cNvSpPr/>
          <p:nvPr/>
        </p:nvSpPr>
        <p:spPr>
          <a:xfrm rot="2686645">
            <a:off x="4605409" y="2412321"/>
            <a:ext cx="1430064" cy="1443667"/>
          </a:xfrm>
          <a:prstGeom prst="corner">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47" name="L 形 46"/>
          <p:cNvSpPr/>
          <p:nvPr/>
        </p:nvSpPr>
        <p:spPr>
          <a:xfrm rot="8086645">
            <a:off x="5819106" y="2416548"/>
            <a:ext cx="1420689" cy="1392304"/>
          </a:xfrm>
          <a:prstGeom prst="corner">
            <a:avLst/>
          </a:prstGeom>
          <a:solidFill>
            <a:srgbClr val="157E9F">
              <a:alpha val="6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49" name="L 形 48"/>
          <p:cNvSpPr/>
          <p:nvPr/>
        </p:nvSpPr>
        <p:spPr>
          <a:xfrm rot="13486645">
            <a:off x="5830864" y="3610563"/>
            <a:ext cx="1428819" cy="1428819"/>
          </a:xfrm>
          <a:prstGeom prst="corner">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2" name="L 形 51"/>
          <p:cNvSpPr/>
          <p:nvPr/>
        </p:nvSpPr>
        <p:spPr>
          <a:xfrm rot="18886645">
            <a:off x="4630661" y="3640515"/>
            <a:ext cx="1428819" cy="1428819"/>
          </a:xfrm>
          <a:prstGeom prst="corner">
            <a:avLst/>
          </a:prstGeom>
          <a:solidFill>
            <a:srgbClr val="157E9F">
              <a:alpha val="6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53" name="文本框 52"/>
          <p:cNvSpPr txBox="1"/>
          <p:nvPr/>
        </p:nvSpPr>
        <p:spPr>
          <a:xfrm>
            <a:off x="4632667" y="2471944"/>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S</a:t>
            </a:r>
            <a:endParaRPr lang="zh-CN" altLang="en-US" sz="5500" dirty="0">
              <a:solidFill>
                <a:schemeClr val="bg1"/>
              </a:solidFill>
              <a:latin typeface="Eras Light ITC" panose="020B0402030504020804" pitchFamily="34" charset="0"/>
            </a:endParaRPr>
          </a:p>
        </p:txBody>
      </p:sp>
      <p:sp>
        <p:nvSpPr>
          <p:cNvPr id="54" name="文本框 53"/>
          <p:cNvSpPr txBox="1"/>
          <p:nvPr/>
        </p:nvSpPr>
        <p:spPr>
          <a:xfrm>
            <a:off x="6133493" y="1960488"/>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w</a:t>
            </a:r>
            <a:endParaRPr lang="zh-CN" altLang="en-US" sz="5500" dirty="0">
              <a:solidFill>
                <a:schemeClr val="bg1"/>
              </a:solidFill>
              <a:latin typeface="Eras Light ITC" panose="020B0402030504020804" pitchFamily="34" charset="0"/>
            </a:endParaRPr>
          </a:p>
        </p:txBody>
      </p:sp>
      <p:sp>
        <p:nvSpPr>
          <p:cNvPr id="55" name="文本框 54"/>
          <p:cNvSpPr txBox="1"/>
          <p:nvPr/>
        </p:nvSpPr>
        <p:spPr>
          <a:xfrm>
            <a:off x="6683607" y="3692716"/>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T</a:t>
            </a:r>
            <a:endParaRPr lang="zh-CN" altLang="en-US" sz="5500" dirty="0">
              <a:solidFill>
                <a:schemeClr val="bg1"/>
              </a:solidFill>
              <a:latin typeface="Eras Light ITC" panose="020B0402030504020804" pitchFamily="34" charset="0"/>
            </a:endParaRPr>
          </a:p>
        </p:txBody>
      </p:sp>
      <p:sp>
        <p:nvSpPr>
          <p:cNvPr id="56" name="文本框 55"/>
          <p:cNvSpPr txBox="1"/>
          <p:nvPr/>
        </p:nvSpPr>
        <p:spPr>
          <a:xfrm>
            <a:off x="5033407" y="4096144"/>
            <a:ext cx="540648" cy="1172629"/>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o</a:t>
            </a:r>
            <a:endParaRPr lang="zh-CN" altLang="en-US" sz="5500" dirty="0">
              <a:solidFill>
                <a:schemeClr val="bg1"/>
              </a:solidFill>
              <a:latin typeface="Eras Light ITC" panose="020B0402030504020804" pitchFamily="34" charset="0"/>
            </a:endParaRPr>
          </a:p>
        </p:txBody>
      </p:sp>
      <p:sp>
        <p:nvSpPr>
          <p:cNvPr id="57" name="圆角矩形 56"/>
          <p:cNvSpPr/>
          <p:nvPr/>
        </p:nvSpPr>
        <p:spPr>
          <a:xfrm rot="10800000" flipV="1">
            <a:off x="3395960" y="2180807"/>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58" name="文本框 57"/>
          <p:cNvSpPr txBox="1"/>
          <p:nvPr/>
        </p:nvSpPr>
        <p:spPr>
          <a:xfrm>
            <a:off x="1600762" y="2030490"/>
            <a:ext cx="1632174" cy="492440"/>
          </a:xfrm>
          <a:prstGeom prst="rect">
            <a:avLst/>
          </a:prstGeom>
          <a:noFill/>
        </p:spPr>
        <p:txBody>
          <a:bodyPr wrap="none" lIns="91438" tIns="45719" rIns="91438" bIns="45719"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优势 </a:t>
            </a:r>
            <a:r>
              <a:rPr lang="en-US" altLang="zh-CN"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Strengths</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59" name="直接连接符 58"/>
          <p:cNvCxnSpPr/>
          <p:nvPr/>
        </p:nvCxnSpPr>
        <p:spPr>
          <a:xfrm>
            <a:off x="919593" y="245688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835717" y="2534770"/>
            <a:ext cx="2397219"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1" name="圆角矩形 60"/>
          <p:cNvSpPr/>
          <p:nvPr/>
        </p:nvSpPr>
        <p:spPr>
          <a:xfrm rot="10800000" flipV="1">
            <a:off x="8289986" y="2195434"/>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62" name="文本框 61"/>
          <p:cNvSpPr txBox="1"/>
          <p:nvPr/>
        </p:nvSpPr>
        <p:spPr>
          <a:xfrm>
            <a:off x="8721116" y="2106784"/>
            <a:ext cx="1842167" cy="892550"/>
          </a:xfrm>
          <a:prstGeom prst="rect">
            <a:avLst/>
          </a:prstGeom>
          <a:noFill/>
        </p:spPr>
        <p:txBody>
          <a:bodyPr wrap="none" lIns="91438" tIns="45719" rIns="91438" bIns="45719"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劣势 </a:t>
            </a:r>
            <a:r>
              <a:rPr lang="en-US" altLang="zh-CN"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Weaknesses</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a:p>
            <a:pPr>
              <a:lnSpc>
                <a:spcPct val="130000"/>
              </a:lnSpc>
            </a:pP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63" name="直接连接符 62"/>
          <p:cNvCxnSpPr/>
          <p:nvPr/>
        </p:nvCxnSpPr>
        <p:spPr>
          <a:xfrm>
            <a:off x="8802721" y="25185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8718845" y="2596438"/>
            <a:ext cx="2397219"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5" name="圆角矩形 64"/>
          <p:cNvSpPr/>
          <p:nvPr/>
        </p:nvSpPr>
        <p:spPr>
          <a:xfrm rot="10800000" flipV="1">
            <a:off x="3389691" y="4245523"/>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66" name="文本框 65"/>
          <p:cNvSpPr txBox="1"/>
          <p:nvPr/>
        </p:nvSpPr>
        <p:spPr>
          <a:xfrm>
            <a:off x="1385318" y="4107140"/>
            <a:ext cx="1883845" cy="492440"/>
          </a:xfrm>
          <a:prstGeom prst="rect">
            <a:avLst/>
          </a:prstGeom>
          <a:noFill/>
        </p:spPr>
        <p:txBody>
          <a:bodyPr wrap="none" lIns="91438" tIns="45719" rIns="91438" bIns="45719"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机遇 </a:t>
            </a:r>
            <a:r>
              <a:rPr lang="en-US" altLang="zh-CN"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rPr>
              <a:t>Opportunity</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67" name="直接连接符 66"/>
          <p:cNvCxnSpPr/>
          <p:nvPr/>
        </p:nvCxnSpPr>
        <p:spPr>
          <a:xfrm>
            <a:off x="919595" y="4519515"/>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835717" y="4597402"/>
            <a:ext cx="2397219"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9" name="圆角矩形 68"/>
          <p:cNvSpPr/>
          <p:nvPr/>
        </p:nvSpPr>
        <p:spPr>
          <a:xfrm rot="10800000" flipV="1">
            <a:off x="8289983" y="4280285"/>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70" name="文本框 69"/>
          <p:cNvSpPr txBox="1"/>
          <p:nvPr/>
        </p:nvSpPr>
        <p:spPr>
          <a:xfrm>
            <a:off x="8721112" y="4190615"/>
            <a:ext cx="1473476" cy="492440"/>
          </a:xfrm>
          <a:prstGeom prst="rect">
            <a:avLst/>
          </a:prstGeom>
          <a:noFill/>
        </p:spPr>
        <p:txBody>
          <a:bodyPr wrap="none" lIns="91438" tIns="45719" rIns="91438" bIns="45719"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威胁 </a:t>
            </a:r>
            <a:r>
              <a:rPr lang="en-US" altLang="zh-CN" sz="2000" dirty="0">
                <a:solidFill>
                  <a:srgbClr val="157E9F"/>
                </a:solidFill>
                <a:latin typeface="方正清刻本悦宋简体" panose="02000000000000000000" pitchFamily="2" charset="-122"/>
                <a:ea typeface="方正清刻本悦宋简体" panose="02000000000000000000" pitchFamily="2" charset="-122"/>
              </a:rPr>
              <a:t>Threats</a:t>
            </a:r>
            <a:endParaRPr lang="zh-CN" altLang="en-US" sz="2000" dirty="0">
              <a:solidFill>
                <a:srgbClr val="157E9F"/>
              </a:solidFill>
              <a:latin typeface="方正清刻本悦宋简体" panose="02000000000000000000" pitchFamily="2" charset="-122"/>
              <a:ea typeface="方正清刻本悦宋简体" panose="02000000000000000000" pitchFamily="2" charset="-122"/>
              <a:cs typeface="Segoe UI Semilight" panose="020B0402040204020203" pitchFamily="34" charset="0"/>
            </a:endParaRPr>
          </a:p>
        </p:txBody>
      </p:sp>
      <p:cxnSp>
        <p:nvCxnSpPr>
          <p:cNvPr id="71" name="直接连接符 70"/>
          <p:cNvCxnSpPr/>
          <p:nvPr/>
        </p:nvCxnSpPr>
        <p:spPr>
          <a:xfrm>
            <a:off x="8802720" y="460238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8718843" y="468027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a:solidFill>
                  <a:schemeClr val="bg1"/>
                </a:solidFill>
                <a:latin typeface="方正清刻本悦宋简体" panose="02000000000000000000" pitchFamily="2" charset="-122"/>
                <a:ea typeface="方正清刻本悦宋简体" panose="02000000000000000000" pitchFamily="2" charset="-122"/>
              </a:rPr>
              <a:t>分析讨论</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a:solidFill>
                  <a:schemeClr val="bg1"/>
                </a:solidFill>
              </a:rPr>
              <a:t>1.</a:t>
            </a:r>
            <a:r>
              <a:rPr lang="zh-CN" altLang="en-US" sz="2400" dirty="0">
                <a:solidFill>
                  <a:schemeClr val="bg1"/>
                </a:solidFill>
              </a:rPr>
              <a:t>试验数据分析</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试验误差分析</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试验不足之处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9" name="文本框 68"/>
          <p:cNvSpPr txBox="1"/>
          <p:nvPr/>
        </p:nvSpPr>
        <p:spPr>
          <a:xfrm>
            <a:off x="5534311" y="1425422"/>
            <a:ext cx="2394858"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研究背景</a:t>
            </a:r>
          </a:p>
        </p:txBody>
      </p:sp>
      <p:sp>
        <p:nvSpPr>
          <p:cNvPr id="70" name="文本框 69"/>
          <p:cNvSpPr txBox="1"/>
          <p:nvPr/>
        </p:nvSpPr>
        <p:spPr>
          <a:xfrm>
            <a:off x="8814540" y="1396429"/>
            <a:ext cx="2394858"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研究目的</a:t>
            </a:r>
          </a:p>
        </p:txBody>
      </p:sp>
      <p:sp>
        <p:nvSpPr>
          <p:cNvPr id="71" name="文本框 70"/>
          <p:cNvSpPr txBox="1"/>
          <p:nvPr/>
        </p:nvSpPr>
        <p:spPr>
          <a:xfrm>
            <a:off x="5493383" y="3093660"/>
            <a:ext cx="2394858"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研究过程</a:t>
            </a:r>
          </a:p>
        </p:txBody>
      </p:sp>
      <p:sp>
        <p:nvSpPr>
          <p:cNvPr id="72" name="文本框 71"/>
          <p:cNvSpPr txBox="1"/>
          <p:nvPr/>
        </p:nvSpPr>
        <p:spPr>
          <a:xfrm>
            <a:off x="8773612" y="3093660"/>
            <a:ext cx="2394858"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研究结果</a:t>
            </a:r>
          </a:p>
        </p:txBody>
      </p:sp>
      <p:sp>
        <p:nvSpPr>
          <p:cNvPr id="73" name="文本框 72"/>
          <p:cNvSpPr txBox="1"/>
          <p:nvPr/>
        </p:nvSpPr>
        <p:spPr>
          <a:xfrm>
            <a:off x="8766971" y="4804784"/>
            <a:ext cx="2394858"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展望未来</a:t>
            </a:r>
          </a:p>
        </p:txBody>
      </p:sp>
      <p:sp>
        <p:nvSpPr>
          <p:cNvPr id="2" name="矩形 1"/>
          <p:cNvSpPr/>
          <p:nvPr/>
        </p:nvSpPr>
        <p:spPr>
          <a:xfrm>
            <a:off x="0" y="0"/>
            <a:ext cx="3033486" cy="685800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4"/>
          <p:cNvGrpSpPr>
            <a:grpSpLocks noChangeAspect="1"/>
          </p:cNvGrpSpPr>
          <p:nvPr/>
        </p:nvGrpSpPr>
        <p:grpSpPr bwMode="auto">
          <a:xfrm>
            <a:off x="707355" y="842323"/>
            <a:ext cx="1571388" cy="1562110"/>
            <a:chOff x="2946" y="838"/>
            <a:chExt cx="1355" cy="1347"/>
          </a:xfrm>
          <a:solidFill>
            <a:schemeClr val="bg1"/>
          </a:solidFill>
        </p:grpSpPr>
        <p:sp>
          <p:nvSpPr>
            <p:cNvPr id="75"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7" name="矩形 126"/>
          <p:cNvSpPr/>
          <p:nvPr/>
        </p:nvSpPr>
        <p:spPr>
          <a:xfrm>
            <a:off x="651667" y="3268397"/>
            <a:ext cx="1576072" cy="923330"/>
          </a:xfrm>
          <a:prstGeom prst="rect">
            <a:avLst/>
          </a:prstGeom>
        </p:spPr>
        <p:txBody>
          <a:bodyPr wrap="none">
            <a:spAutoFit/>
          </a:bodyPr>
          <a:lstStyle/>
          <a:p>
            <a:r>
              <a:rPr kumimoji="1" lang="zh-CN" altLang="en-US" sz="5400" b="1" dirty="0">
                <a:solidFill>
                  <a:schemeClr val="bg1"/>
                </a:solidFill>
                <a:latin typeface="方正清刻本悦宋简体" panose="02000000000000000000" pitchFamily="2" charset="-122"/>
                <a:ea typeface="方正清刻本悦宋简体" panose="02000000000000000000" pitchFamily="2" charset="-122"/>
              </a:rPr>
              <a:t>目录</a:t>
            </a:r>
          </a:p>
        </p:txBody>
      </p:sp>
      <p:sp>
        <p:nvSpPr>
          <p:cNvPr id="128" name="文本框 127"/>
          <p:cNvSpPr txBox="1"/>
          <p:nvPr/>
        </p:nvSpPr>
        <p:spPr>
          <a:xfrm>
            <a:off x="5486742" y="4804784"/>
            <a:ext cx="2394858"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分析讨论</a:t>
            </a:r>
          </a:p>
        </p:txBody>
      </p:sp>
      <p:sp>
        <p:nvSpPr>
          <p:cNvPr id="129" name="文本框 128"/>
          <p:cNvSpPr txBox="1"/>
          <p:nvPr/>
        </p:nvSpPr>
        <p:spPr>
          <a:xfrm>
            <a:off x="4643884" y="1531878"/>
            <a:ext cx="828000" cy="707886"/>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01</a:t>
            </a:r>
          </a:p>
        </p:txBody>
      </p:sp>
      <p:sp>
        <p:nvSpPr>
          <p:cNvPr id="130" name="矩形 129"/>
          <p:cNvSpPr/>
          <p:nvPr/>
        </p:nvSpPr>
        <p:spPr>
          <a:xfrm>
            <a:off x="4643884" y="1471821"/>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文本框 130"/>
          <p:cNvSpPr txBox="1"/>
          <p:nvPr/>
        </p:nvSpPr>
        <p:spPr>
          <a:xfrm>
            <a:off x="7925040" y="1502198"/>
            <a:ext cx="828000" cy="707886"/>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02</a:t>
            </a:r>
          </a:p>
        </p:txBody>
      </p:sp>
      <p:sp>
        <p:nvSpPr>
          <p:cNvPr id="132" name="矩形 131"/>
          <p:cNvSpPr/>
          <p:nvPr/>
        </p:nvSpPr>
        <p:spPr>
          <a:xfrm>
            <a:off x="7925040" y="1442141"/>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132"/>
          <p:cNvSpPr txBox="1"/>
          <p:nvPr/>
        </p:nvSpPr>
        <p:spPr>
          <a:xfrm>
            <a:off x="4624454" y="3183243"/>
            <a:ext cx="828000" cy="707886"/>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03</a:t>
            </a:r>
          </a:p>
        </p:txBody>
      </p:sp>
      <p:sp>
        <p:nvSpPr>
          <p:cNvPr id="134" name="矩形 133"/>
          <p:cNvSpPr/>
          <p:nvPr/>
        </p:nvSpPr>
        <p:spPr>
          <a:xfrm>
            <a:off x="4624454" y="3123186"/>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134"/>
          <p:cNvSpPr txBox="1"/>
          <p:nvPr/>
        </p:nvSpPr>
        <p:spPr>
          <a:xfrm>
            <a:off x="7916926" y="3183243"/>
            <a:ext cx="828000" cy="707886"/>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04</a:t>
            </a:r>
          </a:p>
        </p:txBody>
      </p:sp>
      <p:sp>
        <p:nvSpPr>
          <p:cNvPr id="136" name="矩形 135"/>
          <p:cNvSpPr/>
          <p:nvPr/>
        </p:nvSpPr>
        <p:spPr>
          <a:xfrm>
            <a:off x="7916926" y="3123186"/>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文本框 136"/>
          <p:cNvSpPr txBox="1"/>
          <p:nvPr/>
        </p:nvSpPr>
        <p:spPr>
          <a:xfrm>
            <a:off x="4624454" y="4890261"/>
            <a:ext cx="828000" cy="707886"/>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05</a:t>
            </a:r>
          </a:p>
        </p:txBody>
      </p:sp>
      <p:sp>
        <p:nvSpPr>
          <p:cNvPr id="138" name="矩形 137"/>
          <p:cNvSpPr/>
          <p:nvPr/>
        </p:nvSpPr>
        <p:spPr>
          <a:xfrm>
            <a:off x="4624454" y="4830204"/>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138"/>
          <p:cNvSpPr txBox="1"/>
          <p:nvPr/>
        </p:nvSpPr>
        <p:spPr>
          <a:xfrm>
            <a:off x="7916926" y="4890261"/>
            <a:ext cx="828000" cy="707886"/>
          </a:xfrm>
          <a:prstGeom prst="rect">
            <a:avLst/>
          </a:prstGeom>
          <a:noFill/>
          <a:ln>
            <a:noFill/>
          </a:ln>
        </p:spPr>
        <p:txBody>
          <a:bodyPr wrap="square" rtlCol="0">
            <a:spAutoFit/>
          </a:bodyPr>
          <a:lstStyle/>
          <a:p>
            <a:pPr algn="ctr"/>
            <a:r>
              <a:rPr lang="en-US" altLang="zh-CN" sz="4000" b="1" dirty="0">
                <a:solidFill>
                  <a:srgbClr val="157E9F"/>
                </a:solidFill>
                <a:latin typeface="微软雅黑" panose="020B0503020204020204" pitchFamily="34" charset="-122"/>
                <a:ea typeface="微软雅黑" panose="020B0503020204020204" pitchFamily="34" charset="-122"/>
              </a:rPr>
              <a:t>06</a:t>
            </a:r>
          </a:p>
        </p:txBody>
      </p:sp>
      <p:sp>
        <p:nvSpPr>
          <p:cNvPr id="140" name="矩形 139"/>
          <p:cNvSpPr/>
          <p:nvPr/>
        </p:nvSpPr>
        <p:spPr>
          <a:xfrm>
            <a:off x="7916926" y="4830204"/>
            <a:ext cx="828000" cy="828000"/>
          </a:xfrm>
          <a:prstGeom prst="rect">
            <a:avLst/>
          </a:prstGeom>
          <a:noFill/>
          <a:ln>
            <a:solidFill>
              <a:srgbClr val="157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p:cNvSpPr txBox="1"/>
          <p:nvPr/>
        </p:nvSpPr>
        <p:spPr>
          <a:xfrm>
            <a:off x="5562996" y="1953968"/>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Research Background</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2" name="文本框 141"/>
          <p:cNvSpPr txBox="1"/>
          <p:nvPr/>
        </p:nvSpPr>
        <p:spPr>
          <a:xfrm>
            <a:off x="8814540" y="1977437"/>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Research Purpose</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3" name="文本框 142"/>
          <p:cNvSpPr txBox="1"/>
          <p:nvPr/>
        </p:nvSpPr>
        <p:spPr>
          <a:xfrm>
            <a:off x="5528709" y="3641987"/>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Research Process</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4" name="文本框 143"/>
          <p:cNvSpPr txBox="1"/>
          <p:nvPr/>
        </p:nvSpPr>
        <p:spPr>
          <a:xfrm>
            <a:off x="8814540" y="3633648"/>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Research Result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5" name="文本框 144"/>
          <p:cNvSpPr txBox="1"/>
          <p:nvPr/>
        </p:nvSpPr>
        <p:spPr>
          <a:xfrm>
            <a:off x="5522068" y="5349679"/>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Analysis &amp; Discussion</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6" name="文本框 145"/>
          <p:cNvSpPr txBox="1"/>
          <p:nvPr/>
        </p:nvSpPr>
        <p:spPr>
          <a:xfrm>
            <a:off x="8814540" y="5343095"/>
            <a:ext cx="2394858" cy="338554"/>
          </a:xfrm>
          <a:prstGeom prst="rect">
            <a:avLst/>
          </a:prstGeom>
          <a:noFill/>
        </p:spPr>
        <p:txBody>
          <a:bodyPr wrap="square" rtlCol="0">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Future Prospect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8" name="圆角矩形 17"/>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zh-CN" altLang="en-US" sz="3600" dirty="0"/>
          </a:p>
        </p:txBody>
      </p:sp>
      <p:sp>
        <p:nvSpPr>
          <p:cNvPr id="19" name="矩形 18"/>
          <p:cNvSpPr/>
          <p:nvPr/>
        </p:nvSpPr>
        <p:spPr>
          <a:xfrm>
            <a:off x="3473651" y="310334"/>
            <a:ext cx="3019088"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ANALYSIS &amp; DISCUSSION</a:t>
            </a:r>
          </a:p>
        </p:txBody>
      </p:sp>
      <p:sp>
        <p:nvSpPr>
          <p:cNvPr id="20" name="圆角矩形 1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2" name="矩形 21"/>
          <p:cNvSpPr/>
          <p:nvPr/>
        </p:nvSpPr>
        <p:spPr>
          <a:xfrm>
            <a:off x="633077" y="125666"/>
            <a:ext cx="2428870" cy="666657"/>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试验数据分析</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aphicFrame>
        <p:nvGraphicFramePr>
          <p:cNvPr id="33" name="图表 32"/>
          <p:cNvGraphicFramePr/>
          <p:nvPr/>
        </p:nvGraphicFramePr>
        <p:xfrm>
          <a:off x="5524711" y="1645894"/>
          <a:ext cx="5929391" cy="3216023"/>
        </p:xfrm>
        <a:graphic>
          <a:graphicData uri="http://schemas.openxmlformats.org/drawingml/2006/chart">
            <c:chart xmlns:c="http://schemas.openxmlformats.org/drawingml/2006/chart" xmlns:r="http://schemas.openxmlformats.org/officeDocument/2006/relationships" r:id="rId2"/>
          </a:graphicData>
        </a:graphic>
      </p:graphicFrame>
      <p:sp>
        <p:nvSpPr>
          <p:cNvPr id="34" name="文本框 33"/>
          <p:cNvSpPr txBox="1"/>
          <p:nvPr/>
        </p:nvSpPr>
        <p:spPr>
          <a:xfrm>
            <a:off x="2613029" y="2273859"/>
            <a:ext cx="1229816" cy="769437"/>
          </a:xfrm>
          <a:prstGeom prst="rect">
            <a:avLst/>
          </a:prstGeom>
          <a:noFill/>
        </p:spPr>
        <p:txBody>
          <a:bodyPr wrap="none" lIns="91436" tIns="45718" rIns="91436" bIns="45718" rtlCol="0">
            <a:spAutoFit/>
          </a:bodyPr>
          <a:lstStyle/>
          <a:p>
            <a:r>
              <a:rPr lang="en-US" altLang="zh-CN"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rPr>
              <a:t>35%</a:t>
            </a:r>
            <a:endParaRPr lang="zh-CN" altLang="en-US"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35" name="圆角矩形 34"/>
          <p:cNvSpPr/>
          <p:nvPr/>
        </p:nvSpPr>
        <p:spPr>
          <a:xfrm rot="10800000" flipV="1">
            <a:off x="1049749" y="2413020"/>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分析</a:t>
            </a:r>
            <a:r>
              <a:rPr lang="en-US" altLang="zh-CN" sz="2400" dirty="0">
                <a:latin typeface="方正清刻本悦宋简体" panose="02000000000000000000" pitchFamily="2" charset="-122"/>
                <a:ea typeface="方正清刻本悦宋简体" panose="02000000000000000000" pitchFamily="2" charset="-122"/>
              </a:rPr>
              <a:t>1</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36" name="文本框 35"/>
          <p:cNvSpPr txBox="1"/>
          <p:nvPr/>
        </p:nvSpPr>
        <p:spPr>
          <a:xfrm>
            <a:off x="2613028" y="4875971"/>
            <a:ext cx="1301951" cy="769437"/>
          </a:xfrm>
          <a:prstGeom prst="rect">
            <a:avLst/>
          </a:prstGeom>
          <a:noFill/>
        </p:spPr>
        <p:txBody>
          <a:bodyPr wrap="none" lIns="91436" tIns="45718" rIns="91436" bIns="45718" rtlCol="0">
            <a:spAutoFit/>
          </a:bodyPr>
          <a:lstStyle/>
          <a:p>
            <a:r>
              <a:rPr lang="en-US" altLang="zh-CN"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rPr>
              <a:t>281K</a:t>
            </a:r>
            <a:endParaRPr lang="zh-CN" altLang="en-US"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37" name="圆角矩形 36"/>
          <p:cNvSpPr/>
          <p:nvPr/>
        </p:nvSpPr>
        <p:spPr>
          <a:xfrm rot="10800000" flipV="1">
            <a:off x="1071199" y="4929505"/>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分析</a:t>
            </a:r>
            <a:r>
              <a:rPr lang="en-US" altLang="zh-CN" sz="2400" dirty="0">
                <a:latin typeface="方正清刻本悦宋简体" panose="02000000000000000000" pitchFamily="2" charset="-122"/>
                <a:ea typeface="方正清刻本悦宋简体" panose="02000000000000000000" pitchFamily="2" charset="-122"/>
              </a:rPr>
              <a:t>3</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38" name="文本框 37"/>
          <p:cNvSpPr txBox="1"/>
          <p:nvPr/>
        </p:nvSpPr>
        <p:spPr>
          <a:xfrm>
            <a:off x="2613028" y="3611788"/>
            <a:ext cx="2087423" cy="769437"/>
          </a:xfrm>
          <a:prstGeom prst="rect">
            <a:avLst/>
          </a:prstGeom>
          <a:noFill/>
        </p:spPr>
        <p:txBody>
          <a:bodyPr wrap="none" lIns="91436" tIns="45718" rIns="91436" bIns="45718" rtlCol="0">
            <a:spAutoFit/>
          </a:bodyPr>
          <a:lstStyle/>
          <a:p>
            <a:r>
              <a:rPr lang="en-US" altLang="zh-CN"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rPr>
              <a:t>508,000</a:t>
            </a:r>
            <a:endParaRPr lang="zh-CN" altLang="en-US" sz="4400" dirty="0">
              <a:solidFill>
                <a:schemeClr val="tx1">
                  <a:lumMod val="75000"/>
                  <a:lumOff val="25000"/>
                </a:schemeClr>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39" name="圆角矩形 38"/>
          <p:cNvSpPr/>
          <p:nvPr/>
        </p:nvSpPr>
        <p:spPr>
          <a:xfrm rot="10800000" flipV="1">
            <a:off x="1071199" y="3665321"/>
            <a:ext cx="1299872"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分析</a:t>
            </a:r>
            <a:r>
              <a:rPr lang="en-US" altLang="zh-CN" sz="2400" dirty="0">
                <a:latin typeface="方正清刻本悦宋简体" panose="02000000000000000000" pitchFamily="2" charset="-122"/>
                <a:ea typeface="方正清刻本悦宋简体" panose="02000000000000000000" pitchFamily="2" charset="-122"/>
              </a:rPr>
              <a:t>2</a:t>
            </a:r>
            <a:endParaRPr lang="zh-CN" altLang="en-US" sz="2400" dirty="0">
              <a:latin typeface="方正清刻本悦宋简体" panose="02000000000000000000" pitchFamily="2" charset="-122"/>
              <a:ea typeface="方正清刻本悦宋简体" panose="02000000000000000000" pitchFamily="2" charset="-122"/>
            </a:endParaRPr>
          </a:p>
        </p:txBody>
      </p:sp>
      <p:sp>
        <p:nvSpPr>
          <p:cNvPr id="40" name="矩形 39"/>
          <p:cNvSpPr/>
          <p:nvPr/>
        </p:nvSpPr>
        <p:spPr>
          <a:xfrm>
            <a:off x="5683626" y="5170223"/>
            <a:ext cx="5389463" cy="1052596"/>
          </a:xfrm>
          <a:prstGeom prst="rect">
            <a:avLst/>
          </a:prstGeom>
        </p:spPr>
        <p:txBody>
          <a:bodyPr wrap="square" lIns="91436" tIns="45718" rIns="91436" bIns="45718">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flipV="1">
            <a:off x="947852" y="5794120"/>
            <a:ext cx="3660629" cy="432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189878" y="1580105"/>
            <a:ext cx="4321" cy="4892416"/>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8" name="圆角矩形 17"/>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zh-CN" altLang="en-US" sz="3600" dirty="0"/>
          </a:p>
        </p:txBody>
      </p:sp>
      <p:sp>
        <p:nvSpPr>
          <p:cNvPr id="19" name="矩形 18"/>
          <p:cNvSpPr/>
          <p:nvPr/>
        </p:nvSpPr>
        <p:spPr>
          <a:xfrm>
            <a:off x="3473651" y="310334"/>
            <a:ext cx="3019088"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ANALYSIS &amp; DISCUSSION</a:t>
            </a:r>
          </a:p>
        </p:txBody>
      </p:sp>
      <p:sp>
        <p:nvSpPr>
          <p:cNvPr id="20" name="圆角矩形 1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2" name="矩形 21"/>
          <p:cNvSpPr/>
          <p:nvPr/>
        </p:nvSpPr>
        <p:spPr>
          <a:xfrm>
            <a:off x="633077" y="125666"/>
            <a:ext cx="2428870" cy="666657"/>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试验误差分析</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23" name="组合 22"/>
          <p:cNvGrpSpPr/>
          <p:nvPr/>
        </p:nvGrpSpPr>
        <p:grpSpPr>
          <a:xfrm>
            <a:off x="1112595" y="2839549"/>
            <a:ext cx="1842896" cy="1742800"/>
            <a:chOff x="1017962" y="1558577"/>
            <a:chExt cx="2207996" cy="2088070"/>
          </a:xfrm>
          <a:solidFill>
            <a:srgbClr val="157E9F">
              <a:alpha val="65000"/>
            </a:srgbClr>
          </a:solidFill>
        </p:grpSpPr>
        <p:sp>
          <p:nvSpPr>
            <p:cNvPr id="24" name="等腰三角形 23"/>
            <p:cNvSpPr/>
            <p:nvPr/>
          </p:nvSpPr>
          <p:spPr>
            <a:xfrm>
              <a:off x="1017962"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25" name="等腰三角形 24"/>
            <p:cNvSpPr/>
            <p:nvPr/>
          </p:nvSpPr>
          <p:spPr>
            <a:xfrm>
              <a:off x="1017962"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26" name="组合 25"/>
          <p:cNvGrpSpPr/>
          <p:nvPr/>
        </p:nvGrpSpPr>
        <p:grpSpPr>
          <a:xfrm flipV="1">
            <a:off x="7226535" y="3081275"/>
            <a:ext cx="1842896" cy="1742800"/>
            <a:chOff x="8997271" y="1558577"/>
            <a:chExt cx="2207996" cy="2088070"/>
          </a:xfrm>
          <a:solidFill>
            <a:srgbClr val="157E9F">
              <a:alpha val="65000"/>
            </a:srgbClr>
          </a:solidFill>
        </p:grpSpPr>
        <p:sp>
          <p:nvSpPr>
            <p:cNvPr id="27" name="等腰三角形 26"/>
            <p:cNvSpPr/>
            <p:nvPr/>
          </p:nvSpPr>
          <p:spPr>
            <a:xfrm>
              <a:off x="8997271" y="174320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28" name="等腰三角形 27"/>
            <p:cNvSpPr/>
            <p:nvPr/>
          </p:nvSpPr>
          <p:spPr>
            <a:xfrm>
              <a:off x="8997271" y="155857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29" name="组合 28"/>
          <p:cNvGrpSpPr/>
          <p:nvPr/>
        </p:nvGrpSpPr>
        <p:grpSpPr>
          <a:xfrm flipV="1">
            <a:off x="3064540" y="3082312"/>
            <a:ext cx="1842896" cy="1742800"/>
            <a:chOff x="3467180" y="3932342"/>
            <a:chExt cx="2207996" cy="2088070"/>
          </a:xfrm>
          <a:solidFill>
            <a:srgbClr val="157E9F">
              <a:alpha val="65000"/>
            </a:srgbClr>
          </a:solidFill>
        </p:grpSpPr>
        <p:sp>
          <p:nvSpPr>
            <p:cNvPr id="30" name="等腰三角形 29"/>
            <p:cNvSpPr/>
            <p:nvPr/>
          </p:nvSpPr>
          <p:spPr>
            <a:xfrm>
              <a:off x="3467180"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31" name="等腰三角形 30"/>
            <p:cNvSpPr/>
            <p:nvPr/>
          </p:nvSpPr>
          <p:spPr>
            <a:xfrm>
              <a:off x="3467180"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32" name="组合 31"/>
          <p:cNvGrpSpPr/>
          <p:nvPr/>
        </p:nvGrpSpPr>
        <p:grpSpPr>
          <a:xfrm>
            <a:off x="5145537" y="2839549"/>
            <a:ext cx="1842896" cy="1742800"/>
            <a:chOff x="6614571" y="3932342"/>
            <a:chExt cx="2207996" cy="2088070"/>
          </a:xfrm>
          <a:solidFill>
            <a:srgbClr val="157E9F">
              <a:alpha val="65000"/>
            </a:srgbClr>
          </a:solidFill>
        </p:grpSpPr>
        <p:sp>
          <p:nvSpPr>
            <p:cNvPr id="43" name="等腰三角形 42"/>
            <p:cNvSpPr/>
            <p:nvPr/>
          </p:nvSpPr>
          <p:spPr>
            <a:xfrm>
              <a:off x="6614571" y="4116967"/>
              <a:ext cx="2207996" cy="1903445"/>
            </a:xfrm>
            <a:prstGeom prst="triangl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44" name="等腰三角形 43"/>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grpSp>
        <p:nvGrpSpPr>
          <p:cNvPr id="45" name="组合 44"/>
          <p:cNvGrpSpPr/>
          <p:nvPr/>
        </p:nvGrpSpPr>
        <p:grpSpPr>
          <a:xfrm>
            <a:off x="9261719" y="2839549"/>
            <a:ext cx="1842896" cy="1742800"/>
            <a:chOff x="6614571" y="3932342"/>
            <a:chExt cx="2207996" cy="2088070"/>
          </a:xfrm>
          <a:solidFill>
            <a:srgbClr val="157E9F">
              <a:alpha val="65000"/>
            </a:srgbClr>
          </a:solidFill>
        </p:grpSpPr>
        <p:sp>
          <p:nvSpPr>
            <p:cNvPr id="46" name="等腰三角形 45"/>
            <p:cNvSpPr/>
            <p:nvPr/>
          </p:nvSpPr>
          <p:spPr>
            <a:xfrm>
              <a:off x="6614571" y="4116967"/>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sp>
          <p:nvSpPr>
            <p:cNvPr id="47" name="等腰三角形 46"/>
            <p:cNvSpPr/>
            <p:nvPr/>
          </p:nvSpPr>
          <p:spPr>
            <a:xfrm>
              <a:off x="6614571" y="3932342"/>
              <a:ext cx="2207996" cy="1903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p>
          </p:txBody>
        </p:sp>
      </p:grpSp>
      <p:sp>
        <p:nvSpPr>
          <p:cNvPr id="48" name="Freeform 70"/>
          <p:cNvSpPr>
            <a:spLocks noEditPoints="1"/>
          </p:cNvSpPr>
          <p:nvPr/>
        </p:nvSpPr>
        <p:spPr bwMode="auto">
          <a:xfrm>
            <a:off x="1798418" y="3633901"/>
            <a:ext cx="471249" cy="319812"/>
          </a:xfrm>
          <a:custGeom>
            <a:avLst/>
            <a:gdLst>
              <a:gd name="T0" fmla="*/ 157 w 200"/>
              <a:gd name="T1" fmla="*/ 0 h 136"/>
              <a:gd name="T2" fmla="*/ 44 w 200"/>
              <a:gd name="T3" fmla="*/ 0 h 136"/>
              <a:gd name="T4" fmla="*/ 0 w 200"/>
              <a:gd name="T5" fmla="*/ 48 h 136"/>
              <a:gd name="T6" fmla="*/ 0 w 200"/>
              <a:gd name="T7" fmla="*/ 136 h 136"/>
              <a:gd name="T8" fmla="*/ 200 w 200"/>
              <a:gd name="T9" fmla="*/ 136 h 136"/>
              <a:gd name="T10" fmla="*/ 200 w 200"/>
              <a:gd name="T11" fmla="*/ 48 h 136"/>
              <a:gd name="T12" fmla="*/ 157 w 200"/>
              <a:gd name="T13" fmla="*/ 0 h 136"/>
              <a:gd name="T14" fmla="*/ 48 w 200"/>
              <a:gd name="T15" fmla="*/ 8 h 136"/>
              <a:gd name="T16" fmla="*/ 153 w 200"/>
              <a:gd name="T17" fmla="*/ 8 h 136"/>
              <a:gd name="T18" fmla="*/ 190 w 200"/>
              <a:gd name="T19" fmla="*/ 48 h 136"/>
              <a:gd name="T20" fmla="*/ 128 w 200"/>
              <a:gd name="T21" fmla="*/ 48 h 136"/>
              <a:gd name="T22" fmla="*/ 100 w 200"/>
              <a:gd name="T23" fmla="*/ 75 h 136"/>
              <a:gd name="T24" fmla="*/ 72 w 200"/>
              <a:gd name="T25" fmla="*/ 48 h 136"/>
              <a:gd name="T26" fmla="*/ 11 w 200"/>
              <a:gd name="T27" fmla="*/ 48 h 136"/>
              <a:gd name="T28" fmla="*/ 48 w 200"/>
              <a:gd name="T2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36">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8" tIns="45719" rIns="91438" bIns="45719" numCol="1" anchor="t" anchorCtr="0" compatLnSpc="1"/>
          <a:lstStyle/>
          <a:p>
            <a:pPr>
              <a:lnSpc>
                <a:spcPct val="130000"/>
              </a:lnSpc>
            </a:pPr>
            <a:endParaRPr lang="zh-CN" altLang="en-US"/>
          </a:p>
        </p:txBody>
      </p:sp>
      <p:sp>
        <p:nvSpPr>
          <p:cNvPr id="49" name="Freeform 121"/>
          <p:cNvSpPr/>
          <p:nvPr/>
        </p:nvSpPr>
        <p:spPr bwMode="auto">
          <a:xfrm>
            <a:off x="3750365" y="3553870"/>
            <a:ext cx="471249" cy="433391"/>
          </a:xfrm>
          <a:custGeom>
            <a:avLst/>
            <a:gdLst>
              <a:gd name="T0" fmla="*/ 184 w 200"/>
              <a:gd name="T1" fmla="*/ 0 h 184"/>
              <a:gd name="T2" fmla="*/ 112 w 200"/>
              <a:gd name="T3" fmla="*/ 0 h 184"/>
              <a:gd name="T4" fmla="*/ 104 w 200"/>
              <a:gd name="T5" fmla="*/ 2 h 184"/>
              <a:gd name="T6" fmla="*/ 104 w 200"/>
              <a:gd name="T7" fmla="*/ 160 h 184"/>
              <a:gd name="T8" fmla="*/ 96 w 200"/>
              <a:gd name="T9" fmla="*/ 160 h 184"/>
              <a:gd name="T10" fmla="*/ 96 w 200"/>
              <a:gd name="T11" fmla="*/ 2 h 184"/>
              <a:gd name="T12" fmla="*/ 88 w 200"/>
              <a:gd name="T13" fmla="*/ 0 h 184"/>
              <a:gd name="T14" fmla="*/ 16 w 200"/>
              <a:gd name="T15" fmla="*/ 0 h 184"/>
              <a:gd name="T16" fmla="*/ 0 w 200"/>
              <a:gd name="T17" fmla="*/ 16 h 184"/>
              <a:gd name="T18" fmla="*/ 0 w 200"/>
              <a:gd name="T19" fmla="*/ 152 h 184"/>
              <a:gd name="T20" fmla="*/ 16 w 200"/>
              <a:gd name="T21" fmla="*/ 168 h 184"/>
              <a:gd name="T22" fmla="*/ 88 w 200"/>
              <a:gd name="T23" fmla="*/ 168 h 184"/>
              <a:gd name="T24" fmla="*/ 89 w 200"/>
              <a:gd name="T25" fmla="*/ 168 h 184"/>
              <a:gd name="T26" fmla="*/ 96 w 200"/>
              <a:gd name="T27" fmla="*/ 176 h 184"/>
              <a:gd name="T28" fmla="*/ 96 w 200"/>
              <a:gd name="T29" fmla="*/ 184 h 184"/>
              <a:gd name="T30" fmla="*/ 104 w 200"/>
              <a:gd name="T31" fmla="*/ 184 h 184"/>
              <a:gd name="T32" fmla="*/ 104 w 200"/>
              <a:gd name="T33" fmla="*/ 179 h 184"/>
              <a:gd name="T34" fmla="*/ 105 w 200"/>
              <a:gd name="T35" fmla="*/ 179 h 184"/>
              <a:gd name="T36" fmla="*/ 105 w 200"/>
              <a:gd name="T37" fmla="*/ 176 h 184"/>
              <a:gd name="T38" fmla="*/ 112 w 200"/>
              <a:gd name="T39" fmla="*/ 168 h 184"/>
              <a:gd name="T40" fmla="*/ 112 w 200"/>
              <a:gd name="T41" fmla="*/ 168 h 184"/>
              <a:gd name="T42" fmla="*/ 184 w 200"/>
              <a:gd name="T43" fmla="*/ 168 h 184"/>
              <a:gd name="T44" fmla="*/ 200 w 200"/>
              <a:gd name="T45" fmla="*/ 152 h 184"/>
              <a:gd name="T46" fmla="*/ 200 w 200"/>
              <a:gd name="T47" fmla="*/ 16 h 184"/>
              <a:gd name="T48" fmla="*/ 184 w 200"/>
              <a:gd name="T4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184">
                <a:moveTo>
                  <a:pt x="184" y="0"/>
                </a:moveTo>
                <a:cubicBezTo>
                  <a:pt x="112" y="0"/>
                  <a:pt x="112" y="0"/>
                  <a:pt x="112" y="0"/>
                </a:cubicBezTo>
                <a:cubicBezTo>
                  <a:pt x="109" y="0"/>
                  <a:pt x="107" y="1"/>
                  <a:pt x="104" y="2"/>
                </a:cubicBezTo>
                <a:cubicBezTo>
                  <a:pt x="104" y="160"/>
                  <a:pt x="104" y="160"/>
                  <a:pt x="104" y="160"/>
                </a:cubicBezTo>
                <a:cubicBezTo>
                  <a:pt x="96" y="160"/>
                  <a:pt x="96" y="160"/>
                  <a:pt x="96" y="160"/>
                </a:cubicBezTo>
                <a:cubicBezTo>
                  <a:pt x="96" y="2"/>
                  <a:pt x="96" y="2"/>
                  <a:pt x="96" y="2"/>
                </a:cubicBezTo>
                <a:cubicBezTo>
                  <a:pt x="94" y="1"/>
                  <a:pt x="91" y="0"/>
                  <a:pt x="88" y="0"/>
                </a:cubicBezTo>
                <a:cubicBezTo>
                  <a:pt x="16" y="0"/>
                  <a:pt x="16" y="0"/>
                  <a:pt x="16" y="0"/>
                </a:cubicBezTo>
                <a:cubicBezTo>
                  <a:pt x="8" y="0"/>
                  <a:pt x="0" y="7"/>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1"/>
                  <a:pt x="96" y="176"/>
                </a:cubicBezTo>
                <a:cubicBezTo>
                  <a:pt x="96" y="184"/>
                  <a:pt x="96" y="184"/>
                  <a:pt x="96" y="184"/>
                </a:cubicBezTo>
                <a:cubicBezTo>
                  <a:pt x="104" y="184"/>
                  <a:pt x="104" y="184"/>
                  <a:pt x="104" y="184"/>
                </a:cubicBezTo>
                <a:cubicBezTo>
                  <a:pt x="104" y="179"/>
                  <a:pt x="104" y="179"/>
                  <a:pt x="104" y="179"/>
                </a:cubicBezTo>
                <a:cubicBezTo>
                  <a:pt x="105" y="179"/>
                  <a:pt x="105" y="179"/>
                  <a:pt x="105" y="179"/>
                </a:cubicBezTo>
                <a:cubicBezTo>
                  <a:pt x="105" y="176"/>
                  <a:pt x="105" y="176"/>
                  <a:pt x="105" y="176"/>
                </a:cubicBezTo>
                <a:cubicBezTo>
                  <a:pt x="105" y="172"/>
                  <a:pt x="108" y="168"/>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7"/>
                  <a:pt x="193" y="0"/>
                  <a:pt x="18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8" tIns="45719" rIns="91438" bIns="45719" numCol="1" anchor="t" anchorCtr="0" compatLnSpc="1"/>
          <a:lstStyle/>
          <a:p>
            <a:pPr>
              <a:lnSpc>
                <a:spcPct val="130000"/>
              </a:lnSpc>
            </a:pPr>
            <a:endParaRPr lang="zh-CN" altLang="en-US"/>
          </a:p>
        </p:txBody>
      </p:sp>
      <p:sp>
        <p:nvSpPr>
          <p:cNvPr id="50" name="矩形 49"/>
          <p:cNvSpPr/>
          <p:nvPr/>
        </p:nvSpPr>
        <p:spPr>
          <a:xfrm>
            <a:off x="1186390" y="5312107"/>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flipH="1">
            <a:off x="1112596"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162599" y="1716923"/>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flipH="1">
            <a:off x="3088805" y="141459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259971" y="5312107"/>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H="1">
            <a:off x="5186178"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9412545" y="5312107"/>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flipH="1">
            <a:off x="9338750" y="5009779"/>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3194992" y="1308582"/>
            <a:ext cx="1210580" cy="456403"/>
          </a:xfrm>
          <a:prstGeom prst="rect">
            <a:avLst/>
          </a:prstGeom>
          <a:noFill/>
        </p:spPr>
        <p:txBody>
          <a:bodyPr wrap="none" lIns="91436" tIns="45718" rIns="91436" bIns="45718"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误差分析</a:t>
            </a:r>
          </a:p>
        </p:txBody>
      </p:sp>
      <p:sp>
        <p:nvSpPr>
          <p:cNvPr id="62" name="矩形 61"/>
          <p:cNvSpPr/>
          <p:nvPr/>
        </p:nvSpPr>
        <p:spPr>
          <a:xfrm>
            <a:off x="7308279" y="1716923"/>
            <a:ext cx="1902415" cy="1281119"/>
          </a:xfrm>
          <a:prstGeom prst="rect">
            <a:avLst/>
          </a:prstGeom>
        </p:spPr>
        <p:txBody>
          <a:bodyPr wrap="square" lIns="91436" tIns="45718" rIns="91436" bIns="45718">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flipH="1">
            <a:off x="7234486" y="1414594"/>
            <a:ext cx="1" cy="801692"/>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5" name="Freeform 25"/>
          <p:cNvSpPr>
            <a:spLocks noEditPoints="1"/>
          </p:cNvSpPr>
          <p:nvPr/>
        </p:nvSpPr>
        <p:spPr bwMode="auto">
          <a:xfrm>
            <a:off x="5860131" y="3595855"/>
            <a:ext cx="433868" cy="433868"/>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6" tIns="45718" rIns="91436" bIns="45718" numCol="1" anchor="t" anchorCtr="0" compatLnSpc="1"/>
          <a:lstStyle/>
          <a:p>
            <a:pPr>
              <a:lnSpc>
                <a:spcPct val="130000"/>
              </a:lnSpc>
            </a:pPr>
            <a:endParaRPr lang="zh-CN" altLang="en-US"/>
          </a:p>
        </p:txBody>
      </p:sp>
      <p:grpSp>
        <p:nvGrpSpPr>
          <p:cNvPr id="66" name="组合 65"/>
          <p:cNvGrpSpPr/>
          <p:nvPr/>
        </p:nvGrpSpPr>
        <p:grpSpPr>
          <a:xfrm>
            <a:off x="7921970" y="3544553"/>
            <a:ext cx="452025" cy="452025"/>
            <a:chOff x="413379" y="7611656"/>
            <a:chExt cx="452025" cy="452025"/>
          </a:xfrm>
        </p:grpSpPr>
        <p:sp>
          <p:nvSpPr>
            <p:cNvPr id="67" name="Freeform 28"/>
            <p:cNvSpPr>
              <a:spLocks noEditPoints="1"/>
            </p:cNvSpPr>
            <p:nvPr/>
          </p:nvSpPr>
          <p:spPr bwMode="auto">
            <a:xfrm>
              <a:off x="413379" y="7611656"/>
              <a:ext cx="452025" cy="452025"/>
            </a:xfrm>
            <a:custGeom>
              <a:avLst/>
              <a:gdLst>
                <a:gd name="T0" fmla="*/ 100 w 200"/>
                <a:gd name="T1" fmla="*/ 0 h 200"/>
                <a:gd name="T2" fmla="*/ 100 w 200"/>
                <a:gd name="T3" fmla="*/ 0 h 200"/>
                <a:gd name="T4" fmla="*/ 100 w 200"/>
                <a:gd name="T5" fmla="*/ 0 h 200"/>
                <a:gd name="T6" fmla="*/ 100 w 200"/>
                <a:gd name="T7" fmla="*/ 0 h 200"/>
                <a:gd name="T8" fmla="*/ 0 w 200"/>
                <a:gd name="T9" fmla="*/ 100 h 200"/>
                <a:gd name="T10" fmla="*/ 100 w 200"/>
                <a:gd name="T11" fmla="*/ 200 h 200"/>
                <a:gd name="T12" fmla="*/ 100 w 200"/>
                <a:gd name="T13" fmla="*/ 200 h 200"/>
                <a:gd name="T14" fmla="*/ 100 w 200"/>
                <a:gd name="T15" fmla="*/ 200 h 200"/>
                <a:gd name="T16" fmla="*/ 100 w 200"/>
                <a:gd name="T17" fmla="*/ 200 h 200"/>
                <a:gd name="T18" fmla="*/ 200 w 200"/>
                <a:gd name="T19" fmla="*/ 100 h 200"/>
                <a:gd name="T20" fmla="*/ 100 w 200"/>
                <a:gd name="T21" fmla="*/ 0 h 200"/>
                <a:gd name="T22" fmla="*/ 100 w 200"/>
                <a:gd name="T23" fmla="*/ 192 h 200"/>
                <a:gd name="T24" fmla="*/ 100 w 200"/>
                <a:gd name="T25" fmla="*/ 192 h 200"/>
                <a:gd name="T26" fmla="*/ 100 w 200"/>
                <a:gd name="T27" fmla="*/ 192 h 200"/>
                <a:gd name="T28" fmla="*/ 100 w 200"/>
                <a:gd name="T29" fmla="*/ 192 h 200"/>
                <a:gd name="T30" fmla="*/ 8 w 200"/>
                <a:gd name="T31" fmla="*/ 100 h 200"/>
                <a:gd name="T32" fmla="*/ 100 w 200"/>
                <a:gd name="T33" fmla="*/ 8 h 200"/>
                <a:gd name="T34" fmla="*/ 100 w 200"/>
                <a:gd name="T35" fmla="*/ 8 h 200"/>
                <a:gd name="T36" fmla="*/ 100 w 200"/>
                <a:gd name="T37" fmla="*/ 8 h 200"/>
                <a:gd name="T38" fmla="*/ 100 w 200"/>
                <a:gd name="T39" fmla="*/ 8 h 200"/>
                <a:gd name="T40" fmla="*/ 192 w 200"/>
                <a:gd name="T41" fmla="*/ 100 h 200"/>
                <a:gd name="T42" fmla="*/ 100 w 200"/>
                <a:gd name="T43"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5"/>
                    <a:pt x="0" y="100"/>
                  </a:cubicBezTo>
                  <a:cubicBezTo>
                    <a:pt x="0" y="155"/>
                    <a:pt x="45" y="200"/>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5"/>
                    <a:pt x="156" y="0"/>
                    <a:pt x="100" y="0"/>
                  </a:cubicBezTo>
                  <a:close/>
                  <a:moveTo>
                    <a:pt x="100" y="192"/>
                  </a:moveTo>
                  <a:cubicBezTo>
                    <a:pt x="100" y="192"/>
                    <a:pt x="100" y="192"/>
                    <a:pt x="100" y="192"/>
                  </a:cubicBezTo>
                  <a:cubicBezTo>
                    <a:pt x="100" y="192"/>
                    <a:pt x="100" y="192"/>
                    <a:pt x="100" y="192"/>
                  </a:cubicBezTo>
                  <a:cubicBezTo>
                    <a:pt x="100" y="192"/>
                    <a:pt x="100" y="192"/>
                    <a:pt x="100" y="192"/>
                  </a:cubicBezTo>
                  <a:cubicBezTo>
                    <a:pt x="50" y="192"/>
                    <a:pt x="8" y="151"/>
                    <a:pt x="8" y="100"/>
                  </a:cubicBezTo>
                  <a:cubicBezTo>
                    <a:pt x="8" y="49"/>
                    <a:pt x="50" y="8"/>
                    <a:pt x="100" y="8"/>
                  </a:cubicBezTo>
                  <a:cubicBezTo>
                    <a:pt x="100" y="8"/>
                    <a:pt x="100" y="8"/>
                    <a:pt x="100" y="8"/>
                  </a:cubicBezTo>
                  <a:cubicBezTo>
                    <a:pt x="100" y="8"/>
                    <a:pt x="100" y="8"/>
                    <a:pt x="100" y="8"/>
                  </a:cubicBezTo>
                  <a:cubicBezTo>
                    <a:pt x="100" y="8"/>
                    <a:pt x="100" y="8"/>
                    <a:pt x="100" y="8"/>
                  </a:cubicBezTo>
                  <a:cubicBezTo>
                    <a:pt x="151" y="8"/>
                    <a:pt x="192" y="49"/>
                    <a:pt x="192" y="100"/>
                  </a:cubicBezTo>
                  <a:cubicBezTo>
                    <a:pt x="192" y="151"/>
                    <a:pt x="151" y="192"/>
                    <a:pt x="100"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68" name="Freeform 29"/>
            <p:cNvSpPr/>
            <p:nvPr/>
          </p:nvSpPr>
          <p:spPr bwMode="auto">
            <a:xfrm>
              <a:off x="648470" y="7745447"/>
              <a:ext cx="74541" cy="83142"/>
            </a:xfrm>
            <a:custGeom>
              <a:avLst/>
              <a:gdLst>
                <a:gd name="T0" fmla="*/ 28 w 33"/>
                <a:gd name="T1" fmla="*/ 0 h 37"/>
                <a:gd name="T2" fmla="*/ 0 w 33"/>
                <a:gd name="T3" fmla="*/ 4 h 37"/>
                <a:gd name="T4" fmla="*/ 0 w 33"/>
                <a:gd name="T5" fmla="*/ 37 h 37"/>
                <a:gd name="T6" fmla="*/ 33 w 33"/>
                <a:gd name="T7" fmla="*/ 37 h 37"/>
                <a:gd name="T8" fmla="*/ 28 w 33"/>
                <a:gd name="T9" fmla="*/ 0 h 37"/>
              </a:gdLst>
              <a:ahLst/>
              <a:cxnLst>
                <a:cxn ang="0">
                  <a:pos x="T0" y="T1"/>
                </a:cxn>
                <a:cxn ang="0">
                  <a:pos x="T2" y="T3"/>
                </a:cxn>
                <a:cxn ang="0">
                  <a:pos x="T4" y="T5"/>
                </a:cxn>
                <a:cxn ang="0">
                  <a:pos x="T6" y="T7"/>
                </a:cxn>
                <a:cxn ang="0">
                  <a:pos x="T8" y="T9"/>
                </a:cxn>
              </a:cxnLst>
              <a:rect l="0" t="0" r="r" b="b"/>
              <a:pathLst>
                <a:path w="33" h="37">
                  <a:moveTo>
                    <a:pt x="28" y="0"/>
                  </a:moveTo>
                  <a:cubicBezTo>
                    <a:pt x="19" y="3"/>
                    <a:pt x="10" y="4"/>
                    <a:pt x="0" y="4"/>
                  </a:cubicBezTo>
                  <a:cubicBezTo>
                    <a:pt x="0" y="37"/>
                    <a:pt x="0" y="37"/>
                    <a:pt x="0" y="37"/>
                  </a:cubicBezTo>
                  <a:cubicBezTo>
                    <a:pt x="33" y="37"/>
                    <a:pt x="33" y="37"/>
                    <a:pt x="33" y="37"/>
                  </a:cubicBezTo>
                  <a:cubicBezTo>
                    <a:pt x="33" y="23"/>
                    <a:pt x="31" y="11"/>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69" name="Freeform 30"/>
            <p:cNvSpPr/>
            <p:nvPr/>
          </p:nvSpPr>
          <p:spPr bwMode="auto">
            <a:xfrm>
              <a:off x="648470" y="7649882"/>
              <a:ext cx="58295" cy="88876"/>
            </a:xfrm>
            <a:custGeom>
              <a:avLst/>
              <a:gdLst>
                <a:gd name="T0" fmla="*/ 0 w 26"/>
                <a:gd name="T1" fmla="*/ 0 h 39"/>
                <a:gd name="T2" fmla="*/ 0 w 26"/>
                <a:gd name="T3" fmla="*/ 39 h 39"/>
                <a:gd name="T4" fmla="*/ 26 w 26"/>
                <a:gd name="T5" fmla="*/ 35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9" y="39"/>
                    <a:pt x="18" y="37"/>
                    <a:pt x="26" y="35"/>
                  </a:cubicBezTo>
                  <a:cubicBezTo>
                    <a:pt x="20" y="15"/>
                    <a:pt x="1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0" name="Freeform 31"/>
            <p:cNvSpPr/>
            <p:nvPr/>
          </p:nvSpPr>
          <p:spPr bwMode="auto">
            <a:xfrm>
              <a:off x="571062" y="7647970"/>
              <a:ext cx="59250" cy="90787"/>
            </a:xfrm>
            <a:custGeom>
              <a:avLst/>
              <a:gdLst>
                <a:gd name="T0" fmla="*/ 0 w 26"/>
                <a:gd name="T1" fmla="*/ 36 h 40"/>
                <a:gd name="T2" fmla="*/ 26 w 26"/>
                <a:gd name="T3" fmla="*/ 40 h 40"/>
                <a:gd name="T4" fmla="*/ 26 w 26"/>
                <a:gd name="T5" fmla="*/ 0 h 40"/>
                <a:gd name="T6" fmla="*/ 0 w 26"/>
                <a:gd name="T7" fmla="*/ 36 h 40"/>
              </a:gdLst>
              <a:ahLst/>
              <a:cxnLst>
                <a:cxn ang="0">
                  <a:pos x="T0" y="T1"/>
                </a:cxn>
                <a:cxn ang="0">
                  <a:pos x="T2" y="T3"/>
                </a:cxn>
                <a:cxn ang="0">
                  <a:pos x="T4" y="T5"/>
                </a:cxn>
                <a:cxn ang="0">
                  <a:pos x="T6" y="T7"/>
                </a:cxn>
              </a:cxnLst>
              <a:rect l="0" t="0" r="r" b="b"/>
              <a:pathLst>
                <a:path w="26" h="40">
                  <a:moveTo>
                    <a:pt x="0" y="36"/>
                  </a:moveTo>
                  <a:cubicBezTo>
                    <a:pt x="9" y="38"/>
                    <a:pt x="17" y="40"/>
                    <a:pt x="26" y="40"/>
                  </a:cubicBezTo>
                  <a:cubicBezTo>
                    <a:pt x="26" y="0"/>
                    <a:pt x="26" y="0"/>
                    <a:pt x="26" y="0"/>
                  </a:cubicBezTo>
                  <a:cubicBezTo>
                    <a:pt x="17" y="3"/>
                    <a:pt x="7" y="16"/>
                    <a:pt x="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1" name="Freeform 32"/>
            <p:cNvSpPr/>
            <p:nvPr/>
          </p:nvSpPr>
          <p:spPr bwMode="auto">
            <a:xfrm>
              <a:off x="684786" y="7652749"/>
              <a:ext cx="89832" cy="71674"/>
            </a:xfrm>
            <a:custGeom>
              <a:avLst/>
              <a:gdLst>
                <a:gd name="T0" fmla="*/ 40 w 40"/>
                <a:gd name="T1" fmla="*/ 23 h 32"/>
                <a:gd name="T2" fmla="*/ 0 w 40"/>
                <a:gd name="T3" fmla="*/ 0 h 32"/>
                <a:gd name="T4" fmla="*/ 17 w 40"/>
                <a:gd name="T5" fmla="*/ 32 h 32"/>
                <a:gd name="T6" fmla="*/ 40 w 40"/>
                <a:gd name="T7" fmla="*/ 23 h 32"/>
              </a:gdLst>
              <a:ahLst/>
              <a:cxnLst>
                <a:cxn ang="0">
                  <a:pos x="T0" y="T1"/>
                </a:cxn>
                <a:cxn ang="0">
                  <a:pos x="T2" y="T3"/>
                </a:cxn>
                <a:cxn ang="0">
                  <a:pos x="T4" y="T5"/>
                </a:cxn>
                <a:cxn ang="0">
                  <a:pos x="T6" y="T7"/>
                </a:cxn>
              </a:cxnLst>
              <a:rect l="0" t="0" r="r" b="b"/>
              <a:pathLst>
                <a:path w="40" h="32">
                  <a:moveTo>
                    <a:pt x="40" y="23"/>
                  </a:moveTo>
                  <a:cubicBezTo>
                    <a:pt x="29" y="12"/>
                    <a:pt x="16" y="4"/>
                    <a:pt x="0" y="0"/>
                  </a:cubicBezTo>
                  <a:cubicBezTo>
                    <a:pt x="7" y="8"/>
                    <a:pt x="13" y="19"/>
                    <a:pt x="17" y="32"/>
                  </a:cubicBezTo>
                  <a:cubicBezTo>
                    <a:pt x="25" y="30"/>
                    <a:pt x="33" y="27"/>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2" name="Freeform 33"/>
            <p:cNvSpPr/>
            <p:nvPr/>
          </p:nvSpPr>
          <p:spPr bwMode="auto">
            <a:xfrm>
              <a:off x="726835" y="7717733"/>
              <a:ext cx="102255" cy="110857"/>
            </a:xfrm>
            <a:custGeom>
              <a:avLst/>
              <a:gdLst>
                <a:gd name="T0" fmla="*/ 5 w 45"/>
                <a:gd name="T1" fmla="*/ 49 h 49"/>
                <a:gd name="T2" fmla="*/ 45 w 45"/>
                <a:gd name="T3" fmla="*/ 49 h 49"/>
                <a:gd name="T4" fmla="*/ 26 w 45"/>
                <a:gd name="T5" fmla="*/ 0 h 49"/>
                <a:gd name="T6" fmla="*/ 0 w 45"/>
                <a:gd name="T7" fmla="*/ 11 h 49"/>
                <a:gd name="T8" fmla="*/ 5 w 45"/>
                <a:gd name="T9" fmla="*/ 49 h 49"/>
              </a:gdLst>
              <a:ahLst/>
              <a:cxnLst>
                <a:cxn ang="0">
                  <a:pos x="T0" y="T1"/>
                </a:cxn>
                <a:cxn ang="0">
                  <a:pos x="T2" y="T3"/>
                </a:cxn>
                <a:cxn ang="0">
                  <a:pos x="T4" y="T5"/>
                </a:cxn>
                <a:cxn ang="0">
                  <a:pos x="T6" y="T7"/>
                </a:cxn>
                <a:cxn ang="0">
                  <a:pos x="T8" y="T9"/>
                </a:cxn>
              </a:cxnLst>
              <a:rect l="0" t="0" r="r" b="b"/>
              <a:pathLst>
                <a:path w="45" h="49">
                  <a:moveTo>
                    <a:pt x="5" y="49"/>
                  </a:moveTo>
                  <a:cubicBezTo>
                    <a:pt x="45" y="49"/>
                    <a:pt x="45" y="49"/>
                    <a:pt x="45" y="49"/>
                  </a:cubicBezTo>
                  <a:cubicBezTo>
                    <a:pt x="45" y="30"/>
                    <a:pt x="38" y="13"/>
                    <a:pt x="26" y="0"/>
                  </a:cubicBezTo>
                  <a:cubicBezTo>
                    <a:pt x="18" y="4"/>
                    <a:pt x="9" y="8"/>
                    <a:pt x="0" y="11"/>
                  </a:cubicBezTo>
                  <a:cubicBezTo>
                    <a:pt x="3" y="22"/>
                    <a:pt x="5" y="35"/>
                    <a:pt x="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3" name="Freeform 34"/>
            <p:cNvSpPr/>
            <p:nvPr/>
          </p:nvSpPr>
          <p:spPr bwMode="auto">
            <a:xfrm>
              <a:off x="557683" y="7745447"/>
              <a:ext cx="72630" cy="83142"/>
            </a:xfrm>
            <a:custGeom>
              <a:avLst/>
              <a:gdLst>
                <a:gd name="T0" fmla="*/ 0 w 32"/>
                <a:gd name="T1" fmla="*/ 37 h 37"/>
                <a:gd name="T2" fmla="*/ 32 w 32"/>
                <a:gd name="T3" fmla="*/ 37 h 37"/>
                <a:gd name="T4" fmla="*/ 32 w 32"/>
                <a:gd name="T5" fmla="*/ 4 h 37"/>
                <a:gd name="T6" fmla="*/ 4 w 32"/>
                <a:gd name="T7" fmla="*/ 0 h 37"/>
                <a:gd name="T8" fmla="*/ 0 w 32"/>
                <a:gd name="T9" fmla="*/ 37 h 37"/>
              </a:gdLst>
              <a:ahLst/>
              <a:cxnLst>
                <a:cxn ang="0">
                  <a:pos x="T0" y="T1"/>
                </a:cxn>
                <a:cxn ang="0">
                  <a:pos x="T2" y="T3"/>
                </a:cxn>
                <a:cxn ang="0">
                  <a:pos x="T4" y="T5"/>
                </a:cxn>
                <a:cxn ang="0">
                  <a:pos x="T6" y="T7"/>
                </a:cxn>
                <a:cxn ang="0">
                  <a:pos x="T8" y="T9"/>
                </a:cxn>
              </a:cxnLst>
              <a:rect l="0" t="0" r="r" b="b"/>
              <a:pathLst>
                <a:path w="32" h="37">
                  <a:moveTo>
                    <a:pt x="0" y="37"/>
                  </a:moveTo>
                  <a:cubicBezTo>
                    <a:pt x="32" y="37"/>
                    <a:pt x="32" y="37"/>
                    <a:pt x="32" y="37"/>
                  </a:cubicBezTo>
                  <a:cubicBezTo>
                    <a:pt x="32" y="4"/>
                    <a:pt x="32" y="4"/>
                    <a:pt x="32" y="4"/>
                  </a:cubicBezTo>
                  <a:cubicBezTo>
                    <a:pt x="23" y="4"/>
                    <a:pt x="13" y="3"/>
                    <a:pt x="4" y="0"/>
                  </a:cubicBezTo>
                  <a:cubicBezTo>
                    <a:pt x="2" y="11"/>
                    <a:pt x="0" y="23"/>
                    <a:pt x="0"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4" name="Freeform 35"/>
            <p:cNvSpPr/>
            <p:nvPr/>
          </p:nvSpPr>
          <p:spPr bwMode="auto">
            <a:xfrm>
              <a:off x="648470" y="7846747"/>
              <a:ext cx="74541" cy="81230"/>
            </a:xfrm>
            <a:custGeom>
              <a:avLst/>
              <a:gdLst>
                <a:gd name="T0" fmla="*/ 33 w 33"/>
                <a:gd name="T1" fmla="*/ 0 h 36"/>
                <a:gd name="T2" fmla="*/ 0 w 33"/>
                <a:gd name="T3" fmla="*/ 0 h 36"/>
                <a:gd name="T4" fmla="*/ 0 w 33"/>
                <a:gd name="T5" fmla="*/ 33 h 36"/>
                <a:gd name="T6" fmla="*/ 28 w 33"/>
                <a:gd name="T7" fmla="*/ 36 h 36"/>
                <a:gd name="T8" fmla="*/ 33 w 33"/>
                <a:gd name="T9" fmla="*/ 0 h 36"/>
              </a:gdLst>
              <a:ahLst/>
              <a:cxnLst>
                <a:cxn ang="0">
                  <a:pos x="T0" y="T1"/>
                </a:cxn>
                <a:cxn ang="0">
                  <a:pos x="T2" y="T3"/>
                </a:cxn>
                <a:cxn ang="0">
                  <a:pos x="T4" y="T5"/>
                </a:cxn>
                <a:cxn ang="0">
                  <a:pos x="T6" y="T7"/>
                </a:cxn>
                <a:cxn ang="0">
                  <a:pos x="T8" y="T9"/>
                </a:cxn>
              </a:cxnLst>
              <a:rect l="0" t="0" r="r" b="b"/>
              <a:pathLst>
                <a:path w="33" h="36">
                  <a:moveTo>
                    <a:pt x="33" y="0"/>
                  </a:moveTo>
                  <a:cubicBezTo>
                    <a:pt x="0" y="0"/>
                    <a:pt x="0" y="0"/>
                    <a:pt x="0" y="0"/>
                  </a:cubicBezTo>
                  <a:cubicBezTo>
                    <a:pt x="0" y="33"/>
                    <a:pt x="0" y="33"/>
                    <a:pt x="0" y="33"/>
                  </a:cubicBezTo>
                  <a:cubicBezTo>
                    <a:pt x="10" y="33"/>
                    <a:pt x="19" y="34"/>
                    <a:pt x="28" y="36"/>
                  </a:cubicBezTo>
                  <a:cubicBezTo>
                    <a:pt x="31" y="26"/>
                    <a:pt x="33" y="13"/>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5" name="Freeform 36"/>
            <p:cNvSpPr/>
            <p:nvPr/>
          </p:nvSpPr>
          <p:spPr bwMode="auto">
            <a:xfrm>
              <a:off x="557683" y="7846747"/>
              <a:ext cx="72630" cy="81230"/>
            </a:xfrm>
            <a:custGeom>
              <a:avLst/>
              <a:gdLst>
                <a:gd name="T0" fmla="*/ 4 w 32"/>
                <a:gd name="T1" fmla="*/ 36 h 36"/>
                <a:gd name="T2" fmla="*/ 32 w 32"/>
                <a:gd name="T3" fmla="*/ 33 h 36"/>
                <a:gd name="T4" fmla="*/ 32 w 32"/>
                <a:gd name="T5" fmla="*/ 0 h 36"/>
                <a:gd name="T6" fmla="*/ 0 w 32"/>
                <a:gd name="T7" fmla="*/ 0 h 36"/>
                <a:gd name="T8" fmla="*/ 4 w 32"/>
                <a:gd name="T9" fmla="*/ 36 h 36"/>
              </a:gdLst>
              <a:ahLst/>
              <a:cxnLst>
                <a:cxn ang="0">
                  <a:pos x="T0" y="T1"/>
                </a:cxn>
                <a:cxn ang="0">
                  <a:pos x="T2" y="T3"/>
                </a:cxn>
                <a:cxn ang="0">
                  <a:pos x="T4" y="T5"/>
                </a:cxn>
                <a:cxn ang="0">
                  <a:pos x="T6" y="T7"/>
                </a:cxn>
                <a:cxn ang="0">
                  <a:pos x="T8" y="T9"/>
                </a:cxn>
              </a:cxnLst>
              <a:rect l="0" t="0" r="r" b="b"/>
              <a:pathLst>
                <a:path w="32" h="36">
                  <a:moveTo>
                    <a:pt x="4" y="36"/>
                  </a:moveTo>
                  <a:cubicBezTo>
                    <a:pt x="13" y="34"/>
                    <a:pt x="23" y="33"/>
                    <a:pt x="32" y="33"/>
                  </a:cubicBezTo>
                  <a:cubicBezTo>
                    <a:pt x="32" y="0"/>
                    <a:pt x="32" y="0"/>
                    <a:pt x="32" y="0"/>
                  </a:cubicBezTo>
                  <a:cubicBezTo>
                    <a:pt x="0" y="0"/>
                    <a:pt x="0" y="0"/>
                    <a:pt x="0" y="0"/>
                  </a:cubicBezTo>
                  <a:cubicBezTo>
                    <a:pt x="0" y="13"/>
                    <a:pt x="2" y="26"/>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6" name="Freeform 37"/>
            <p:cNvSpPr/>
            <p:nvPr/>
          </p:nvSpPr>
          <p:spPr bwMode="auto">
            <a:xfrm>
              <a:off x="571062" y="7937534"/>
              <a:ext cx="59250" cy="87920"/>
            </a:xfrm>
            <a:custGeom>
              <a:avLst/>
              <a:gdLst>
                <a:gd name="T0" fmla="*/ 26 w 26"/>
                <a:gd name="T1" fmla="*/ 39 h 39"/>
                <a:gd name="T2" fmla="*/ 26 w 26"/>
                <a:gd name="T3" fmla="*/ 0 h 39"/>
                <a:gd name="T4" fmla="*/ 0 w 26"/>
                <a:gd name="T5" fmla="*/ 3 h 39"/>
                <a:gd name="T6" fmla="*/ 26 w 26"/>
                <a:gd name="T7" fmla="*/ 39 h 39"/>
              </a:gdLst>
              <a:ahLst/>
              <a:cxnLst>
                <a:cxn ang="0">
                  <a:pos x="T0" y="T1"/>
                </a:cxn>
                <a:cxn ang="0">
                  <a:pos x="T2" y="T3"/>
                </a:cxn>
                <a:cxn ang="0">
                  <a:pos x="T4" y="T5"/>
                </a:cxn>
                <a:cxn ang="0">
                  <a:pos x="T6" y="T7"/>
                </a:cxn>
              </a:cxnLst>
              <a:rect l="0" t="0" r="r" b="b"/>
              <a:pathLst>
                <a:path w="26" h="39">
                  <a:moveTo>
                    <a:pt x="26" y="39"/>
                  </a:moveTo>
                  <a:cubicBezTo>
                    <a:pt x="26" y="0"/>
                    <a:pt x="26" y="0"/>
                    <a:pt x="26" y="0"/>
                  </a:cubicBezTo>
                  <a:cubicBezTo>
                    <a:pt x="17" y="0"/>
                    <a:pt x="9" y="1"/>
                    <a:pt x="0" y="3"/>
                  </a:cubicBezTo>
                  <a:cubicBezTo>
                    <a:pt x="7" y="23"/>
                    <a:pt x="17" y="37"/>
                    <a:pt x="2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7" name="Freeform 38"/>
            <p:cNvSpPr/>
            <p:nvPr/>
          </p:nvSpPr>
          <p:spPr bwMode="auto">
            <a:xfrm>
              <a:off x="684786" y="7948047"/>
              <a:ext cx="89832" cy="74541"/>
            </a:xfrm>
            <a:custGeom>
              <a:avLst/>
              <a:gdLst>
                <a:gd name="T0" fmla="*/ 0 w 40"/>
                <a:gd name="T1" fmla="*/ 33 h 33"/>
                <a:gd name="T2" fmla="*/ 40 w 40"/>
                <a:gd name="T3" fmla="*/ 10 h 33"/>
                <a:gd name="T4" fmla="*/ 17 w 40"/>
                <a:gd name="T5" fmla="*/ 0 h 33"/>
                <a:gd name="T6" fmla="*/ 0 w 40"/>
                <a:gd name="T7" fmla="*/ 33 h 33"/>
              </a:gdLst>
              <a:ahLst/>
              <a:cxnLst>
                <a:cxn ang="0">
                  <a:pos x="T0" y="T1"/>
                </a:cxn>
                <a:cxn ang="0">
                  <a:pos x="T2" y="T3"/>
                </a:cxn>
                <a:cxn ang="0">
                  <a:pos x="T4" y="T5"/>
                </a:cxn>
                <a:cxn ang="0">
                  <a:pos x="T6" y="T7"/>
                </a:cxn>
              </a:cxnLst>
              <a:rect l="0" t="0" r="r" b="b"/>
              <a:pathLst>
                <a:path w="40" h="33">
                  <a:moveTo>
                    <a:pt x="0" y="33"/>
                  </a:moveTo>
                  <a:cubicBezTo>
                    <a:pt x="16" y="29"/>
                    <a:pt x="30" y="21"/>
                    <a:pt x="40" y="10"/>
                  </a:cubicBezTo>
                  <a:cubicBezTo>
                    <a:pt x="33" y="6"/>
                    <a:pt x="25" y="3"/>
                    <a:pt x="17" y="0"/>
                  </a:cubicBezTo>
                  <a:cubicBezTo>
                    <a:pt x="13" y="14"/>
                    <a:pt x="7" y="25"/>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8" name="Freeform 39"/>
            <p:cNvSpPr/>
            <p:nvPr/>
          </p:nvSpPr>
          <p:spPr bwMode="auto">
            <a:xfrm>
              <a:off x="506078" y="7652749"/>
              <a:ext cx="89832" cy="71674"/>
            </a:xfrm>
            <a:custGeom>
              <a:avLst/>
              <a:gdLst>
                <a:gd name="T0" fmla="*/ 40 w 40"/>
                <a:gd name="T1" fmla="*/ 0 h 32"/>
                <a:gd name="T2" fmla="*/ 0 w 40"/>
                <a:gd name="T3" fmla="*/ 23 h 32"/>
                <a:gd name="T4" fmla="*/ 22 w 40"/>
                <a:gd name="T5" fmla="*/ 32 h 32"/>
                <a:gd name="T6" fmla="*/ 40 w 40"/>
                <a:gd name="T7" fmla="*/ 0 h 32"/>
              </a:gdLst>
              <a:ahLst/>
              <a:cxnLst>
                <a:cxn ang="0">
                  <a:pos x="T0" y="T1"/>
                </a:cxn>
                <a:cxn ang="0">
                  <a:pos x="T2" y="T3"/>
                </a:cxn>
                <a:cxn ang="0">
                  <a:pos x="T4" y="T5"/>
                </a:cxn>
                <a:cxn ang="0">
                  <a:pos x="T6" y="T7"/>
                </a:cxn>
              </a:cxnLst>
              <a:rect l="0" t="0" r="r" b="b"/>
              <a:pathLst>
                <a:path w="40" h="32">
                  <a:moveTo>
                    <a:pt x="40" y="0"/>
                  </a:moveTo>
                  <a:cubicBezTo>
                    <a:pt x="24" y="4"/>
                    <a:pt x="10" y="12"/>
                    <a:pt x="0" y="23"/>
                  </a:cubicBezTo>
                  <a:cubicBezTo>
                    <a:pt x="7" y="27"/>
                    <a:pt x="14" y="30"/>
                    <a:pt x="22" y="32"/>
                  </a:cubicBezTo>
                  <a:cubicBezTo>
                    <a:pt x="27" y="19"/>
                    <a:pt x="33" y="8"/>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79" name="Freeform 40"/>
            <p:cNvSpPr/>
            <p:nvPr/>
          </p:nvSpPr>
          <p:spPr bwMode="auto">
            <a:xfrm>
              <a:off x="726835" y="7846747"/>
              <a:ext cx="102255" cy="110857"/>
            </a:xfrm>
            <a:custGeom>
              <a:avLst/>
              <a:gdLst>
                <a:gd name="T0" fmla="*/ 0 w 45"/>
                <a:gd name="T1" fmla="*/ 38 h 49"/>
                <a:gd name="T2" fmla="*/ 26 w 45"/>
                <a:gd name="T3" fmla="*/ 49 h 49"/>
                <a:gd name="T4" fmla="*/ 45 w 45"/>
                <a:gd name="T5" fmla="*/ 0 h 49"/>
                <a:gd name="T6" fmla="*/ 5 w 45"/>
                <a:gd name="T7" fmla="*/ 0 h 49"/>
                <a:gd name="T8" fmla="*/ 0 w 45"/>
                <a:gd name="T9" fmla="*/ 38 h 49"/>
              </a:gdLst>
              <a:ahLst/>
              <a:cxnLst>
                <a:cxn ang="0">
                  <a:pos x="T0" y="T1"/>
                </a:cxn>
                <a:cxn ang="0">
                  <a:pos x="T2" y="T3"/>
                </a:cxn>
                <a:cxn ang="0">
                  <a:pos x="T4" y="T5"/>
                </a:cxn>
                <a:cxn ang="0">
                  <a:pos x="T6" y="T7"/>
                </a:cxn>
                <a:cxn ang="0">
                  <a:pos x="T8" y="T9"/>
                </a:cxn>
              </a:cxnLst>
              <a:rect l="0" t="0" r="r" b="b"/>
              <a:pathLst>
                <a:path w="45" h="49">
                  <a:moveTo>
                    <a:pt x="0" y="38"/>
                  </a:moveTo>
                  <a:cubicBezTo>
                    <a:pt x="10" y="41"/>
                    <a:pt x="18" y="45"/>
                    <a:pt x="26" y="49"/>
                  </a:cubicBezTo>
                  <a:cubicBezTo>
                    <a:pt x="38" y="36"/>
                    <a:pt x="45" y="19"/>
                    <a:pt x="45" y="0"/>
                  </a:cubicBezTo>
                  <a:cubicBezTo>
                    <a:pt x="5" y="0"/>
                    <a:pt x="5" y="0"/>
                    <a:pt x="5" y="0"/>
                  </a:cubicBezTo>
                  <a:cubicBezTo>
                    <a:pt x="5" y="14"/>
                    <a:pt x="3" y="27"/>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0" name="Freeform 41"/>
            <p:cNvSpPr/>
            <p:nvPr/>
          </p:nvSpPr>
          <p:spPr bwMode="auto">
            <a:xfrm>
              <a:off x="648470" y="7937534"/>
              <a:ext cx="58295" cy="87920"/>
            </a:xfrm>
            <a:custGeom>
              <a:avLst/>
              <a:gdLst>
                <a:gd name="T0" fmla="*/ 0 w 26"/>
                <a:gd name="T1" fmla="*/ 0 h 39"/>
                <a:gd name="T2" fmla="*/ 0 w 26"/>
                <a:gd name="T3" fmla="*/ 39 h 39"/>
                <a:gd name="T4" fmla="*/ 26 w 26"/>
                <a:gd name="T5" fmla="*/ 3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10" y="36"/>
                    <a:pt x="20" y="23"/>
                    <a:pt x="26" y="3"/>
                  </a:cubicBezTo>
                  <a:cubicBezTo>
                    <a:pt x="18" y="1"/>
                    <a:pt x="9"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1" name="Freeform 42"/>
            <p:cNvSpPr/>
            <p:nvPr/>
          </p:nvSpPr>
          <p:spPr bwMode="auto">
            <a:xfrm>
              <a:off x="449694" y="7717733"/>
              <a:ext cx="101300" cy="110857"/>
            </a:xfrm>
            <a:custGeom>
              <a:avLst/>
              <a:gdLst>
                <a:gd name="T0" fmla="*/ 45 w 45"/>
                <a:gd name="T1" fmla="*/ 10 h 49"/>
                <a:gd name="T2" fmla="*/ 19 w 45"/>
                <a:gd name="T3" fmla="*/ 0 h 49"/>
                <a:gd name="T4" fmla="*/ 0 w 45"/>
                <a:gd name="T5" fmla="*/ 49 h 49"/>
                <a:gd name="T6" fmla="*/ 40 w 45"/>
                <a:gd name="T7" fmla="*/ 49 h 49"/>
                <a:gd name="T8" fmla="*/ 45 w 45"/>
                <a:gd name="T9" fmla="*/ 10 h 49"/>
              </a:gdLst>
              <a:ahLst/>
              <a:cxnLst>
                <a:cxn ang="0">
                  <a:pos x="T0" y="T1"/>
                </a:cxn>
                <a:cxn ang="0">
                  <a:pos x="T2" y="T3"/>
                </a:cxn>
                <a:cxn ang="0">
                  <a:pos x="T4" y="T5"/>
                </a:cxn>
                <a:cxn ang="0">
                  <a:pos x="T6" y="T7"/>
                </a:cxn>
                <a:cxn ang="0">
                  <a:pos x="T8" y="T9"/>
                </a:cxn>
              </a:cxnLst>
              <a:rect l="0" t="0" r="r" b="b"/>
              <a:pathLst>
                <a:path w="45" h="49">
                  <a:moveTo>
                    <a:pt x="45" y="10"/>
                  </a:moveTo>
                  <a:cubicBezTo>
                    <a:pt x="36" y="8"/>
                    <a:pt x="28" y="4"/>
                    <a:pt x="19" y="0"/>
                  </a:cubicBezTo>
                  <a:cubicBezTo>
                    <a:pt x="8" y="13"/>
                    <a:pt x="1" y="30"/>
                    <a:pt x="0" y="49"/>
                  </a:cubicBezTo>
                  <a:cubicBezTo>
                    <a:pt x="40" y="49"/>
                    <a:pt x="40" y="49"/>
                    <a:pt x="40" y="49"/>
                  </a:cubicBezTo>
                  <a:cubicBezTo>
                    <a:pt x="41" y="35"/>
                    <a:pt x="42" y="22"/>
                    <a:pt x="45"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2" name="Freeform 43"/>
            <p:cNvSpPr/>
            <p:nvPr/>
          </p:nvSpPr>
          <p:spPr bwMode="auto">
            <a:xfrm>
              <a:off x="449694" y="7846747"/>
              <a:ext cx="101300" cy="110857"/>
            </a:xfrm>
            <a:custGeom>
              <a:avLst/>
              <a:gdLst>
                <a:gd name="T0" fmla="*/ 40 w 45"/>
                <a:gd name="T1" fmla="*/ 0 h 49"/>
                <a:gd name="T2" fmla="*/ 0 w 45"/>
                <a:gd name="T3" fmla="*/ 0 h 49"/>
                <a:gd name="T4" fmla="*/ 19 w 45"/>
                <a:gd name="T5" fmla="*/ 49 h 49"/>
                <a:gd name="T6" fmla="*/ 45 w 45"/>
                <a:gd name="T7" fmla="*/ 38 h 49"/>
                <a:gd name="T8" fmla="*/ 40 w 45"/>
                <a:gd name="T9" fmla="*/ 0 h 49"/>
              </a:gdLst>
              <a:ahLst/>
              <a:cxnLst>
                <a:cxn ang="0">
                  <a:pos x="T0" y="T1"/>
                </a:cxn>
                <a:cxn ang="0">
                  <a:pos x="T2" y="T3"/>
                </a:cxn>
                <a:cxn ang="0">
                  <a:pos x="T4" y="T5"/>
                </a:cxn>
                <a:cxn ang="0">
                  <a:pos x="T6" y="T7"/>
                </a:cxn>
                <a:cxn ang="0">
                  <a:pos x="T8" y="T9"/>
                </a:cxn>
              </a:cxnLst>
              <a:rect l="0" t="0" r="r" b="b"/>
              <a:pathLst>
                <a:path w="45" h="49">
                  <a:moveTo>
                    <a:pt x="40" y="0"/>
                  </a:moveTo>
                  <a:cubicBezTo>
                    <a:pt x="0" y="0"/>
                    <a:pt x="0" y="0"/>
                    <a:pt x="0" y="0"/>
                  </a:cubicBezTo>
                  <a:cubicBezTo>
                    <a:pt x="1" y="19"/>
                    <a:pt x="8" y="36"/>
                    <a:pt x="19" y="49"/>
                  </a:cubicBezTo>
                  <a:cubicBezTo>
                    <a:pt x="28" y="45"/>
                    <a:pt x="36" y="41"/>
                    <a:pt x="45" y="38"/>
                  </a:cubicBezTo>
                  <a:cubicBezTo>
                    <a:pt x="42" y="27"/>
                    <a:pt x="41" y="14"/>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sp>
          <p:nvSpPr>
            <p:cNvPr id="83" name="Freeform 44"/>
            <p:cNvSpPr/>
            <p:nvPr/>
          </p:nvSpPr>
          <p:spPr bwMode="auto">
            <a:xfrm>
              <a:off x="503211" y="7948047"/>
              <a:ext cx="92699" cy="74541"/>
            </a:xfrm>
            <a:custGeom>
              <a:avLst/>
              <a:gdLst>
                <a:gd name="T0" fmla="*/ 0 w 41"/>
                <a:gd name="T1" fmla="*/ 10 h 33"/>
                <a:gd name="T2" fmla="*/ 41 w 41"/>
                <a:gd name="T3" fmla="*/ 33 h 33"/>
                <a:gd name="T4" fmla="*/ 23 w 41"/>
                <a:gd name="T5" fmla="*/ 0 h 33"/>
                <a:gd name="T6" fmla="*/ 0 w 41"/>
                <a:gd name="T7" fmla="*/ 10 h 33"/>
              </a:gdLst>
              <a:ahLst/>
              <a:cxnLst>
                <a:cxn ang="0">
                  <a:pos x="T0" y="T1"/>
                </a:cxn>
                <a:cxn ang="0">
                  <a:pos x="T2" y="T3"/>
                </a:cxn>
                <a:cxn ang="0">
                  <a:pos x="T4" y="T5"/>
                </a:cxn>
                <a:cxn ang="0">
                  <a:pos x="T6" y="T7"/>
                </a:cxn>
              </a:cxnLst>
              <a:rect l="0" t="0" r="r" b="b"/>
              <a:pathLst>
                <a:path w="41" h="33">
                  <a:moveTo>
                    <a:pt x="0" y="10"/>
                  </a:moveTo>
                  <a:cubicBezTo>
                    <a:pt x="11" y="21"/>
                    <a:pt x="25" y="29"/>
                    <a:pt x="41" y="33"/>
                  </a:cubicBezTo>
                  <a:cubicBezTo>
                    <a:pt x="33" y="25"/>
                    <a:pt x="28" y="14"/>
                    <a:pt x="23" y="0"/>
                  </a:cubicBezTo>
                  <a:cubicBezTo>
                    <a:pt x="15" y="3"/>
                    <a:pt x="8"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30000"/>
                </a:lnSpc>
              </a:pPr>
              <a:endParaRPr lang="zh-CN" altLang="en-US"/>
            </a:p>
          </p:txBody>
        </p:sp>
      </p:grpSp>
      <p:sp>
        <p:nvSpPr>
          <p:cNvPr id="84" name="Freeform 79"/>
          <p:cNvSpPr/>
          <p:nvPr/>
        </p:nvSpPr>
        <p:spPr bwMode="auto">
          <a:xfrm>
            <a:off x="9907491" y="3671654"/>
            <a:ext cx="542812" cy="341169"/>
          </a:xfrm>
          <a:custGeom>
            <a:avLst/>
            <a:gdLst>
              <a:gd name="T0" fmla="*/ 197 w 240"/>
              <a:gd name="T1" fmla="*/ 63 h 151"/>
              <a:gd name="T2" fmla="*/ 197 w 240"/>
              <a:gd name="T3" fmla="*/ 62 h 151"/>
              <a:gd name="T4" fmla="*/ 135 w 240"/>
              <a:gd name="T5" fmla="*/ 0 h 151"/>
              <a:gd name="T6" fmla="*/ 79 w 240"/>
              <a:gd name="T7" fmla="*/ 35 h 151"/>
              <a:gd name="T8" fmla="*/ 64 w 240"/>
              <a:gd name="T9" fmla="*/ 31 h 151"/>
              <a:gd name="T10" fmla="*/ 33 w 240"/>
              <a:gd name="T11" fmla="*/ 58 h 151"/>
              <a:gd name="T12" fmla="*/ 0 w 240"/>
              <a:gd name="T13" fmla="*/ 103 h 151"/>
              <a:gd name="T14" fmla="*/ 48 w 240"/>
              <a:gd name="T15" fmla="*/ 151 h 151"/>
              <a:gd name="T16" fmla="*/ 197 w 240"/>
              <a:gd name="T17" fmla="*/ 151 h 151"/>
              <a:gd name="T18" fmla="*/ 197 w 240"/>
              <a:gd name="T19" fmla="*/ 151 h 151"/>
              <a:gd name="T20" fmla="*/ 240 w 240"/>
              <a:gd name="T21" fmla="*/ 107 h 151"/>
              <a:gd name="T22" fmla="*/ 197 w 240"/>
              <a:gd name="T23" fmla="*/ 6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1">
                <a:moveTo>
                  <a:pt x="197" y="63"/>
                </a:moveTo>
                <a:cubicBezTo>
                  <a:pt x="197" y="63"/>
                  <a:pt x="197" y="62"/>
                  <a:pt x="197" y="62"/>
                </a:cubicBezTo>
                <a:cubicBezTo>
                  <a:pt x="197" y="27"/>
                  <a:pt x="169" y="0"/>
                  <a:pt x="135" y="0"/>
                </a:cubicBezTo>
                <a:cubicBezTo>
                  <a:pt x="110" y="0"/>
                  <a:pt x="89" y="14"/>
                  <a:pt x="79" y="35"/>
                </a:cubicBezTo>
                <a:cubicBezTo>
                  <a:pt x="74" y="33"/>
                  <a:pt x="70" y="31"/>
                  <a:pt x="64" y="31"/>
                </a:cubicBezTo>
                <a:cubicBezTo>
                  <a:pt x="49" y="31"/>
                  <a:pt x="35" y="43"/>
                  <a:pt x="33" y="58"/>
                </a:cubicBezTo>
                <a:cubicBezTo>
                  <a:pt x="14" y="65"/>
                  <a:pt x="0" y="82"/>
                  <a:pt x="0" y="103"/>
                </a:cubicBezTo>
                <a:cubicBezTo>
                  <a:pt x="0" y="130"/>
                  <a:pt x="22" y="151"/>
                  <a:pt x="48" y="151"/>
                </a:cubicBezTo>
                <a:cubicBezTo>
                  <a:pt x="197" y="151"/>
                  <a:pt x="197" y="151"/>
                  <a:pt x="197" y="151"/>
                </a:cubicBezTo>
                <a:cubicBezTo>
                  <a:pt x="197" y="151"/>
                  <a:pt x="197" y="151"/>
                  <a:pt x="197" y="151"/>
                </a:cubicBezTo>
                <a:cubicBezTo>
                  <a:pt x="221" y="151"/>
                  <a:pt x="240" y="132"/>
                  <a:pt x="240" y="107"/>
                </a:cubicBezTo>
                <a:cubicBezTo>
                  <a:pt x="240" y="83"/>
                  <a:pt x="221" y="64"/>
                  <a:pt x="197"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36" tIns="45718" rIns="91436" bIns="45718" numCol="1" anchor="t" anchorCtr="0" compatLnSpc="1"/>
          <a:lstStyle/>
          <a:p>
            <a:pPr>
              <a:lnSpc>
                <a:spcPct val="130000"/>
              </a:lnSpc>
            </a:pPr>
            <a:endParaRPr lang="zh-CN" altLang="en-US"/>
          </a:p>
        </p:txBody>
      </p:sp>
      <p:sp>
        <p:nvSpPr>
          <p:cNvPr id="85" name="文本框 84"/>
          <p:cNvSpPr txBox="1"/>
          <p:nvPr/>
        </p:nvSpPr>
        <p:spPr>
          <a:xfrm>
            <a:off x="7316680" y="1296811"/>
            <a:ext cx="1210580" cy="456403"/>
          </a:xfrm>
          <a:prstGeom prst="rect">
            <a:avLst/>
          </a:prstGeom>
          <a:noFill/>
        </p:spPr>
        <p:txBody>
          <a:bodyPr wrap="none" lIns="91436" tIns="45718" rIns="91436" bIns="45718"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误差分析</a:t>
            </a:r>
          </a:p>
        </p:txBody>
      </p:sp>
      <p:sp>
        <p:nvSpPr>
          <p:cNvPr id="86" name="文本框 85"/>
          <p:cNvSpPr txBox="1"/>
          <p:nvPr/>
        </p:nvSpPr>
        <p:spPr>
          <a:xfrm>
            <a:off x="1186389" y="4855704"/>
            <a:ext cx="1210580" cy="456403"/>
          </a:xfrm>
          <a:prstGeom prst="rect">
            <a:avLst/>
          </a:prstGeom>
          <a:noFill/>
        </p:spPr>
        <p:txBody>
          <a:bodyPr wrap="none" lIns="91436" tIns="45718" rIns="91436" bIns="45718"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误差分析</a:t>
            </a:r>
          </a:p>
        </p:txBody>
      </p:sp>
      <p:sp>
        <p:nvSpPr>
          <p:cNvPr id="87" name="文本框 86"/>
          <p:cNvSpPr txBox="1"/>
          <p:nvPr/>
        </p:nvSpPr>
        <p:spPr>
          <a:xfrm>
            <a:off x="5272724" y="4855704"/>
            <a:ext cx="1210580" cy="456403"/>
          </a:xfrm>
          <a:prstGeom prst="rect">
            <a:avLst/>
          </a:prstGeom>
          <a:noFill/>
        </p:spPr>
        <p:txBody>
          <a:bodyPr wrap="none" lIns="91436" tIns="45718" rIns="91436" bIns="45718"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误差分析</a:t>
            </a:r>
          </a:p>
        </p:txBody>
      </p:sp>
      <p:sp>
        <p:nvSpPr>
          <p:cNvPr id="88" name="文本框 87"/>
          <p:cNvSpPr txBox="1"/>
          <p:nvPr/>
        </p:nvSpPr>
        <p:spPr>
          <a:xfrm>
            <a:off x="9432851" y="4855703"/>
            <a:ext cx="1210580" cy="456403"/>
          </a:xfrm>
          <a:prstGeom prst="rect">
            <a:avLst/>
          </a:prstGeom>
          <a:noFill/>
        </p:spPr>
        <p:txBody>
          <a:bodyPr wrap="none" lIns="91436" tIns="45718" rIns="91436" bIns="45718" rtlCol="0">
            <a:spAutoFit/>
          </a:bodyPr>
          <a:lstStyle/>
          <a:p>
            <a:pPr>
              <a:lnSpc>
                <a:spcPct val="130000"/>
              </a:lnSpc>
            </a:pPr>
            <a:r>
              <a:rPr lang="zh-CN" altLang="en-US" sz="2000" dirty="0">
                <a:solidFill>
                  <a:srgbClr val="157E9F"/>
                </a:solidFill>
                <a:latin typeface="方正清刻本悦宋简体" panose="02000000000000000000" pitchFamily="2" charset="-122"/>
                <a:ea typeface="方正清刻本悦宋简体" panose="02000000000000000000" pitchFamily="2" charset="-122"/>
              </a:rPr>
              <a:t>误差分析</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 name="矩形 16"/>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8" name="圆角矩形 17"/>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5</a:t>
            </a:r>
            <a:endParaRPr lang="zh-CN" altLang="en-US" sz="3600" dirty="0"/>
          </a:p>
        </p:txBody>
      </p:sp>
      <p:sp>
        <p:nvSpPr>
          <p:cNvPr id="19" name="矩形 18"/>
          <p:cNvSpPr/>
          <p:nvPr/>
        </p:nvSpPr>
        <p:spPr>
          <a:xfrm>
            <a:off x="3473651" y="310334"/>
            <a:ext cx="3019088"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ANALYSIS &amp; DISCUSSION</a:t>
            </a:r>
          </a:p>
        </p:txBody>
      </p:sp>
      <p:sp>
        <p:nvSpPr>
          <p:cNvPr id="20" name="圆角矩形 1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2" name="矩形 21"/>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试验不足之处</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60" name="矩形 59"/>
          <p:cNvSpPr/>
          <p:nvPr/>
        </p:nvSpPr>
        <p:spPr>
          <a:xfrm>
            <a:off x="2781300" y="2038350"/>
            <a:ext cx="1276350" cy="12763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4057650" y="3314700"/>
            <a:ext cx="1276350" cy="1276350"/>
          </a:xfrm>
          <a:prstGeom prst="rect">
            <a:avLst/>
          </a:prstGeom>
          <a:solidFill>
            <a:srgbClr val="80A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781300" y="4591050"/>
            <a:ext cx="1276350" cy="1276350"/>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504950" y="3306412"/>
            <a:ext cx="1276350" cy="1276350"/>
          </a:xfrm>
          <a:prstGeom prst="rect">
            <a:avLst/>
          </a:prstGeom>
          <a:solidFill>
            <a:srgbClr val="80A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3133725" y="2091750"/>
            <a:ext cx="752475" cy="584775"/>
          </a:xfrm>
          <a:prstGeom prst="rect">
            <a:avLst/>
          </a:prstGeom>
          <a:noFill/>
        </p:spPr>
        <p:txBody>
          <a:bodyPr wrap="squar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91" name="文本框 90"/>
          <p:cNvSpPr txBox="1"/>
          <p:nvPr/>
        </p:nvSpPr>
        <p:spPr>
          <a:xfrm>
            <a:off x="4390061" y="3349783"/>
            <a:ext cx="752475" cy="584775"/>
          </a:xfrm>
          <a:prstGeom prst="rect">
            <a:avLst/>
          </a:prstGeom>
          <a:noFill/>
        </p:spPr>
        <p:txBody>
          <a:bodyPr wrap="squar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92" name="文本框 91"/>
          <p:cNvSpPr txBox="1"/>
          <p:nvPr/>
        </p:nvSpPr>
        <p:spPr>
          <a:xfrm>
            <a:off x="3133725" y="4644450"/>
            <a:ext cx="752475" cy="584775"/>
          </a:xfrm>
          <a:prstGeom prst="rect">
            <a:avLst/>
          </a:prstGeom>
          <a:noFill/>
        </p:spPr>
        <p:txBody>
          <a:bodyPr wrap="square" rtlCol="0">
            <a:spAutoFit/>
          </a:bodyPr>
          <a:lstStyle/>
          <a:p>
            <a:r>
              <a:rPr lang="en-US" altLang="zh-CN" sz="3200" b="1" dirty="0">
                <a:solidFill>
                  <a:schemeClr val="bg1"/>
                </a:solidFill>
              </a:rPr>
              <a:t>04</a:t>
            </a:r>
            <a:endParaRPr lang="zh-CN" altLang="en-US" sz="3200" b="1" dirty="0">
              <a:solidFill>
                <a:schemeClr val="bg1"/>
              </a:solidFill>
            </a:endParaRPr>
          </a:p>
        </p:txBody>
      </p:sp>
      <p:sp>
        <p:nvSpPr>
          <p:cNvPr id="93" name="文本框 92"/>
          <p:cNvSpPr txBox="1"/>
          <p:nvPr/>
        </p:nvSpPr>
        <p:spPr>
          <a:xfrm>
            <a:off x="1850891" y="3378862"/>
            <a:ext cx="752475" cy="584775"/>
          </a:xfrm>
          <a:prstGeom prst="rect">
            <a:avLst/>
          </a:prstGeom>
          <a:noFill/>
        </p:spPr>
        <p:txBody>
          <a:bodyPr wrap="square" rtlCol="0">
            <a:spAutoFit/>
          </a:bodyPr>
          <a:lstStyle/>
          <a:p>
            <a:r>
              <a:rPr lang="en-US" altLang="zh-CN" sz="3200" b="1" dirty="0">
                <a:solidFill>
                  <a:schemeClr val="bg1"/>
                </a:solidFill>
              </a:rPr>
              <a:t>01</a:t>
            </a:r>
            <a:endParaRPr lang="zh-CN" altLang="en-US" sz="3200" b="1" dirty="0">
              <a:solidFill>
                <a:schemeClr val="bg1"/>
              </a:solidFill>
            </a:endParaRPr>
          </a:p>
        </p:txBody>
      </p:sp>
      <p:sp>
        <p:nvSpPr>
          <p:cNvPr id="98" name="Freeform 17"/>
          <p:cNvSpPr>
            <a:spLocks noEditPoints="1"/>
          </p:cNvSpPr>
          <p:nvPr/>
        </p:nvSpPr>
        <p:spPr bwMode="auto">
          <a:xfrm>
            <a:off x="3214581" y="2636435"/>
            <a:ext cx="455685" cy="449414"/>
          </a:xfrm>
          <a:custGeom>
            <a:avLst/>
            <a:gdLst/>
            <a:ahLst/>
            <a:cxnLst>
              <a:cxn ang="0">
                <a:pos x="0" y="212"/>
              </a:cxn>
              <a:cxn ang="0">
                <a:pos x="0" y="212"/>
              </a:cxn>
              <a:cxn ang="0">
                <a:pos x="0" y="212"/>
              </a:cxn>
              <a:cxn ang="0">
                <a:pos x="0" y="212"/>
              </a:cxn>
              <a:cxn ang="0">
                <a:pos x="424" y="204"/>
              </a:cxn>
              <a:cxn ang="0">
                <a:pos x="424" y="204"/>
              </a:cxn>
              <a:cxn ang="0">
                <a:pos x="422" y="202"/>
              </a:cxn>
              <a:cxn ang="0">
                <a:pos x="420" y="198"/>
              </a:cxn>
              <a:cxn ang="0">
                <a:pos x="224" y="2"/>
              </a:cxn>
              <a:cxn ang="0">
                <a:pos x="224" y="2"/>
              </a:cxn>
              <a:cxn ang="0">
                <a:pos x="222" y="0"/>
              </a:cxn>
              <a:cxn ang="0">
                <a:pos x="218" y="0"/>
              </a:cxn>
              <a:cxn ang="0">
                <a:pos x="218" y="0"/>
              </a:cxn>
              <a:cxn ang="0">
                <a:pos x="218" y="0"/>
              </a:cxn>
              <a:cxn ang="0">
                <a:pos x="214" y="0"/>
              </a:cxn>
              <a:cxn ang="0">
                <a:pos x="212" y="2"/>
              </a:cxn>
              <a:cxn ang="0">
                <a:pos x="16" y="198"/>
              </a:cxn>
              <a:cxn ang="0">
                <a:pos x="16" y="198"/>
              </a:cxn>
              <a:cxn ang="0">
                <a:pos x="14" y="202"/>
              </a:cxn>
              <a:cxn ang="0">
                <a:pos x="12" y="204"/>
              </a:cxn>
              <a:cxn ang="0">
                <a:pos x="12" y="204"/>
              </a:cxn>
              <a:cxn ang="0">
                <a:pos x="14" y="208"/>
              </a:cxn>
              <a:cxn ang="0">
                <a:pos x="14" y="210"/>
              </a:cxn>
              <a:cxn ang="0">
                <a:pos x="18" y="212"/>
              </a:cxn>
              <a:cxn ang="0">
                <a:pos x="20" y="214"/>
              </a:cxn>
              <a:cxn ang="0">
                <a:pos x="68" y="214"/>
              </a:cxn>
              <a:cxn ang="0">
                <a:pos x="68" y="252"/>
              </a:cxn>
              <a:cxn ang="0">
                <a:pos x="68" y="430"/>
              </a:cxn>
              <a:cxn ang="0">
                <a:pos x="176" y="430"/>
              </a:cxn>
              <a:cxn ang="0">
                <a:pos x="176" y="304"/>
              </a:cxn>
              <a:cxn ang="0">
                <a:pos x="176" y="304"/>
              </a:cxn>
              <a:cxn ang="0">
                <a:pos x="176" y="302"/>
              </a:cxn>
              <a:cxn ang="0">
                <a:pos x="178" y="300"/>
              </a:cxn>
              <a:cxn ang="0">
                <a:pos x="182" y="298"/>
              </a:cxn>
              <a:cxn ang="0">
                <a:pos x="184" y="296"/>
              </a:cxn>
              <a:cxn ang="0">
                <a:pos x="252" y="296"/>
              </a:cxn>
              <a:cxn ang="0">
                <a:pos x="252" y="296"/>
              </a:cxn>
              <a:cxn ang="0">
                <a:pos x="254" y="298"/>
              </a:cxn>
              <a:cxn ang="0">
                <a:pos x="258" y="300"/>
              </a:cxn>
              <a:cxn ang="0">
                <a:pos x="258" y="302"/>
              </a:cxn>
              <a:cxn ang="0">
                <a:pos x="260" y="304"/>
              </a:cxn>
              <a:cxn ang="0">
                <a:pos x="260" y="430"/>
              </a:cxn>
              <a:cxn ang="0">
                <a:pos x="368" y="430"/>
              </a:cxn>
              <a:cxn ang="0">
                <a:pos x="368" y="252"/>
              </a:cxn>
              <a:cxn ang="0">
                <a:pos x="368" y="212"/>
              </a:cxn>
              <a:cxn ang="0">
                <a:pos x="368" y="212"/>
              </a:cxn>
              <a:cxn ang="0">
                <a:pos x="414" y="212"/>
              </a:cxn>
              <a:cxn ang="0">
                <a:pos x="414" y="212"/>
              </a:cxn>
              <a:cxn ang="0">
                <a:pos x="418" y="212"/>
              </a:cxn>
              <a:cxn ang="0">
                <a:pos x="420" y="210"/>
              </a:cxn>
              <a:cxn ang="0">
                <a:pos x="422" y="208"/>
              </a:cxn>
              <a:cxn ang="0">
                <a:pos x="424" y="204"/>
              </a:cxn>
              <a:cxn ang="0">
                <a:pos x="436" y="214"/>
              </a:cxn>
              <a:cxn ang="0">
                <a:pos x="434" y="212"/>
              </a:cxn>
              <a:cxn ang="0">
                <a:pos x="434" y="214"/>
              </a:cxn>
              <a:cxn ang="0">
                <a:pos x="436" y="214"/>
              </a:cxn>
            </a:cxnLst>
            <a:rect l="0" t="0" r="r" b="b"/>
            <a:pathLst>
              <a:path w="436" h="430">
                <a:moveTo>
                  <a:pt x="0" y="212"/>
                </a:moveTo>
                <a:lnTo>
                  <a:pt x="0" y="212"/>
                </a:lnTo>
                <a:lnTo>
                  <a:pt x="0" y="212"/>
                </a:lnTo>
                <a:lnTo>
                  <a:pt x="0" y="212"/>
                </a:lnTo>
                <a:close/>
                <a:moveTo>
                  <a:pt x="424" y="204"/>
                </a:moveTo>
                <a:lnTo>
                  <a:pt x="424" y="204"/>
                </a:lnTo>
                <a:lnTo>
                  <a:pt x="422" y="202"/>
                </a:lnTo>
                <a:lnTo>
                  <a:pt x="420" y="198"/>
                </a:lnTo>
                <a:lnTo>
                  <a:pt x="224" y="2"/>
                </a:lnTo>
                <a:lnTo>
                  <a:pt x="224" y="2"/>
                </a:lnTo>
                <a:lnTo>
                  <a:pt x="222" y="0"/>
                </a:lnTo>
                <a:lnTo>
                  <a:pt x="218" y="0"/>
                </a:lnTo>
                <a:lnTo>
                  <a:pt x="218" y="0"/>
                </a:lnTo>
                <a:lnTo>
                  <a:pt x="218" y="0"/>
                </a:lnTo>
                <a:lnTo>
                  <a:pt x="214" y="0"/>
                </a:lnTo>
                <a:lnTo>
                  <a:pt x="212" y="2"/>
                </a:lnTo>
                <a:lnTo>
                  <a:pt x="16" y="198"/>
                </a:lnTo>
                <a:lnTo>
                  <a:pt x="16" y="198"/>
                </a:lnTo>
                <a:lnTo>
                  <a:pt x="14" y="202"/>
                </a:lnTo>
                <a:lnTo>
                  <a:pt x="12" y="204"/>
                </a:lnTo>
                <a:lnTo>
                  <a:pt x="12" y="204"/>
                </a:lnTo>
                <a:lnTo>
                  <a:pt x="14" y="208"/>
                </a:lnTo>
                <a:lnTo>
                  <a:pt x="14" y="210"/>
                </a:lnTo>
                <a:lnTo>
                  <a:pt x="18" y="212"/>
                </a:lnTo>
                <a:lnTo>
                  <a:pt x="20" y="214"/>
                </a:lnTo>
                <a:lnTo>
                  <a:pt x="68" y="214"/>
                </a:lnTo>
                <a:lnTo>
                  <a:pt x="68" y="252"/>
                </a:lnTo>
                <a:lnTo>
                  <a:pt x="68" y="430"/>
                </a:lnTo>
                <a:lnTo>
                  <a:pt x="176" y="430"/>
                </a:lnTo>
                <a:lnTo>
                  <a:pt x="176" y="304"/>
                </a:lnTo>
                <a:lnTo>
                  <a:pt x="176" y="304"/>
                </a:lnTo>
                <a:lnTo>
                  <a:pt x="176" y="302"/>
                </a:lnTo>
                <a:lnTo>
                  <a:pt x="178" y="300"/>
                </a:lnTo>
                <a:lnTo>
                  <a:pt x="182" y="298"/>
                </a:lnTo>
                <a:lnTo>
                  <a:pt x="184" y="296"/>
                </a:lnTo>
                <a:lnTo>
                  <a:pt x="252" y="296"/>
                </a:lnTo>
                <a:lnTo>
                  <a:pt x="252" y="296"/>
                </a:lnTo>
                <a:lnTo>
                  <a:pt x="254" y="298"/>
                </a:lnTo>
                <a:lnTo>
                  <a:pt x="258" y="300"/>
                </a:lnTo>
                <a:lnTo>
                  <a:pt x="258" y="302"/>
                </a:lnTo>
                <a:lnTo>
                  <a:pt x="260" y="304"/>
                </a:lnTo>
                <a:lnTo>
                  <a:pt x="260" y="430"/>
                </a:lnTo>
                <a:lnTo>
                  <a:pt x="368" y="430"/>
                </a:lnTo>
                <a:lnTo>
                  <a:pt x="368" y="252"/>
                </a:lnTo>
                <a:lnTo>
                  <a:pt x="368" y="212"/>
                </a:lnTo>
                <a:lnTo>
                  <a:pt x="368" y="212"/>
                </a:lnTo>
                <a:lnTo>
                  <a:pt x="414" y="212"/>
                </a:lnTo>
                <a:lnTo>
                  <a:pt x="414" y="212"/>
                </a:lnTo>
                <a:lnTo>
                  <a:pt x="418" y="212"/>
                </a:lnTo>
                <a:lnTo>
                  <a:pt x="420" y="210"/>
                </a:lnTo>
                <a:lnTo>
                  <a:pt x="422" y="208"/>
                </a:lnTo>
                <a:lnTo>
                  <a:pt x="424" y="204"/>
                </a:lnTo>
                <a:close/>
                <a:moveTo>
                  <a:pt x="436" y="214"/>
                </a:moveTo>
                <a:lnTo>
                  <a:pt x="434" y="212"/>
                </a:lnTo>
                <a:lnTo>
                  <a:pt x="434" y="214"/>
                </a:lnTo>
                <a:lnTo>
                  <a:pt x="436" y="214"/>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nvGrpSpPr>
          <p:cNvPr id="99" name="组 7"/>
          <p:cNvGrpSpPr/>
          <p:nvPr/>
        </p:nvGrpSpPr>
        <p:grpSpPr>
          <a:xfrm>
            <a:off x="3214581" y="5135438"/>
            <a:ext cx="490504" cy="573296"/>
            <a:chOff x="4333875" y="882650"/>
            <a:chExt cx="996950" cy="1165225"/>
          </a:xfrm>
          <a:solidFill>
            <a:schemeClr val="bg1"/>
          </a:solidFill>
        </p:grpSpPr>
        <p:sp>
          <p:nvSpPr>
            <p:cNvPr id="100" name="Freeform 67"/>
            <p:cNvSpPr/>
            <p:nvPr/>
          </p:nvSpPr>
          <p:spPr bwMode="auto">
            <a:xfrm>
              <a:off x="4724400" y="1838325"/>
              <a:ext cx="219075" cy="41275"/>
            </a:xfrm>
            <a:custGeom>
              <a:avLst/>
              <a:gdLst/>
              <a:ahLst/>
              <a:cxnLst>
                <a:cxn ang="0">
                  <a:pos x="138" y="14"/>
                </a:cxn>
                <a:cxn ang="0">
                  <a:pos x="138" y="14"/>
                </a:cxn>
                <a:cxn ang="0">
                  <a:pos x="136" y="18"/>
                </a:cxn>
                <a:cxn ang="0">
                  <a:pos x="134" y="22"/>
                </a:cxn>
                <a:cxn ang="0">
                  <a:pos x="130" y="26"/>
                </a:cxn>
                <a:cxn ang="0">
                  <a:pos x="126" y="26"/>
                </a:cxn>
                <a:cxn ang="0">
                  <a:pos x="10" y="26"/>
                </a:cxn>
                <a:cxn ang="0">
                  <a:pos x="10" y="26"/>
                </a:cxn>
                <a:cxn ang="0">
                  <a:pos x="6" y="26"/>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6"/>
                  </a:lnTo>
                  <a:lnTo>
                    <a:pt x="126" y="26"/>
                  </a:lnTo>
                  <a:lnTo>
                    <a:pt x="10" y="26"/>
                  </a:lnTo>
                  <a:lnTo>
                    <a:pt x="10" y="26"/>
                  </a:lnTo>
                  <a:lnTo>
                    <a:pt x="6" y="26"/>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1" name="Freeform 68"/>
            <p:cNvSpPr/>
            <p:nvPr/>
          </p:nvSpPr>
          <p:spPr bwMode="auto">
            <a:xfrm>
              <a:off x="4724400" y="1898650"/>
              <a:ext cx="219075" cy="41275"/>
            </a:xfrm>
            <a:custGeom>
              <a:avLst/>
              <a:gdLst/>
              <a:ahLst/>
              <a:cxnLst>
                <a:cxn ang="0">
                  <a:pos x="138" y="14"/>
                </a:cxn>
                <a:cxn ang="0">
                  <a:pos x="138" y="14"/>
                </a:cxn>
                <a:cxn ang="0">
                  <a:pos x="136" y="18"/>
                </a:cxn>
                <a:cxn ang="0">
                  <a:pos x="134" y="22"/>
                </a:cxn>
                <a:cxn ang="0">
                  <a:pos x="130" y="24"/>
                </a:cxn>
                <a:cxn ang="0">
                  <a:pos x="126" y="26"/>
                </a:cxn>
                <a:cxn ang="0">
                  <a:pos x="10" y="26"/>
                </a:cxn>
                <a:cxn ang="0">
                  <a:pos x="10" y="26"/>
                </a:cxn>
                <a:cxn ang="0">
                  <a:pos x="6" y="24"/>
                </a:cxn>
                <a:cxn ang="0">
                  <a:pos x="2" y="22"/>
                </a:cxn>
                <a:cxn ang="0">
                  <a:pos x="0" y="18"/>
                </a:cxn>
                <a:cxn ang="0">
                  <a:pos x="0" y="14"/>
                </a:cxn>
                <a:cxn ang="0">
                  <a:pos x="0" y="14"/>
                </a:cxn>
                <a:cxn ang="0">
                  <a:pos x="0" y="14"/>
                </a:cxn>
                <a:cxn ang="0">
                  <a:pos x="0" y="8"/>
                </a:cxn>
                <a:cxn ang="0">
                  <a:pos x="2" y="4"/>
                </a:cxn>
                <a:cxn ang="0">
                  <a:pos x="6" y="2"/>
                </a:cxn>
                <a:cxn ang="0">
                  <a:pos x="10" y="0"/>
                </a:cxn>
                <a:cxn ang="0">
                  <a:pos x="126" y="0"/>
                </a:cxn>
                <a:cxn ang="0">
                  <a:pos x="126" y="0"/>
                </a:cxn>
                <a:cxn ang="0">
                  <a:pos x="130" y="2"/>
                </a:cxn>
                <a:cxn ang="0">
                  <a:pos x="134" y="4"/>
                </a:cxn>
                <a:cxn ang="0">
                  <a:pos x="136" y="8"/>
                </a:cxn>
                <a:cxn ang="0">
                  <a:pos x="138" y="14"/>
                </a:cxn>
                <a:cxn ang="0">
                  <a:pos x="138" y="14"/>
                </a:cxn>
              </a:cxnLst>
              <a:rect l="0" t="0" r="r" b="b"/>
              <a:pathLst>
                <a:path w="138" h="26">
                  <a:moveTo>
                    <a:pt x="138" y="14"/>
                  </a:moveTo>
                  <a:lnTo>
                    <a:pt x="138" y="14"/>
                  </a:lnTo>
                  <a:lnTo>
                    <a:pt x="136" y="18"/>
                  </a:lnTo>
                  <a:lnTo>
                    <a:pt x="134" y="22"/>
                  </a:lnTo>
                  <a:lnTo>
                    <a:pt x="130" y="24"/>
                  </a:lnTo>
                  <a:lnTo>
                    <a:pt x="126" y="26"/>
                  </a:lnTo>
                  <a:lnTo>
                    <a:pt x="10" y="26"/>
                  </a:lnTo>
                  <a:lnTo>
                    <a:pt x="10" y="26"/>
                  </a:lnTo>
                  <a:lnTo>
                    <a:pt x="6" y="24"/>
                  </a:lnTo>
                  <a:lnTo>
                    <a:pt x="2" y="22"/>
                  </a:lnTo>
                  <a:lnTo>
                    <a:pt x="0" y="18"/>
                  </a:lnTo>
                  <a:lnTo>
                    <a:pt x="0" y="14"/>
                  </a:lnTo>
                  <a:lnTo>
                    <a:pt x="0" y="14"/>
                  </a:lnTo>
                  <a:lnTo>
                    <a:pt x="0" y="14"/>
                  </a:lnTo>
                  <a:lnTo>
                    <a:pt x="0" y="8"/>
                  </a:lnTo>
                  <a:lnTo>
                    <a:pt x="2" y="4"/>
                  </a:lnTo>
                  <a:lnTo>
                    <a:pt x="6" y="2"/>
                  </a:lnTo>
                  <a:lnTo>
                    <a:pt x="10" y="0"/>
                  </a:lnTo>
                  <a:lnTo>
                    <a:pt x="126" y="0"/>
                  </a:lnTo>
                  <a:lnTo>
                    <a:pt x="126" y="0"/>
                  </a:lnTo>
                  <a:lnTo>
                    <a:pt x="130" y="2"/>
                  </a:lnTo>
                  <a:lnTo>
                    <a:pt x="134" y="4"/>
                  </a:lnTo>
                  <a:lnTo>
                    <a:pt x="136" y="8"/>
                  </a:lnTo>
                  <a:lnTo>
                    <a:pt x="138" y="14"/>
                  </a:lnTo>
                  <a:lnTo>
                    <a:pt x="138" y="14"/>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2" name="Freeform 69"/>
            <p:cNvSpPr/>
            <p:nvPr/>
          </p:nvSpPr>
          <p:spPr bwMode="auto">
            <a:xfrm>
              <a:off x="4724400" y="1958975"/>
              <a:ext cx="219075" cy="41275"/>
            </a:xfrm>
            <a:custGeom>
              <a:avLst/>
              <a:gdLst/>
              <a:ahLst/>
              <a:cxnLst>
                <a:cxn ang="0">
                  <a:pos x="138" y="12"/>
                </a:cxn>
                <a:cxn ang="0">
                  <a:pos x="138" y="12"/>
                </a:cxn>
                <a:cxn ang="0">
                  <a:pos x="136" y="18"/>
                </a:cxn>
                <a:cxn ang="0">
                  <a:pos x="134" y="22"/>
                </a:cxn>
                <a:cxn ang="0">
                  <a:pos x="130" y="24"/>
                </a:cxn>
                <a:cxn ang="0">
                  <a:pos x="126" y="26"/>
                </a:cxn>
                <a:cxn ang="0">
                  <a:pos x="10" y="26"/>
                </a:cxn>
                <a:cxn ang="0">
                  <a:pos x="10" y="26"/>
                </a:cxn>
                <a:cxn ang="0">
                  <a:pos x="6" y="24"/>
                </a:cxn>
                <a:cxn ang="0">
                  <a:pos x="2" y="22"/>
                </a:cxn>
                <a:cxn ang="0">
                  <a:pos x="0" y="18"/>
                </a:cxn>
                <a:cxn ang="0">
                  <a:pos x="0" y="12"/>
                </a:cxn>
                <a:cxn ang="0">
                  <a:pos x="0" y="12"/>
                </a:cxn>
                <a:cxn ang="0">
                  <a:pos x="0" y="12"/>
                </a:cxn>
                <a:cxn ang="0">
                  <a:pos x="0" y="8"/>
                </a:cxn>
                <a:cxn ang="0">
                  <a:pos x="2" y="4"/>
                </a:cxn>
                <a:cxn ang="0">
                  <a:pos x="6" y="2"/>
                </a:cxn>
                <a:cxn ang="0">
                  <a:pos x="10" y="0"/>
                </a:cxn>
                <a:cxn ang="0">
                  <a:pos x="126" y="0"/>
                </a:cxn>
                <a:cxn ang="0">
                  <a:pos x="126" y="0"/>
                </a:cxn>
                <a:cxn ang="0">
                  <a:pos x="130" y="2"/>
                </a:cxn>
                <a:cxn ang="0">
                  <a:pos x="134" y="4"/>
                </a:cxn>
                <a:cxn ang="0">
                  <a:pos x="136" y="8"/>
                </a:cxn>
                <a:cxn ang="0">
                  <a:pos x="138" y="12"/>
                </a:cxn>
                <a:cxn ang="0">
                  <a:pos x="138" y="12"/>
                </a:cxn>
              </a:cxnLst>
              <a:rect l="0" t="0" r="r" b="b"/>
              <a:pathLst>
                <a:path w="138" h="26">
                  <a:moveTo>
                    <a:pt x="138" y="12"/>
                  </a:moveTo>
                  <a:lnTo>
                    <a:pt x="138" y="12"/>
                  </a:lnTo>
                  <a:lnTo>
                    <a:pt x="136" y="18"/>
                  </a:lnTo>
                  <a:lnTo>
                    <a:pt x="134" y="22"/>
                  </a:lnTo>
                  <a:lnTo>
                    <a:pt x="130" y="24"/>
                  </a:lnTo>
                  <a:lnTo>
                    <a:pt x="126" y="26"/>
                  </a:lnTo>
                  <a:lnTo>
                    <a:pt x="10" y="26"/>
                  </a:lnTo>
                  <a:lnTo>
                    <a:pt x="10" y="26"/>
                  </a:lnTo>
                  <a:lnTo>
                    <a:pt x="6" y="24"/>
                  </a:lnTo>
                  <a:lnTo>
                    <a:pt x="2" y="22"/>
                  </a:lnTo>
                  <a:lnTo>
                    <a:pt x="0" y="18"/>
                  </a:lnTo>
                  <a:lnTo>
                    <a:pt x="0" y="12"/>
                  </a:lnTo>
                  <a:lnTo>
                    <a:pt x="0" y="12"/>
                  </a:lnTo>
                  <a:lnTo>
                    <a:pt x="0" y="12"/>
                  </a:lnTo>
                  <a:lnTo>
                    <a:pt x="0" y="8"/>
                  </a:lnTo>
                  <a:lnTo>
                    <a:pt x="2" y="4"/>
                  </a:lnTo>
                  <a:lnTo>
                    <a:pt x="6" y="2"/>
                  </a:lnTo>
                  <a:lnTo>
                    <a:pt x="10" y="0"/>
                  </a:lnTo>
                  <a:lnTo>
                    <a:pt x="126" y="0"/>
                  </a:lnTo>
                  <a:lnTo>
                    <a:pt x="126" y="0"/>
                  </a:lnTo>
                  <a:lnTo>
                    <a:pt x="130" y="2"/>
                  </a:lnTo>
                  <a:lnTo>
                    <a:pt x="134" y="4"/>
                  </a:lnTo>
                  <a:lnTo>
                    <a:pt x="136" y="8"/>
                  </a:lnTo>
                  <a:lnTo>
                    <a:pt x="138" y="12"/>
                  </a:lnTo>
                  <a:lnTo>
                    <a:pt x="138" y="12"/>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3" name="Freeform 70"/>
            <p:cNvSpPr/>
            <p:nvPr/>
          </p:nvSpPr>
          <p:spPr bwMode="auto">
            <a:xfrm>
              <a:off x="4772025" y="2019300"/>
              <a:ext cx="120650" cy="28575"/>
            </a:xfrm>
            <a:custGeom>
              <a:avLst/>
              <a:gdLst/>
              <a:ahLst/>
              <a:cxnLst>
                <a:cxn ang="0">
                  <a:pos x="0" y="0"/>
                </a:cxn>
                <a:cxn ang="0">
                  <a:pos x="0" y="6"/>
                </a:cxn>
                <a:cxn ang="0">
                  <a:pos x="0" y="6"/>
                </a:cxn>
                <a:cxn ang="0">
                  <a:pos x="2" y="12"/>
                </a:cxn>
                <a:cxn ang="0">
                  <a:pos x="6" y="16"/>
                </a:cxn>
                <a:cxn ang="0">
                  <a:pos x="10" y="18"/>
                </a:cxn>
                <a:cxn ang="0">
                  <a:pos x="18" y="18"/>
                </a:cxn>
                <a:cxn ang="0">
                  <a:pos x="58" y="18"/>
                </a:cxn>
                <a:cxn ang="0">
                  <a:pos x="58" y="18"/>
                </a:cxn>
                <a:cxn ang="0">
                  <a:pos x="66" y="18"/>
                </a:cxn>
                <a:cxn ang="0">
                  <a:pos x="70" y="16"/>
                </a:cxn>
                <a:cxn ang="0">
                  <a:pos x="74" y="12"/>
                </a:cxn>
                <a:cxn ang="0">
                  <a:pos x="76" y="6"/>
                </a:cxn>
                <a:cxn ang="0">
                  <a:pos x="76" y="0"/>
                </a:cxn>
                <a:cxn ang="0">
                  <a:pos x="0" y="0"/>
                </a:cxn>
              </a:cxnLst>
              <a:rect l="0" t="0" r="r" b="b"/>
              <a:pathLst>
                <a:path w="76" h="18">
                  <a:moveTo>
                    <a:pt x="0" y="0"/>
                  </a:moveTo>
                  <a:lnTo>
                    <a:pt x="0" y="6"/>
                  </a:lnTo>
                  <a:lnTo>
                    <a:pt x="0" y="6"/>
                  </a:lnTo>
                  <a:lnTo>
                    <a:pt x="2" y="12"/>
                  </a:lnTo>
                  <a:lnTo>
                    <a:pt x="6" y="16"/>
                  </a:lnTo>
                  <a:lnTo>
                    <a:pt x="10" y="18"/>
                  </a:lnTo>
                  <a:lnTo>
                    <a:pt x="18" y="18"/>
                  </a:lnTo>
                  <a:lnTo>
                    <a:pt x="58" y="18"/>
                  </a:lnTo>
                  <a:lnTo>
                    <a:pt x="58" y="18"/>
                  </a:lnTo>
                  <a:lnTo>
                    <a:pt x="66" y="18"/>
                  </a:lnTo>
                  <a:lnTo>
                    <a:pt x="70" y="16"/>
                  </a:lnTo>
                  <a:lnTo>
                    <a:pt x="74" y="12"/>
                  </a:lnTo>
                  <a:lnTo>
                    <a:pt x="76" y="6"/>
                  </a:lnTo>
                  <a:lnTo>
                    <a:pt x="76" y="0"/>
                  </a:lnTo>
                  <a:lnTo>
                    <a:pt x="0"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4" name="Freeform 71"/>
            <p:cNvSpPr>
              <a:spLocks noEditPoints="1"/>
            </p:cNvSpPr>
            <p:nvPr/>
          </p:nvSpPr>
          <p:spPr bwMode="auto">
            <a:xfrm>
              <a:off x="4514850" y="1063625"/>
              <a:ext cx="635000" cy="755650"/>
            </a:xfrm>
            <a:custGeom>
              <a:avLst/>
              <a:gdLst/>
              <a:ahLst/>
              <a:cxnLst>
                <a:cxn ang="0">
                  <a:pos x="342" y="58"/>
                </a:cxn>
                <a:cxn ang="0">
                  <a:pos x="312" y="34"/>
                </a:cxn>
                <a:cxn ang="0">
                  <a:pos x="278" y="16"/>
                </a:cxn>
                <a:cxn ang="0">
                  <a:pos x="240" y="4"/>
                </a:cxn>
                <a:cxn ang="0">
                  <a:pos x="200" y="0"/>
                </a:cxn>
                <a:cxn ang="0">
                  <a:pos x="180" y="0"/>
                </a:cxn>
                <a:cxn ang="0">
                  <a:pos x="140" y="8"/>
                </a:cxn>
                <a:cxn ang="0">
                  <a:pos x="104" y="24"/>
                </a:cxn>
                <a:cxn ang="0">
                  <a:pos x="72" y="46"/>
                </a:cxn>
                <a:cxn ang="0">
                  <a:pos x="58" y="58"/>
                </a:cxn>
                <a:cxn ang="0">
                  <a:pos x="34" y="88"/>
                </a:cxn>
                <a:cxn ang="0">
                  <a:pos x="16" y="122"/>
                </a:cxn>
                <a:cxn ang="0">
                  <a:pos x="4" y="160"/>
                </a:cxn>
                <a:cxn ang="0">
                  <a:pos x="0" y="200"/>
                </a:cxn>
                <a:cxn ang="0">
                  <a:pos x="0" y="214"/>
                </a:cxn>
                <a:cxn ang="0">
                  <a:pos x="10" y="254"/>
                </a:cxn>
                <a:cxn ang="0">
                  <a:pos x="34" y="306"/>
                </a:cxn>
                <a:cxn ang="0">
                  <a:pos x="66" y="354"/>
                </a:cxn>
                <a:cxn ang="0">
                  <a:pos x="100" y="402"/>
                </a:cxn>
                <a:cxn ang="0">
                  <a:pos x="124" y="444"/>
                </a:cxn>
                <a:cxn ang="0">
                  <a:pos x="138" y="470"/>
                </a:cxn>
                <a:cxn ang="0">
                  <a:pos x="142" y="474"/>
                </a:cxn>
                <a:cxn ang="0">
                  <a:pos x="150" y="476"/>
                </a:cxn>
                <a:cxn ang="0">
                  <a:pos x="250" y="476"/>
                </a:cxn>
                <a:cxn ang="0">
                  <a:pos x="258" y="474"/>
                </a:cxn>
                <a:cxn ang="0">
                  <a:pos x="262" y="470"/>
                </a:cxn>
                <a:cxn ang="0">
                  <a:pos x="276" y="444"/>
                </a:cxn>
                <a:cxn ang="0">
                  <a:pos x="300" y="402"/>
                </a:cxn>
                <a:cxn ang="0">
                  <a:pos x="334" y="354"/>
                </a:cxn>
                <a:cxn ang="0">
                  <a:pos x="366" y="306"/>
                </a:cxn>
                <a:cxn ang="0">
                  <a:pos x="392" y="254"/>
                </a:cxn>
                <a:cxn ang="0">
                  <a:pos x="400" y="214"/>
                </a:cxn>
                <a:cxn ang="0">
                  <a:pos x="400" y="200"/>
                </a:cxn>
                <a:cxn ang="0">
                  <a:pos x="396" y="160"/>
                </a:cxn>
                <a:cxn ang="0">
                  <a:pos x="386" y="122"/>
                </a:cxn>
                <a:cxn ang="0">
                  <a:pos x="366" y="88"/>
                </a:cxn>
                <a:cxn ang="0">
                  <a:pos x="342" y="58"/>
                </a:cxn>
                <a:cxn ang="0">
                  <a:pos x="200" y="38"/>
                </a:cxn>
                <a:cxn ang="0">
                  <a:pos x="220" y="40"/>
                </a:cxn>
                <a:cxn ang="0">
                  <a:pos x="254" y="50"/>
                </a:cxn>
                <a:cxn ang="0">
                  <a:pos x="282" y="62"/>
                </a:cxn>
                <a:cxn ang="0">
                  <a:pos x="314" y="88"/>
                </a:cxn>
                <a:cxn ang="0">
                  <a:pos x="322" y="98"/>
                </a:cxn>
                <a:cxn ang="0">
                  <a:pos x="338" y="120"/>
                </a:cxn>
                <a:cxn ang="0">
                  <a:pos x="352" y="150"/>
                </a:cxn>
                <a:cxn ang="0">
                  <a:pos x="360" y="182"/>
                </a:cxn>
                <a:cxn ang="0">
                  <a:pos x="364" y="200"/>
                </a:cxn>
                <a:cxn ang="0">
                  <a:pos x="346" y="164"/>
                </a:cxn>
                <a:cxn ang="0">
                  <a:pos x="314" y="116"/>
                </a:cxn>
                <a:cxn ang="0">
                  <a:pos x="300" y="100"/>
                </a:cxn>
                <a:cxn ang="0">
                  <a:pos x="270" y="76"/>
                </a:cxn>
                <a:cxn ang="0">
                  <a:pos x="210" y="42"/>
                </a:cxn>
                <a:cxn ang="0">
                  <a:pos x="200" y="38"/>
                </a:cxn>
              </a:cxnLst>
              <a:rect l="0" t="0" r="r" b="b"/>
              <a:pathLst>
                <a:path w="400" h="476">
                  <a:moveTo>
                    <a:pt x="342" y="58"/>
                  </a:moveTo>
                  <a:lnTo>
                    <a:pt x="342" y="58"/>
                  </a:lnTo>
                  <a:lnTo>
                    <a:pt x="328" y="46"/>
                  </a:lnTo>
                  <a:lnTo>
                    <a:pt x="312" y="34"/>
                  </a:lnTo>
                  <a:lnTo>
                    <a:pt x="296" y="24"/>
                  </a:lnTo>
                  <a:lnTo>
                    <a:pt x="278" y="16"/>
                  </a:lnTo>
                  <a:lnTo>
                    <a:pt x="260" y="8"/>
                  </a:lnTo>
                  <a:lnTo>
                    <a:pt x="240" y="4"/>
                  </a:lnTo>
                  <a:lnTo>
                    <a:pt x="220" y="0"/>
                  </a:lnTo>
                  <a:lnTo>
                    <a:pt x="200" y="0"/>
                  </a:lnTo>
                  <a:lnTo>
                    <a:pt x="200" y="0"/>
                  </a:lnTo>
                  <a:lnTo>
                    <a:pt x="180" y="0"/>
                  </a:lnTo>
                  <a:lnTo>
                    <a:pt x="160" y="4"/>
                  </a:lnTo>
                  <a:lnTo>
                    <a:pt x="140" y="8"/>
                  </a:lnTo>
                  <a:lnTo>
                    <a:pt x="122" y="16"/>
                  </a:lnTo>
                  <a:lnTo>
                    <a:pt x="104" y="24"/>
                  </a:lnTo>
                  <a:lnTo>
                    <a:pt x="88" y="34"/>
                  </a:lnTo>
                  <a:lnTo>
                    <a:pt x="72" y="46"/>
                  </a:lnTo>
                  <a:lnTo>
                    <a:pt x="58" y="58"/>
                  </a:lnTo>
                  <a:lnTo>
                    <a:pt x="58" y="58"/>
                  </a:lnTo>
                  <a:lnTo>
                    <a:pt x="46" y="72"/>
                  </a:lnTo>
                  <a:lnTo>
                    <a:pt x="34" y="88"/>
                  </a:lnTo>
                  <a:lnTo>
                    <a:pt x="24" y="104"/>
                  </a:lnTo>
                  <a:lnTo>
                    <a:pt x="16" y="122"/>
                  </a:lnTo>
                  <a:lnTo>
                    <a:pt x="8" y="140"/>
                  </a:lnTo>
                  <a:lnTo>
                    <a:pt x="4" y="160"/>
                  </a:lnTo>
                  <a:lnTo>
                    <a:pt x="0" y="180"/>
                  </a:lnTo>
                  <a:lnTo>
                    <a:pt x="0" y="200"/>
                  </a:lnTo>
                  <a:lnTo>
                    <a:pt x="0" y="200"/>
                  </a:lnTo>
                  <a:lnTo>
                    <a:pt x="0" y="214"/>
                  </a:lnTo>
                  <a:lnTo>
                    <a:pt x="2" y="228"/>
                  </a:lnTo>
                  <a:lnTo>
                    <a:pt x="10" y="254"/>
                  </a:lnTo>
                  <a:lnTo>
                    <a:pt x="20" y="280"/>
                  </a:lnTo>
                  <a:lnTo>
                    <a:pt x="34" y="306"/>
                  </a:lnTo>
                  <a:lnTo>
                    <a:pt x="50" y="330"/>
                  </a:lnTo>
                  <a:lnTo>
                    <a:pt x="66" y="354"/>
                  </a:lnTo>
                  <a:lnTo>
                    <a:pt x="100" y="402"/>
                  </a:lnTo>
                  <a:lnTo>
                    <a:pt x="100" y="402"/>
                  </a:lnTo>
                  <a:lnTo>
                    <a:pt x="114" y="424"/>
                  </a:lnTo>
                  <a:lnTo>
                    <a:pt x="124" y="444"/>
                  </a:lnTo>
                  <a:lnTo>
                    <a:pt x="132" y="462"/>
                  </a:lnTo>
                  <a:lnTo>
                    <a:pt x="138" y="470"/>
                  </a:lnTo>
                  <a:lnTo>
                    <a:pt x="138" y="470"/>
                  </a:lnTo>
                  <a:lnTo>
                    <a:pt x="142" y="474"/>
                  </a:lnTo>
                  <a:lnTo>
                    <a:pt x="146" y="476"/>
                  </a:lnTo>
                  <a:lnTo>
                    <a:pt x="150" y="476"/>
                  </a:lnTo>
                  <a:lnTo>
                    <a:pt x="250" y="476"/>
                  </a:lnTo>
                  <a:lnTo>
                    <a:pt x="250" y="476"/>
                  </a:lnTo>
                  <a:lnTo>
                    <a:pt x="254" y="476"/>
                  </a:lnTo>
                  <a:lnTo>
                    <a:pt x="258" y="474"/>
                  </a:lnTo>
                  <a:lnTo>
                    <a:pt x="262" y="470"/>
                  </a:lnTo>
                  <a:lnTo>
                    <a:pt x="262" y="470"/>
                  </a:lnTo>
                  <a:lnTo>
                    <a:pt x="268" y="462"/>
                  </a:lnTo>
                  <a:lnTo>
                    <a:pt x="276" y="444"/>
                  </a:lnTo>
                  <a:lnTo>
                    <a:pt x="286" y="424"/>
                  </a:lnTo>
                  <a:lnTo>
                    <a:pt x="300" y="402"/>
                  </a:lnTo>
                  <a:lnTo>
                    <a:pt x="300" y="402"/>
                  </a:lnTo>
                  <a:lnTo>
                    <a:pt x="334" y="354"/>
                  </a:lnTo>
                  <a:lnTo>
                    <a:pt x="350" y="330"/>
                  </a:lnTo>
                  <a:lnTo>
                    <a:pt x="366" y="306"/>
                  </a:lnTo>
                  <a:lnTo>
                    <a:pt x="380" y="280"/>
                  </a:lnTo>
                  <a:lnTo>
                    <a:pt x="392" y="254"/>
                  </a:lnTo>
                  <a:lnTo>
                    <a:pt x="398" y="228"/>
                  </a:lnTo>
                  <a:lnTo>
                    <a:pt x="400" y="214"/>
                  </a:lnTo>
                  <a:lnTo>
                    <a:pt x="400" y="200"/>
                  </a:lnTo>
                  <a:lnTo>
                    <a:pt x="400" y="200"/>
                  </a:lnTo>
                  <a:lnTo>
                    <a:pt x="400" y="180"/>
                  </a:lnTo>
                  <a:lnTo>
                    <a:pt x="396" y="160"/>
                  </a:lnTo>
                  <a:lnTo>
                    <a:pt x="392" y="140"/>
                  </a:lnTo>
                  <a:lnTo>
                    <a:pt x="386" y="122"/>
                  </a:lnTo>
                  <a:lnTo>
                    <a:pt x="376" y="104"/>
                  </a:lnTo>
                  <a:lnTo>
                    <a:pt x="366" y="88"/>
                  </a:lnTo>
                  <a:lnTo>
                    <a:pt x="356" y="72"/>
                  </a:lnTo>
                  <a:lnTo>
                    <a:pt x="342" y="58"/>
                  </a:lnTo>
                  <a:lnTo>
                    <a:pt x="342" y="58"/>
                  </a:lnTo>
                  <a:close/>
                  <a:moveTo>
                    <a:pt x="200" y="38"/>
                  </a:moveTo>
                  <a:lnTo>
                    <a:pt x="200" y="38"/>
                  </a:lnTo>
                  <a:lnTo>
                    <a:pt x="220" y="40"/>
                  </a:lnTo>
                  <a:lnTo>
                    <a:pt x="238" y="44"/>
                  </a:lnTo>
                  <a:lnTo>
                    <a:pt x="254" y="50"/>
                  </a:lnTo>
                  <a:lnTo>
                    <a:pt x="268" y="56"/>
                  </a:lnTo>
                  <a:lnTo>
                    <a:pt x="282" y="62"/>
                  </a:lnTo>
                  <a:lnTo>
                    <a:pt x="292" y="70"/>
                  </a:lnTo>
                  <a:lnTo>
                    <a:pt x="314" y="88"/>
                  </a:lnTo>
                  <a:lnTo>
                    <a:pt x="314" y="88"/>
                  </a:lnTo>
                  <a:lnTo>
                    <a:pt x="322" y="98"/>
                  </a:lnTo>
                  <a:lnTo>
                    <a:pt x="330" y="108"/>
                  </a:lnTo>
                  <a:lnTo>
                    <a:pt x="338" y="120"/>
                  </a:lnTo>
                  <a:lnTo>
                    <a:pt x="346" y="134"/>
                  </a:lnTo>
                  <a:lnTo>
                    <a:pt x="352" y="150"/>
                  </a:lnTo>
                  <a:lnTo>
                    <a:pt x="356" y="166"/>
                  </a:lnTo>
                  <a:lnTo>
                    <a:pt x="360" y="182"/>
                  </a:lnTo>
                  <a:lnTo>
                    <a:pt x="364" y="200"/>
                  </a:lnTo>
                  <a:lnTo>
                    <a:pt x="364" y="200"/>
                  </a:lnTo>
                  <a:lnTo>
                    <a:pt x="358" y="190"/>
                  </a:lnTo>
                  <a:lnTo>
                    <a:pt x="346" y="164"/>
                  </a:lnTo>
                  <a:lnTo>
                    <a:pt x="326" y="132"/>
                  </a:lnTo>
                  <a:lnTo>
                    <a:pt x="314" y="116"/>
                  </a:lnTo>
                  <a:lnTo>
                    <a:pt x="300" y="100"/>
                  </a:lnTo>
                  <a:lnTo>
                    <a:pt x="300" y="100"/>
                  </a:lnTo>
                  <a:lnTo>
                    <a:pt x="286" y="88"/>
                  </a:lnTo>
                  <a:lnTo>
                    <a:pt x="270" y="76"/>
                  </a:lnTo>
                  <a:lnTo>
                    <a:pt x="238" y="56"/>
                  </a:lnTo>
                  <a:lnTo>
                    <a:pt x="210" y="42"/>
                  </a:lnTo>
                  <a:lnTo>
                    <a:pt x="200" y="38"/>
                  </a:lnTo>
                  <a:lnTo>
                    <a:pt x="200" y="38"/>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5" name="Freeform 72"/>
            <p:cNvSpPr/>
            <p:nvPr/>
          </p:nvSpPr>
          <p:spPr bwMode="auto">
            <a:xfrm>
              <a:off x="4810125" y="882650"/>
              <a:ext cx="41275" cy="120650"/>
            </a:xfrm>
            <a:custGeom>
              <a:avLst/>
              <a:gdLst/>
              <a:ahLst/>
              <a:cxnLst>
                <a:cxn ang="0">
                  <a:pos x="14" y="0"/>
                </a:cxn>
                <a:cxn ang="0">
                  <a:pos x="14" y="0"/>
                </a:cxn>
                <a:cxn ang="0">
                  <a:pos x="8" y="0"/>
                </a:cxn>
                <a:cxn ang="0">
                  <a:pos x="4" y="4"/>
                </a:cxn>
                <a:cxn ang="0">
                  <a:pos x="2" y="6"/>
                </a:cxn>
                <a:cxn ang="0">
                  <a:pos x="0" y="12"/>
                </a:cxn>
                <a:cxn ang="0">
                  <a:pos x="0" y="38"/>
                </a:cxn>
                <a:cxn ang="0">
                  <a:pos x="0" y="64"/>
                </a:cxn>
                <a:cxn ang="0">
                  <a:pos x="0" y="64"/>
                </a:cxn>
                <a:cxn ang="0">
                  <a:pos x="2" y="68"/>
                </a:cxn>
                <a:cxn ang="0">
                  <a:pos x="4" y="72"/>
                </a:cxn>
                <a:cxn ang="0">
                  <a:pos x="8" y="74"/>
                </a:cxn>
                <a:cxn ang="0">
                  <a:pos x="14" y="76"/>
                </a:cxn>
                <a:cxn ang="0">
                  <a:pos x="14" y="76"/>
                </a:cxn>
                <a:cxn ang="0">
                  <a:pos x="18" y="74"/>
                </a:cxn>
                <a:cxn ang="0">
                  <a:pos x="22" y="72"/>
                </a:cxn>
                <a:cxn ang="0">
                  <a:pos x="26" y="68"/>
                </a:cxn>
                <a:cxn ang="0">
                  <a:pos x="26" y="64"/>
                </a:cxn>
                <a:cxn ang="0">
                  <a:pos x="26" y="38"/>
                </a:cxn>
                <a:cxn ang="0">
                  <a:pos x="26" y="12"/>
                </a:cxn>
                <a:cxn ang="0">
                  <a:pos x="26" y="12"/>
                </a:cxn>
                <a:cxn ang="0">
                  <a:pos x="26" y="6"/>
                </a:cxn>
                <a:cxn ang="0">
                  <a:pos x="22" y="4"/>
                </a:cxn>
                <a:cxn ang="0">
                  <a:pos x="18" y="0"/>
                </a:cxn>
                <a:cxn ang="0">
                  <a:pos x="14" y="0"/>
                </a:cxn>
                <a:cxn ang="0">
                  <a:pos x="14" y="0"/>
                </a:cxn>
              </a:cxnLst>
              <a:rect l="0" t="0" r="r" b="b"/>
              <a:pathLst>
                <a:path w="26" h="76">
                  <a:moveTo>
                    <a:pt x="14" y="0"/>
                  </a:moveTo>
                  <a:lnTo>
                    <a:pt x="14" y="0"/>
                  </a:lnTo>
                  <a:lnTo>
                    <a:pt x="8" y="0"/>
                  </a:lnTo>
                  <a:lnTo>
                    <a:pt x="4" y="4"/>
                  </a:lnTo>
                  <a:lnTo>
                    <a:pt x="2" y="6"/>
                  </a:lnTo>
                  <a:lnTo>
                    <a:pt x="0" y="12"/>
                  </a:lnTo>
                  <a:lnTo>
                    <a:pt x="0" y="38"/>
                  </a:lnTo>
                  <a:lnTo>
                    <a:pt x="0" y="64"/>
                  </a:lnTo>
                  <a:lnTo>
                    <a:pt x="0" y="64"/>
                  </a:lnTo>
                  <a:lnTo>
                    <a:pt x="2" y="68"/>
                  </a:lnTo>
                  <a:lnTo>
                    <a:pt x="4" y="72"/>
                  </a:lnTo>
                  <a:lnTo>
                    <a:pt x="8" y="74"/>
                  </a:lnTo>
                  <a:lnTo>
                    <a:pt x="14" y="76"/>
                  </a:lnTo>
                  <a:lnTo>
                    <a:pt x="14" y="76"/>
                  </a:lnTo>
                  <a:lnTo>
                    <a:pt x="18" y="74"/>
                  </a:lnTo>
                  <a:lnTo>
                    <a:pt x="22" y="72"/>
                  </a:lnTo>
                  <a:lnTo>
                    <a:pt x="26" y="68"/>
                  </a:lnTo>
                  <a:lnTo>
                    <a:pt x="26" y="64"/>
                  </a:lnTo>
                  <a:lnTo>
                    <a:pt x="26" y="38"/>
                  </a:lnTo>
                  <a:lnTo>
                    <a:pt x="26" y="12"/>
                  </a:lnTo>
                  <a:lnTo>
                    <a:pt x="26" y="12"/>
                  </a:lnTo>
                  <a:lnTo>
                    <a:pt x="26" y="6"/>
                  </a:lnTo>
                  <a:lnTo>
                    <a:pt x="22" y="4"/>
                  </a:lnTo>
                  <a:lnTo>
                    <a:pt x="18" y="0"/>
                  </a:lnTo>
                  <a:lnTo>
                    <a:pt x="14" y="0"/>
                  </a:lnTo>
                  <a:lnTo>
                    <a:pt x="14"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6" name="Freeform 73"/>
            <p:cNvSpPr/>
            <p:nvPr/>
          </p:nvSpPr>
          <p:spPr bwMode="auto">
            <a:xfrm>
              <a:off x="5010150" y="946150"/>
              <a:ext cx="79375" cy="107950"/>
            </a:xfrm>
            <a:custGeom>
              <a:avLst/>
              <a:gdLst/>
              <a:ahLst/>
              <a:cxnLst>
                <a:cxn ang="0">
                  <a:pos x="44" y="2"/>
                </a:cxn>
                <a:cxn ang="0">
                  <a:pos x="44" y="2"/>
                </a:cxn>
                <a:cxn ang="0">
                  <a:pos x="40" y="0"/>
                </a:cxn>
                <a:cxn ang="0">
                  <a:pos x="34" y="0"/>
                </a:cxn>
                <a:cxn ang="0">
                  <a:pos x="30" y="2"/>
                </a:cxn>
                <a:cxn ang="0">
                  <a:pos x="28" y="6"/>
                </a:cxn>
                <a:cxn ang="0">
                  <a:pos x="14" y="28"/>
                </a:cxn>
                <a:cxn ang="0">
                  <a:pos x="2" y="50"/>
                </a:cxn>
                <a:cxn ang="0">
                  <a:pos x="2" y="50"/>
                </a:cxn>
                <a:cxn ang="0">
                  <a:pos x="0" y="56"/>
                </a:cxn>
                <a:cxn ang="0">
                  <a:pos x="0" y="60"/>
                </a:cxn>
                <a:cxn ang="0">
                  <a:pos x="2" y="64"/>
                </a:cxn>
                <a:cxn ang="0">
                  <a:pos x="6" y="68"/>
                </a:cxn>
                <a:cxn ang="0">
                  <a:pos x="6" y="68"/>
                </a:cxn>
                <a:cxn ang="0">
                  <a:pos x="12" y="68"/>
                </a:cxn>
                <a:cxn ang="0">
                  <a:pos x="16" y="68"/>
                </a:cxn>
                <a:cxn ang="0">
                  <a:pos x="20" y="66"/>
                </a:cxn>
                <a:cxn ang="0">
                  <a:pos x="24" y="64"/>
                </a:cxn>
                <a:cxn ang="0">
                  <a:pos x="36" y="40"/>
                </a:cxn>
                <a:cxn ang="0">
                  <a:pos x="50" y="18"/>
                </a:cxn>
                <a:cxn ang="0">
                  <a:pos x="50" y="18"/>
                </a:cxn>
                <a:cxn ang="0">
                  <a:pos x="50" y="14"/>
                </a:cxn>
                <a:cxn ang="0">
                  <a:pos x="50" y="10"/>
                </a:cxn>
                <a:cxn ang="0">
                  <a:pos x="48" y="6"/>
                </a:cxn>
                <a:cxn ang="0">
                  <a:pos x="44" y="2"/>
                </a:cxn>
                <a:cxn ang="0">
                  <a:pos x="44" y="2"/>
                </a:cxn>
              </a:cxnLst>
              <a:rect l="0" t="0" r="r" b="b"/>
              <a:pathLst>
                <a:path w="50" h="68">
                  <a:moveTo>
                    <a:pt x="44" y="2"/>
                  </a:moveTo>
                  <a:lnTo>
                    <a:pt x="44" y="2"/>
                  </a:lnTo>
                  <a:lnTo>
                    <a:pt x="40" y="0"/>
                  </a:lnTo>
                  <a:lnTo>
                    <a:pt x="34" y="0"/>
                  </a:lnTo>
                  <a:lnTo>
                    <a:pt x="30" y="2"/>
                  </a:lnTo>
                  <a:lnTo>
                    <a:pt x="28" y="6"/>
                  </a:lnTo>
                  <a:lnTo>
                    <a:pt x="14" y="28"/>
                  </a:lnTo>
                  <a:lnTo>
                    <a:pt x="2" y="50"/>
                  </a:lnTo>
                  <a:lnTo>
                    <a:pt x="2" y="50"/>
                  </a:lnTo>
                  <a:lnTo>
                    <a:pt x="0" y="56"/>
                  </a:lnTo>
                  <a:lnTo>
                    <a:pt x="0" y="60"/>
                  </a:lnTo>
                  <a:lnTo>
                    <a:pt x="2" y="64"/>
                  </a:lnTo>
                  <a:lnTo>
                    <a:pt x="6" y="68"/>
                  </a:lnTo>
                  <a:lnTo>
                    <a:pt x="6" y="68"/>
                  </a:lnTo>
                  <a:lnTo>
                    <a:pt x="12" y="68"/>
                  </a:lnTo>
                  <a:lnTo>
                    <a:pt x="16" y="68"/>
                  </a:lnTo>
                  <a:lnTo>
                    <a:pt x="20" y="66"/>
                  </a:lnTo>
                  <a:lnTo>
                    <a:pt x="24" y="64"/>
                  </a:lnTo>
                  <a:lnTo>
                    <a:pt x="36" y="40"/>
                  </a:lnTo>
                  <a:lnTo>
                    <a:pt x="50" y="18"/>
                  </a:lnTo>
                  <a:lnTo>
                    <a:pt x="50" y="18"/>
                  </a:lnTo>
                  <a:lnTo>
                    <a:pt x="50" y="14"/>
                  </a:lnTo>
                  <a:lnTo>
                    <a:pt x="50" y="10"/>
                  </a:lnTo>
                  <a:lnTo>
                    <a:pt x="48" y="6"/>
                  </a:lnTo>
                  <a:lnTo>
                    <a:pt x="44" y="2"/>
                  </a:lnTo>
                  <a:lnTo>
                    <a:pt x="44" y="2"/>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7" name="Freeform 74"/>
            <p:cNvSpPr/>
            <p:nvPr/>
          </p:nvSpPr>
          <p:spPr bwMode="auto">
            <a:xfrm>
              <a:off x="5156200" y="1120775"/>
              <a:ext cx="107950" cy="79375"/>
            </a:xfrm>
            <a:custGeom>
              <a:avLst/>
              <a:gdLst/>
              <a:ahLst/>
              <a:cxnLst>
                <a:cxn ang="0">
                  <a:pos x="68" y="6"/>
                </a:cxn>
                <a:cxn ang="0">
                  <a:pos x="68" y="6"/>
                </a:cxn>
                <a:cxn ang="0">
                  <a:pos x="64" y="2"/>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6" y="48"/>
                </a:cxn>
                <a:cxn ang="0">
                  <a:pos x="10" y="50"/>
                </a:cxn>
                <a:cxn ang="0">
                  <a:pos x="14" y="50"/>
                </a:cxn>
                <a:cxn ang="0">
                  <a:pos x="18" y="50"/>
                </a:cxn>
                <a:cxn ang="0">
                  <a:pos x="40" y="36"/>
                </a:cxn>
                <a:cxn ang="0">
                  <a:pos x="64" y="24"/>
                </a:cxn>
                <a:cxn ang="0">
                  <a:pos x="64" y="24"/>
                </a:cxn>
                <a:cxn ang="0">
                  <a:pos x="66" y="20"/>
                </a:cxn>
                <a:cxn ang="0">
                  <a:pos x="68" y="16"/>
                </a:cxn>
                <a:cxn ang="0">
                  <a:pos x="68" y="12"/>
                </a:cxn>
                <a:cxn ang="0">
                  <a:pos x="68" y="6"/>
                </a:cxn>
                <a:cxn ang="0">
                  <a:pos x="68" y="6"/>
                </a:cxn>
              </a:cxnLst>
              <a:rect l="0" t="0" r="r" b="b"/>
              <a:pathLst>
                <a:path w="68" h="50">
                  <a:moveTo>
                    <a:pt x="68" y="6"/>
                  </a:moveTo>
                  <a:lnTo>
                    <a:pt x="68" y="6"/>
                  </a:lnTo>
                  <a:lnTo>
                    <a:pt x="64" y="2"/>
                  </a:lnTo>
                  <a:lnTo>
                    <a:pt x="60" y="0"/>
                  </a:lnTo>
                  <a:lnTo>
                    <a:pt x="56" y="0"/>
                  </a:lnTo>
                  <a:lnTo>
                    <a:pt x="50" y="2"/>
                  </a:lnTo>
                  <a:lnTo>
                    <a:pt x="28" y="14"/>
                  </a:lnTo>
                  <a:lnTo>
                    <a:pt x="6" y="28"/>
                  </a:lnTo>
                  <a:lnTo>
                    <a:pt x="6" y="28"/>
                  </a:lnTo>
                  <a:lnTo>
                    <a:pt x="2" y="30"/>
                  </a:lnTo>
                  <a:lnTo>
                    <a:pt x="0" y="36"/>
                  </a:lnTo>
                  <a:lnTo>
                    <a:pt x="0" y="40"/>
                  </a:lnTo>
                  <a:lnTo>
                    <a:pt x="2" y="44"/>
                  </a:lnTo>
                  <a:lnTo>
                    <a:pt x="2" y="44"/>
                  </a:lnTo>
                  <a:lnTo>
                    <a:pt x="6" y="48"/>
                  </a:lnTo>
                  <a:lnTo>
                    <a:pt x="10" y="50"/>
                  </a:lnTo>
                  <a:lnTo>
                    <a:pt x="14" y="50"/>
                  </a:lnTo>
                  <a:lnTo>
                    <a:pt x="18" y="50"/>
                  </a:lnTo>
                  <a:lnTo>
                    <a:pt x="40" y="36"/>
                  </a:lnTo>
                  <a:lnTo>
                    <a:pt x="64" y="24"/>
                  </a:lnTo>
                  <a:lnTo>
                    <a:pt x="64" y="24"/>
                  </a:lnTo>
                  <a:lnTo>
                    <a:pt x="66" y="20"/>
                  </a:lnTo>
                  <a:lnTo>
                    <a:pt x="68" y="16"/>
                  </a:lnTo>
                  <a:lnTo>
                    <a:pt x="68" y="12"/>
                  </a:lnTo>
                  <a:lnTo>
                    <a:pt x="68" y="6"/>
                  </a:lnTo>
                  <a:lnTo>
                    <a:pt x="68" y="6"/>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8" name="Freeform 75"/>
            <p:cNvSpPr/>
            <p:nvPr/>
          </p:nvSpPr>
          <p:spPr bwMode="auto">
            <a:xfrm>
              <a:off x="52101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09" name="Freeform 76"/>
            <p:cNvSpPr/>
            <p:nvPr/>
          </p:nvSpPr>
          <p:spPr bwMode="auto">
            <a:xfrm>
              <a:off x="5156200" y="1558925"/>
              <a:ext cx="107950" cy="79375"/>
            </a:xfrm>
            <a:custGeom>
              <a:avLst/>
              <a:gdLst/>
              <a:ahLst/>
              <a:cxnLst>
                <a:cxn ang="0">
                  <a:pos x="64" y="28"/>
                </a:cxn>
                <a:cxn ang="0">
                  <a:pos x="40" y="14"/>
                </a:cxn>
                <a:cxn ang="0">
                  <a:pos x="18" y="2"/>
                </a:cxn>
                <a:cxn ang="0">
                  <a:pos x="18" y="2"/>
                </a:cxn>
                <a:cxn ang="0">
                  <a:pos x="14" y="0"/>
                </a:cxn>
                <a:cxn ang="0">
                  <a:pos x="10" y="0"/>
                </a:cxn>
                <a:cxn ang="0">
                  <a:pos x="6" y="4"/>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8" y="44"/>
                </a:cxn>
                <a:cxn ang="0">
                  <a:pos x="68"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6" y="4"/>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8" y="44"/>
                  </a:lnTo>
                  <a:lnTo>
                    <a:pt x="68"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0" name="Freeform 77"/>
            <p:cNvSpPr/>
            <p:nvPr/>
          </p:nvSpPr>
          <p:spPr bwMode="auto">
            <a:xfrm>
              <a:off x="4572000" y="946150"/>
              <a:ext cx="79375" cy="107950"/>
            </a:xfrm>
            <a:custGeom>
              <a:avLst/>
              <a:gdLst/>
              <a:ahLst/>
              <a:cxnLst>
                <a:cxn ang="0">
                  <a:pos x="50" y="50"/>
                </a:cxn>
                <a:cxn ang="0">
                  <a:pos x="36" y="28"/>
                </a:cxn>
                <a:cxn ang="0">
                  <a:pos x="24" y="6"/>
                </a:cxn>
                <a:cxn ang="0">
                  <a:pos x="24" y="6"/>
                </a:cxn>
                <a:cxn ang="0">
                  <a:pos x="20" y="2"/>
                </a:cxn>
                <a:cxn ang="0">
                  <a:pos x="16" y="0"/>
                </a:cxn>
                <a:cxn ang="0">
                  <a:pos x="12" y="0"/>
                </a:cxn>
                <a:cxn ang="0">
                  <a:pos x="6" y="2"/>
                </a:cxn>
                <a:cxn ang="0">
                  <a:pos x="6" y="2"/>
                </a:cxn>
                <a:cxn ang="0">
                  <a:pos x="2" y="6"/>
                </a:cxn>
                <a:cxn ang="0">
                  <a:pos x="0" y="10"/>
                </a:cxn>
                <a:cxn ang="0">
                  <a:pos x="0" y="14"/>
                </a:cxn>
                <a:cxn ang="0">
                  <a:pos x="2" y="18"/>
                </a:cxn>
                <a:cxn ang="0">
                  <a:pos x="14" y="40"/>
                </a:cxn>
                <a:cxn ang="0">
                  <a:pos x="28" y="64"/>
                </a:cxn>
                <a:cxn ang="0">
                  <a:pos x="28" y="64"/>
                </a:cxn>
                <a:cxn ang="0">
                  <a:pos x="30" y="66"/>
                </a:cxn>
                <a:cxn ang="0">
                  <a:pos x="34" y="68"/>
                </a:cxn>
                <a:cxn ang="0">
                  <a:pos x="40" y="68"/>
                </a:cxn>
                <a:cxn ang="0">
                  <a:pos x="44" y="68"/>
                </a:cxn>
                <a:cxn ang="0">
                  <a:pos x="44" y="68"/>
                </a:cxn>
                <a:cxn ang="0">
                  <a:pos x="48" y="64"/>
                </a:cxn>
                <a:cxn ang="0">
                  <a:pos x="50" y="60"/>
                </a:cxn>
                <a:cxn ang="0">
                  <a:pos x="50" y="56"/>
                </a:cxn>
                <a:cxn ang="0">
                  <a:pos x="50" y="50"/>
                </a:cxn>
                <a:cxn ang="0">
                  <a:pos x="50" y="50"/>
                </a:cxn>
              </a:cxnLst>
              <a:rect l="0" t="0" r="r" b="b"/>
              <a:pathLst>
                <a:path w="50" h="68">
                  <a:moveTo>
                    <a:pt x="50" y="50"/>
                  </a:moveTo>
                  <a:lnTo>
                    <a:pt x="36" y="28"/>
                  </a:lnTo>
                  <a:lnTo>
                    <a:pt x="24" y="6"/>
                  </a:lnTo>
                  <a:lnTo>
                    <a:pt x="24" y="6"/>
                  </a:lnTo>
                  <a:lnTo>
                    <a:pt x="20" y="2"/>
                  </a:lnTo>
                  <a:lnTo>
                    <a:pt x="16" y="0"/>
                  </a:lnTo>
                  <a:lnTo>
                    <a:pt x="12" y="0"/>
                  </a:lnTo>
                  <a:lnTo>
                    <a:pt x="6" y="2"/>
                  </a:lnTo>
                  <a:lnTo>
                    <a:pt x="6" y="2"/>
                  </a:lnTo>
                  <a:lnTo>
                    <a:pt x="2" y="6"/>
                  </a:lnTo>
                  <a:lnTo>
                    <a:pt x="0" y="10"/>
                  </a:lnTo>
                  <a:lnTo>
                    <a:pt x="0" y="14"/>
                  </a:lnTo>
                  <a:lnTo>
                    <a:pt x="2" y="18"/>
                  </a:lnTo>
                  <a:lnTo>
                    <a:pt x="14" y="40"/>
                  </a:lnTo>
                  <a:lnTo>
                    <a:pt x="28" y="64"/>
                  </a:lnTo>
                  <a:lnTo>
                    <a:pt x="28" y="64"/>
                  </a:lnTo>
                  <a:lnTo>
                    <a:pt x="30" y="66"/>
                  </a:lnTo>
                  <a:lnTo>
                    <a:pt x="34" y="68"/>
                  </a:lnTo>
                  <a:lnTo>
                    <a:pt x="40" y="68"/>
                  </a:lnTo>
                  <a:lnTo>
                    <a:pt x="44" y="68"/>
                  </a:lnTo>
                  <a:lnTo>
                    <a:pt x="44" y="68"/>
                  </a:lnTo>
                  <a:lnTo>
                    <a:pt x="48" y="64"/>
                  </a:lnTo>
                  <a:lnTo>
                    <a:pt x="50" y="60"/>
                  </a:lnTo>
                  <a:lnTo>
                    <a:pt x="50" y="56"/>
                  </a:lnTo>
                  <a:lnTo>
                    <a:pt x="50" y="50"/>
                  </a:lnTo>
                  <a:lnTo>
                    <a:pt x="50" y="5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1" name="Freeform 78"/>
            <p:cNvSpPr/>
            <p:nvPr/>
          </p:nvSpPr>
          <p:spPr bwMode="auto">
            <a:xfrm>
              <a:off x="4397375" y="1120775"/>
              <a:ext cx="107950" cy="79375"/>
            </a:xfrm>
            <a:custGeom>
              <a:avLst/>
              <a:gdLst/>
              <a:ahLst/>
              <a:cxnLst>
                <a:cxn ang="0">
                  <a:pos x="64" y="28"/>
                </a:cxn>
                <a:cxn ang="0">
                  <a:pos x="40" y="14"/>
                </a:cxn>
                <a:cxn ang="0">
                  <a:pos x="18" y="2"/>
                </a:cxn>
                <a:cxn ang="0">
                  <a:pos x="18" y="2"/>
                </a:cxn>
                <a:cxn ang="0">
                  <a:pos x="14" y="0"/>
                </a:cxn>
                <a:cxn ang="0">
                  <a:pos x="10" y="0"/>
                </a:cxn>
                <a:cxn ang="0">
                  <a:pos x="4" y="2"/>
                </a:cxn>
                <a:cxn ang="0">
                  <a:pos x="2" y="6"/>
                </a:cxn>
                <a:cxn ang="0">
                  <a:pos x="2" y="6"/>
                </a:cxn>
                <a:cxn ang="0">
                  <a:pos x="0" y="12"/>
                </a:cxn>
                <a:cxn ang="0">
                  <a:pos x="0" y="16"/>
                </a:cxn>
                <a:cxn ang="0">
                  <a:pos x="2" y="20"/>
                </a:cxn>
                <a:cxn ang="0">
                  <a:pos x="6" y="24"/>
                </a:cxn>
                <a:cxn ang="0">
                  <a:pos x="28" y="36"/>
                </a:cxn>
                <a:cxn ang="0">
                  <a:pos x="50" y="50"/>
                </a:cxn>
                <a:cxn ang="0">
                  <a:pos x="50" y="50"/>
                </a:cxn>
                <a:cxn ang="0">
                  <a:pos x="56" y="50"/>
                </a:cxn>
                <a:cxn ang="0">
                  <a:pos x="60" y="50"/>
                </a:cxn>
                <a:cxn ang="0">
                  <a:pos x="64" y="48"/>
                </a:cxn>
                <a:cxn ang="0">
                  <a:pos x="66" y="44"/>
                </a:cxn>
                <a:cxn ang="0">
                  <a:pos x="66" y="44"/>
                </a:cxn>
                <a:cxn ang="0">
                  <a:pos x="68" y="40"/>
                </a:cxn>
                <a:cxn ang="0">
                  <a:pos x="68" y="36"/>
                </a:cxn>
                <a:cxn ang="0">
                  <a:pos x="66" y="30"/>
                </a:cxn>
                <a:cxn ang="0">
                  <a:pos x="64" y="28"/>
                </a:cxn>
                <a:cxn ang="0">
                  <a:pos x="64" y="28"/>
                </a:cxn>
              </a:cxnLst>
              <a:rect l="0" t="0" r="r" b="b"/>
              <a:pathLst>
                <a:path w="68" h="50">
                  <a:moveTo>
                    <a:pt x="64" y="28"/>
                  </a:moveTo>
                  <a:lnTo>
                    <a:pt x="40" y="14"/>
                  </a:lnTo>
                  <a:lnTo>
                    <a:pt x="18" y="2"/>
                  </a:lnTo>
                  <a:lnTo>
                    <a:pt x="18" y="2"/>
                  </a:lnTo>
                  <a:lnTo>
                    <a:pt x="14" y="0"/>
                  </a:lnTo>
                  <a:lnTo>
                    <a:pt x="10" y="0"/>
                  </a:lnTo>
                  <a:lnTo>
                    <a:pt x="4" y="2"/>
                  </a:lnTo>
                  <a:lnTo>
                    <a:pt x="2" y="6"/>
                  </a:lnTo>
                  <a:lnTo>
                    <a:pt x="2" y="6"/>
                  </a:lnTo>
                  <a:lnTo>
                    <a:pt x="0" y="12"/>
                  </a:lnTo>
                  <a:lnTo>
                    <a:pt x="0" y="16"/>
                  </a:lnTo>
                  <a:lnTo>
                    <a:pt x="2" y="20"/>
                  </a:lnTo>
                  <a:lnTo>
                    <a:pt x="6" y="24"/>
                  </a:lnTo>
                  <a:lnTo>
                    <a:pt x="28" y="36"/>
                  </a:lnTo>
                  <a:lnTo>
                    <a:pt x="50" y="50"/>
                  </a:lnTo>
                  <a:lnTo>
                    <a:pt x="50" y="50"/>
                  </a:lnTo>
                  <a:lnTo>
                    <a:pt x="56" y="50"/>
                  </a:lnTo>
                  <a:lnTo>
                    <a:pt x="60" y="50"/>
                  </a:lnTo>
                  <a:lnTo>
                    <a:pt x="64" y="48"/>
                  </a:lnTo>
                  <a:lnTo>
                    <a:pt x="66" y="44"/>
                  </a:lnTo>
                  <a:lnTo>
                    <a:pt x="66" y="44"/>
                  </a:lnTo>
                  <a:lnTo>
                    <a:pt x="68" y="40"/>
                  </a:lnTo>
                  <a:lnTo>
                    <a:pt x="68" y="36"/>
                  </a:lnTo>
                  <a:lnTo>
                    <a:pt x="66" y="30"/>
                  </a:lnTo>
                  <a:lnTo>
                    <a:pt x="64" y="28"/>
                  </a:lnTo>
                  <a:lnTo>
                    <a:pt x="64" y="28"/>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2" name="Freeform 79"/>
            <p:cNvSpPr/>
            <p:nvPr/>
          </p:nvSpPr>
          <p:spPr bwMode="auto">
            <a:xfrm>
              <a:off x="4333875" y="1362075"/>
              <a:ext cx="120650" cy="38100"/>
            </a:xfrm>
            <a:custGeom>
              <a:avLst/>
              <a:gdLst/>
              <a:ahLst/>
              <a:cxnLst>
                <a:cxn ang="0">
                  <a:pos x="64" y="0"/>
                </a:cxn>
                <a:cxn ang="0">
                  <a:pos x="38" y="0"/>
                </a:cxn>
                <a:cxn ang="0">
                  <a:pos x="12" y="0"/>
                </a:cxn>
                <a:cxn ang="0">
                  <a:pos x="12" y="0"/>
                </a:cxn>
                <a:cxn ang="0">
                  <a:pos x="6" y="0"/>
                </a:cxn>
                <a:cxn ang="0">
                  <a:pos x="4" y="2"/>
                </a:cxn>
                <a:cxn ang="0">
                  <a:pos x="0" y="6"/>
                </a:cxn>
                <a:cxn ang="0">
                  <a:pos x="0" y="12"/>
                </a:cxn>
                <a:cxn ang="0">
                  <a:pos x="0" y="12"/>
                </a:cxn>
                <a:cxn ang="0">
                  <a:pos x="0" y="16"/>
                </a:cxn>
                <a:cxn ang="0">
                  <a:pos x="4" y="20"/>
                </a:cxn>
                <a:cxn ang="0">
                  <a:pos x="6" y="24"/>
                </a:cxn>
                <a:cxn ang="0">
                  <a:pos x="12" y="24"/>
                </a:cxn>
                <a:cxn ang="0">
                  <a:pos x="38" y="24"/>
                </a:cxn>
                <a:cxn ang="0">
                  <a:pos x="64" y="24"/>
                </a:cxn>
                <a:cxn ang="0">
                  <a:pos x="64" y="24"/>
                </a:cxn>
                <a:cxn ang="0">
                  <a:pos x="68" y="24"/>
                </a:cxn>
                <a:cxn ang="0">
                  <a:pos x="72" y="20"/>
                </a:cxn>
                <a:cxn ang="0">
                  <a:pos x="74" y="16"/>
                </a:cxn>
                <a:cxn ang="0">
                  <a:pos x="76" y="12"/>
                </a:cxn>
                <a:cxn ang="0">
                  <a:pos x="76" y="12"/>
                </a:cxn>
                <a:cxn ang="0">
                  <a:pos x="74" y="6"/>
                </a:cxn>
                <a:cxn ang="0">
                  <a:pos x="72" y="2"/>
                </a:cxn>
                <a:cxn ang="0">
                  <a:pos x="68" y="0"/>
                </a:cxn>
                <a:cxn ang="0">
                  <a:pos x="64" y="0"/>
                </a:cxn>
                <a:cxn ang="0">
                  <a:pos x="64" y="0"/>
                </a:cxn>
              </a:cxnLst>
              <a:rect l="0" t="0" r="r" b="b"/>
              <a:pathLst>
                <a:path w="76" h="24">
                  <a:moveTo>
                    <a:pt x="64" y="0"/>
                  </a:moveTo>
                  <a:lnTo>
                    <a:pt x="38" y="0"/>
                  </a:lnTo>
                  <a:lnTo>
                    <a:pt x="12" y="0"/>
                  </a:lnTo>
                  <a:lnTo>
                    <a:pt x="12" y="0"/>
                  </a:lnTo>
                  <a:lnTo>
                    <a:pt x="6" y="0"/>
                  </a:lnTo>
                  <a:lnTo>
                    <a:pt x="4" y="2"/>
                  </a:lnTo>
                  <a:lnTo>
                    <a:pt x="0" y="6"/>
                  </a:lnTo>
                  <a:lnTo>
                    <a:pt x="0" y="12"/>
                  </a:lnTo>
                  <a:lnTo>
                    <a:pt x="0" y="12"/>
                  </a:lnTo>
                  <a:lnTo>
                    <a:pt x="0" y="16"/>
                  </a:lnTo>
                  <a:lnTo>
                    <a:pt x="4" y="20"/>
                  </a:lnTo>
                  <a:lnTo>
                    <a:pt x="6" y="24"/>
                  </a:lnTo>
                  <a:lnTo>
                    <a:pt x="12" y="24"/>
                  </a:lnTo>
                  <a:lnTo>
                    <a:pt x="38" y="24"/>
                  </a:lnTo>
                  <a:lnTo>
                    <a:pt x="64" y="24"/>
                  </a:lnTo>
                  <a:lnTo>
                    <a:pt x="64" y="24"/>
                  </a:lnTo>
                  <a:lnTo>
                    <a:pt x="68" y="24"/>
                  </a:lnTo>
                  <a:lnTo>
                    <a:pt x="72" y="20"/>
                  </a:lnTo>
                  <a:lnTo>
                    <a:pt x="74" y="16"/>
                  </a:lnTo>
                  <a:lnTo>
                    <a:pt x="76" y="12"/>
                  </a:lnTo>
                  <a:lnTo>
                    <a:pt x="76" y="12"/>
                  </a:lnTo>
                  <a:lnTo>
                    <a:pt x="74" y="6"/>
                  </a:lnTo>
                  <a:lnTo>
                    <a:pt x="72" y="2"/>
                  </a:lnTo>
                  <a:lnTo>
                    <a:pt x="68" y="0"/>
                  </a:lnTo>
                  <a:lnTo>
                    <a:pt x="64" y="0"/>
                  </a:lnTo>
                  <a:lnTo>
                    <a:pt x="64" y="0"/>
                  </a:lnTo>
                  <a:close/>
                </a:path>
              </a:pathLst>
            </a:custGeom>
            <a:grpFill/>
            <a:ln w="9525">
              <a:noFill/>
              <a:round/>
            </a:ln>
          </p:spPr>
          <p:txBody>
            <a:bodyPr vert="horz" wrap="square" lIns="91440" tIns="45720" rIns="91440" bIns="45720" numCol="1" anchor="t" anchorCtr="0" compatLnSpc="1"/>
            <a:lstStyle/>
            <a:p>
              <a:endParaRPr lang="zh-CN" altLang="en-US" u="sng"/>
            </a:p>
          </p:txBody>
        </p:sp>
        <p:sp>
          <p:nvSpPr>
            <p:cNvPr id="113" name="Freeform 80"/>
            <p:cNvSpPr/>
            <p:nvPr/>
          </p:nvSpPr>
          <p:spPr bwMode="auto">
            <a:xfrm>
              <a:off x="4397375" y="1558925"/>
              <a:ext cx="107950" cy="79375"/>
            </a:xfrm>
            <a:custGeom>
              <a:avLst/>
              <a:gdLst/>
              <a:ahLst/>
              <a:cxnLst>
                <a:cxn ang="0">
                  <a:pos x="66" y="6"/>
                </a:cxn>
                <a:cxn ang="0">
                  <a:pos x="66" y="6"/>
                </a:cxn>
                <a:cxn ang="0">
                  <a:pos x="64" y="4"/>
                </a:cxn>
                <a:cxn ang="0">
                  <a:pos x="60" y="0"/>
                </a:cxn>
                <a:cxn ang="0">
                  <a:pos x="56" y="0"/>
                </a:cxn>
                <a:cxn ang="0">
                  <a:pos x="50" y="2"/>
                </a:cxn>
                <a:cxn ang="0">
                  <a:pos x="28" y="14"/>
                </a:cxn>
                <a:cxn ang="0">
                  <a:pos x="6" y="28"/>
                </a:cxn>
                <a:cxn ang="0">
                  <a:pos x="6" y="28"/>
                </a:cxn>
                <a:cxn ang="0">
                  <a:pos x="2" y="30"/>
                </a:cxn>
                <a:cxn ang="0">
                  <a:pos x="0" y="36"/>
                </a:cxn>
                <a:cxn ang="0">
                  <a:pos x="0" y="40"/>
                </a:cxn>
                <a:cxn ang="0">
                  <a:pos x="2" y="44"/>
                </a:cxn>
                <a:cxn ang="0">
                  <a:pos x="2" y="44"/>
                </a:cxn>
                <a:cxn ang="0">
                  <a:pos x="4" y="48"/>
                </a:cxn>
                <a:cxn ang="0">
                  <a:pos x="10" y="50"/>
                </a:cxn>
                <a:cxn ang="0">
                  <a:pos x="14" y="50"/>
                </a:cxn>
                <a:cxn ang="0">
                  <a:pos x="18" y="50"/>
                </a:cxn>
                <a:cxn ang="0">
                  <a:pos x="40" y="36"/>
                </a:cxn>
                <a:cxn ang="0">
                  <a:pos x="64" y="24"/>
                </a:cxn>
                <a:cxn ang="0">
                  <a:pos x="64" y="24"/>
                </a:cxn>
                <a:cxn ang="0">
                  <a:pos x="66" y="20"/>
                </a:cxn>
                <a:cxn ang="0">
                  <a:pos x="68" y="16"/>
                </a:cxn>
                <a:cxn ang="0">
                  <a:pos x="68" y="12"/>
                </a:cxn>
                <a:cxn ang="0">
                  <a:pos x="66" y="6"/>
                </a:cxn>
                <a:cxn ang="0">
                  <a:pos x="66" y="6"/>
                </a:cxn>
              </a:cxnLst>
              <a:rect l="0" t="0" r="r" b="b"/>
              <a:pathLst>
                <a:path w="68" h="50">
                  <a:moveTo>
                    <a:pt x="66" y="6"/>
                  </a:moveTo>
                  <a:lnTo>
                    <a:pt x="66" y="6"/>
                  </a:lnTo>
                  <a:lnTo>
                    <a:pt x="64" y="4"/>
                  </a:lnTo>
                  <a:lnTo>
                    <a:pt x="60" y="0"/>
                  </a:lnTo>
                  <a:lnTo>
                    <a:pt x="56" y="0"/>
                  </a:lnTo>
                  <a:lnTo>
                    <a:pt x="50" y="2"/>
                  </a:lnTo>
                  <a:lnTo>
                    <a:pt x="28" y="14"/>
                  </a:lnTo>
                  <a:lnTo>
                    <a:pt x="6" y="28"/>
                  </a:lnTo>
                  <a:lnTo>
                    <a:pt x="6" y="28"/>
                  </a:lnTo>
                  <a:lnTo>
                    <a:pt x="2" y="30"/>
                  </a:lnTo>
                  <a:lnTo>
                    <a:pt x="0" y="36"/>
                  </a:lnTo>
                  <a:lnTo>
                    <a:pt x="0" y="40"/>
                  </a:lnTo>
                  <a:lnTo>
                    <a:pt x="2" y="44"/>
                  </a:lnTo>
                  <a:lnTo>
                    <a:pt x="2" y="44"/>
                  </a:lnTo>
                  <a:lnTo>
                    <a:pt x="4" y="48"/>
                  </a:lnTo>
                  <a:lnTo>
                    <a:pt x="10" y="50"/>
                  </a:lnTo>
                  <a:lnTo>
                    <a:pt x="14" y="50"/>
                  </a:lnTo>
                  <a:lnTo>
                    <a:pt x="18" y="50"/>
                  </a:lnTo>
                  <a:lnTo>
                    <a:pt x="40" y="36"/>
                  </a:lnTo>
                  <a:lnTo>
                    <a:pt x="64" y="24"/>
                  </a:lnTo>
                  <a:lnTo>
                    <a:pt x="64" y="24"/>
                  </a:lnTo>
                  <a:lnTo>
                    <a:pt x="66" y="20"/>
                  </a:lnTo>
                  <a:lnTo>
                    <a:pt x="68" y="16"/>
                  </a:lnTo>
                  <a:lnTo>
                    <a:pt x="68" y="12"/>
                  </a:lnTo>
                  <a:lnTo>
                    <a:pt x="66" y="6"/>
                  </a:lnTo>
                  <a:lnTo>
                    <a:pt x="66" y="6"/>
                  </a:lnTo>
                  <a:close/>
                </a:path>
              </a:pathLst>
            </a:custGeom>
            <a:grpFill/>
            <a:ln w="9525">
              <a:noFill/>
              <a:round/>
            </a:ln>
          </p:spPr>
          <p:txBody>
            <a:bodyPr vert="horz" wrap="square" lIns="91440" tIns="45720" rIns="91440" bIns="45720" numCol="1" anchor="t" anchorCtr="0" compatLnSpc="1"/>
            <a:lstStyle/>
            <a:p>
              <a:endParaRPr lang="zh-CN" altLang="en-US" u="sng"/>
            </a:p>
          </p:txBody>
        </p:sp>
      </p:grpSp>
      <p:sp>
        <p:nvSpPr>
          <p:cNvPr id="114" name="Freeform 124"/>
          <p:cNvSpPr>
            <a:spLocks noEditPoints="1"/>
          </p:cNvSpPr>
          <p:nvPr/>
        </p:nvSpPr>
        <p:spPr bwMode="auto">
          <a:xfrm>
            <a:off x="1917143" y="3923156"/>
            <a:ext cx="427104" cy="525467"/>
          </a:xfrm>
          <a:custGeom>
            <a:avLst/>
            <a:gdLst/>
            <a:ahLst/>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sp>
        <p:nvSpPr>
          <p:cNvPr id="115" name="Freeform 20"/>
          <p:cNvSpPr>
            <a:spLocks noEditPoints="1"/>
          </p:cNvSpPr>
          <p:nvPr/>
        </p:nvSpPr>
        <p:spPr bwMode="auto">
          <a:xfrm>
            <a:off x="4448915" y="3928931"/>
            <a:ext cx="493820" cy="350400"/>
          </a:xfrm>
          <a:custGeom>
            <a:avLst/>
            <a:gdLst/>
            <a:ahLst/>
            <a:cxnLst>
              <a:cxn ang="0">
                <a:pos x="426" y="206"/>
              </a:cxn>
              <a:cxn ang="0">
                <a:pos x="598" y="34"/>
              </a:cxn>
              <a:cxn ang="0">
                <a:pos x="604" y="32"/>
              </a:cxn>
              <a:cxn ang="0">
                <a:pos x="606" y="38"/>
              </a:cxn>
              <a:cxn ang="0">
                <a:pos x="606" y="386"/>
              </a:cxn>
              <a:cxn ang="0">
                <a:pos x="604" y="392"/>
              </a:cxn>
              <a:cxn ang="0">
                <a:pos x="596" y="390"/>
              </a:cxn>
              <a:cxn ang="0">
                <a:pos x="336" y="296"/>
              </a:cxn>
              <a:cxn ang="0">
                <a:pos x="328" y="302"/>
              </a:cxn>
              <a:cxn ang="0">
                <a:pos x="310" y="310"/>
              </a:cxn>
              <a:cxn ang="0">
                <a:pos x="298" y="310"/>
              </a:cxn>
              <a:cxn ang="0">
                <a:pos x="288" y="310"/>
              </a:cxn>
              <a:cxn ang="0">
                <a:pos x="270" y="302"/>
              </a:cxn>
              <a:cxn ang="0">
                <a:pos x="210" y="244"/>
              </a:cxn>
              <a:cxn ang="0">
                <a:pos x="38" y="422"/>
              </a:cxn>
              <a:cxn ang="0">
                <a:pos x="36" y="428"/>
              </a:cxn>
              <a:cxn ang="0">
                <a:pos x="42" y="430"/>
              </a:cxn>
              <a:cxn ang="0">
                <a:pos x="568" y="430"/>
              </a:cxn>
              <a:cxn ang="0">
                <a:pos x="574" y="428"/>
              </a:cxn>
              <a:cxn ang="0">
                <a:pos x="572" y="422"/>
              </a:cxn>
              <a:cxn ang="0">
                <a:pos x="336" y="296"/>
              </a:cxn>
              <a:cxn ang="0">
                <a:pos x="298" y="272"/>
              </a:cxn>
              <a:cxn ang="0">
                <a:pos x="304" y="270"/>
              </a:cxn>
              <a:cxn ang="0">
                <a:pos x="568" y="8"/>
              </a:cxn>
              <a:cxn ang="0">
                <a:pos x="568" y="6"/>
              </a:cxn>
              <a:cxn ang="0">
                <a:pos x="566" y="0"/>
              </a:cxn>
              <a:cxn ang="0">
                <a:pos x="34" y="0"/>
              </a:cxn>
              <a:cxn ang="0">
                <a:pos x="30" y="0"/>
              </a:cxn>
              <a:cxn ang="0">
                <a:pos x="28" y="6"/>
              </a:cxn>
              <a:cxn ang="0">
                <a:pos x="290" y="268"/>
              </a:cxn>
              <a:cxn ang="0">
                <a:pos x="294" y="270"/>
              </a:cxn>
              <a:cxn ang="0">
                <a:pos x="298" y="272"/>
              </a:cxn>
              <a:cxn ang="0">
                <a:pos x="0" y="388"/>
              </a:cxn>
              <a:cxn ang="0">
                <a:pos x="2" y="392"/>
              </a:cxn>
              <a:cxn ang="0">
                <a:pos x="8" y="394"/>
              </a:cxn>
              <a:cxn ang="0">
                <a:pos x="182" y="216"/>
              </a:cxn>
              <a:cxn ang="0">
                <a:pos x="10" y="44"/>
              </a:cxn>
              <a:cxn ang="0">
                <a:pos x="4" y="44"/>
              </a:cxn>
              <a:cxn ang="0">
                <a:pos x="0" y="48"/>
              </a:cxn>
            </a:cxnLst>
            <a:rect l="0" t="0" r="r" b="b"/>
            <a:pathLst>
              <a:path w="606" h="430">
                <a:moveTo>
                  <a:pt x="596" y="390"/>
                </a:moveTo>
                <a:lnTo>
                  <a:pt x="426" y="206"/>
                </a:lnTo>
                <a:lnTo>
                  <a:pt x="598" y="34"/>
                </a:lnTo>
                <a:lnTo>
                  <a:pt x="598" y="34"/>
                </a:lnTo>
                <a:lnTo>
                  <a:pt x="600" y="32"/>
                </a:lnTo>
                <a:lnTo>
                  <a:pt x="604" y="32"/>
                </a:lnTo>
                <a:lnTo>
                  <a:pt x="606" y="34"/>
                </a:lnTo>
                <a:lnTo>
                  <a:pt x="606" y="38"/>
                </a:lnTo>
                <a:lnTo>
                  <a:pt x="606" y="386"/>
                </a:lnTo>
                <a:lnTo>
                  <a:pt x="606" y="386"/>
                </a:lnTo>
                <a:lnTo>
                  <a:pt x="606" y="390"/>
                </a:lnTo>
                <a:lnTo>
                  <a:pt x="604" y="392"/>
                </a:lnTo>
                <a:lnTo>
                  <a:pt x="600" y="392"/>
                </a:lnTo>
                <a:lnTo>
                  <a:pt x="596" y="390"/>
                </a:lnTo>
                <a:lnTo>
                  <a:pt x="596" y="390"/>
                </a:lnTo>
                <a:close/>
                <a:moveTo>
                  <a:pt x="336" y="296"/>
                </a:moveTo>
                <a:lnTo>
                  <a:pt x="336" y="296"/>
                </a:lnTo>
                <a:lnTo>
                  <a:pt x="328" y="302"/>
                </a:lnTo>
                <a:lnTo>
                  <a:pt x="320" y="306"/>
                </a:lnTo>
                <a:lnTo>
                  <a:pt x="310" y="310"/>
                </a:lnTo>
                <a:lnTo>
                  <a:pt x="300" y="310"/>
                </a:lnTo>
                <a:lnTo>
                  <a:pt x="298" y="310"/>
                </a:lnTo>
                <a:lnTo>
                  <a:pt x="298" y="310"/>
                </a:lnTo>
                <a:lnTo>
                  <a:pt x="288" y="310"/>
                </a:lnTo>
                <a:lnTo>
                  <a:pt x="278" y="306"/>
                </a:lnTo>
                <a:lnTo>
                  <a:pt x="270" y="302"/>
                </a:lnTo>
                <a:lnTo>
                  <a:pt x="262" y="296"/>
                </a:lnTo>
                <a:lnTo>
                  <a:pt x="210" y="244"/>
                </a:lnTo>
                <a:lnTo>
                  <a:pt x="38" y="422"/>
                </a:lnTo>
                <a:lnTo>
                  <a:pt x="38" y="422"/>
                </a:lnTo>
                <a:lnTo>
                  <a:pt x="36" y="424"/>
                </a:lnTo>
                <a:lnTo>
                  <a:pt x="36" y="428"/>
                </a:lnTo>
                <a:lnTo>
                  <a:pt x="38" y="430"/>
                </a:lnTo>
                <a:lnTo>
                  <a:pt x="42" y="430"/>
                </a:lnTo>
                <a:lnTo>
                  <a:pt x="568" y="430"/>
                </a:lnTo>
                <a:lnTo>
                  <a:pt x="568" y="430"/>
                </a:lnTo>
                <a:lnTo>
                  <a:pt x="572" y="430"/>
                </a:lnTo>
                <a:lnTo>
                  <a:pt x="574" y="428"/>
                </a:lnTo>
                <a:lnTo>
                  <a:pt x="574" y="424"/>
                </a:lnTo>
                <a:lnTo>
                  <a:pt x="572" y="422"/>
                </a:lnTo>
                <a:lnTo>
                  <a:pt x="398" y="234"/>
                </a:lnTo>
                <a:lnTo>
                  <a:pt x="336" y="296"/>
                </a:lnTo>
                <a:close/>
                <a:moveTo>
                  <a:pt x="298" y="272"/>
                </a:moveTo>
                <a:lnTo>
                  <a:pt x="298" y="272"/>
                </a:lnTo>
                <a:lnTo>
                  <a:pt x="298" y="272"/>
                </a:lnTo>
                <a:lnTo>
                  <a:pt x="304" y="270"/>
                </a:lnTo>
                <a:lnTo>
                  <a:pt x="308" y="268"/>
                </a:lnTo>
                <a:lnTo>
                  <a:pt x="568" y="8"/>
                </a:lnTo>
                <a:lnTo>
                  <a:pt x="568" y="8"/>
                </a:lnTo>
                <a:lnTo>
                  <a:pt x="568" y="6"/>
                </a:lnTo>
                <a:lnTo>
                  <a:pt x="568" y="2"/>
                </a:lnTo>
                <a:lnTo>
                  <a:pt x="566" y="0"/>
                </a:lnTo>
                <a:lnTo>
                  <a:pt x="564" y="0"/>
                </a:lnTo>
                <a:lnTo>
                  <a:pt x="34" y="0"/>
                </a:lnTo>
                <a:lnTo>
                  <a:pt x="34" y="0"/>
                </a:lnTo>
                <a:lnTo>
                  <a:pt x="30" y="0"/>
                </a:lnTo>
                <a:lnTo>
                  <a:pt x="28" y="2"/>
                </a:lnTo>
                <a:lnTo>
                  <a:pt x="28" y="6"/>
                </a:lnTo>
                <a:lnTo>
                  <a:pt x="30" y="8"/>
                </a:lnTo>
                <a:lnTo>
                  <a:pt x="290" y="268"/>
                </a:lnTo>
                <a:lnTo>
                  <a:pt x="290" y="268"/>
                </a:lnTo>
                <a:lnTo>
                  <a:pt x="294" y="270"/>
                </a:lnTo>
                <a:lnTo>
                  <a:pt x="298" y="272"/>
                </a:lnTo>
                <a:lnTo>
                  <a:pt x="298" y="272"/>
                </a:lnTo>
                <a:close/>
                <a:moveTo>
                  <a:pt x="0" y="48"/>
                </a:moveTo>
                <a:lnTo>
                  <a:pt x="0" y="388"/>
                </a:lnTo>
                <a:lnTo>
                  <a:pt x="0" y="388"/>
                </a:lnTo>
                <a:lnTo>
                  <a:pt x="2" y="392"/>
                </a:lnTo>
                <a:lnTo>
                  <a:pt x="4" y="394"/>
                </a:lnTo>
                <a:lnTo>
                  <a:pt x="8" y="394"/>
                </a:lnTo>
                <a:lnTo>
                  <a:pt x="10" y="392"/>
                </a:lnTo>
                <a:lnTo>
                  <a:pt x="182" y="216"/>
                </a:lnTo>
                <a:lnTo>
                  <a:pt x="10" y="44"/>
                </a:lnTo>
                <a:lnTo>
                  <a:pt x="10" y="44"/>
                </a:lnTo>
                <a:lnTo>
                  <a:pt x="8" y="42"/>
                </a:lnTo>
                <a:lnTo>
                  <a:pt x="4" y="44"/>
                </a:lnTo>
                <a:lnTo>
                  <a:pt x="2" y="46"/>
                </a:lnTo>
                <a:lnTo>
                  <a:pt x="0" y="48"/>
                </a:lnTo>
                <a:lnTo>
                  <a:pt x="0" y="4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16" name="文本框 115"/>
          <p:cNvSpPr txBox="1"/>
          <p:nvPr/>
        </p:nvSpPr>
        <p:spPr>
          <a:xfrm>
            <a:off x="6610350" y="2487585"/>
            <a:ext cx="3141597" cy="523220"/>
          </a:xfrm>
          <a:prstGeom prst="rect">
            <a:avLst/>
          </a:prstGeom>
          <a:noFill/>
        </p:spPr>
        <p:txBody>
          <a:bodyPr wrap="square" rtlCol="0">
            <a:spAutoFit/>
          </a:bodyPr>
          <a:lstStyle/>
          <a:p>
            <a:r>
              <a:rPr lang="zh-CN" altLang="en-US" sz="2800" b="1" dirty="0">
                <a:solidFill>
                  <a:srgbClr val="157E9F"/>
                </a:solidFill>
                <a:latin typeface="方正清刻本悦宋简体" panose="02000000000000000000" pitchFamily="2" charset="-122"/>
                <a:ea typeface="方正清刻本悦宋简体" panose="02000000000000000000" pitchFamily="2" charset="-122"/>
              </a:rPr>
              <a:t>不足之处概述</a:t>
            </a:r>
          </a:p>
        </p:txBody>
      </p:sp>
      <p:sp>
        <p:nvSpPr>
          <p:cNvPr id="117" name="TextBox 18"/>
          <p:cNvSpPr txBox="1"/>
          <p:nvPr/>
        </p:nvSpPr>
        <p:spPr>
          <a:xfrm>
            <a:off x="6610350" y="3130784"/>
            <a:ext cx="3936797" cy="2613023"/>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sp>
        <p:nvSpPr>
          <p:cNvPr id="118" name="矩形 117"/>
          <p:cNvSpPr/>
          <p:nvPr/>
        </p:nvSpPr>
        <p:spPr>
          <a:xfrm>
            <a:off x="1297997" y="2132392"/>
            <a:ext cx="1396536" cy="923330"/>
          </a:xfrm>
          <a:prstGeom prst="rect">
            <a:avLst/>
          </a:prstGeom>
        </p:spPr>
        <p:txBody>
          <a:bodyPr wrap="none">
            <a:spAutoFit/>
          </a:bodyPr>
          <a:lstStyle/>
          <a:p>
            <a:pPr algn="ctr">
              <a:lnSpc>
                <a:spcPct val="150000"/>
              </a:lnSpc>
            </a:pPr>
            <a:r>
              <a:rPr lang="en-US" altLang="zh-CN" dirty="0">
                <a:solidFill>
                  <a:srgbClr val="157E9F"/>
                </a:solidFill>
                <a:latin typeface="方正清刻本悦宋简体" panose="02000000000000000000" pitchFamily="2" charset="-122"/>
                <a:ea typeface="方正清刻本悦宋简体" panose="02000000000000000000" pitchFamily="2" charset="-122"/>
              </a:rPr>
              <a:t> </a:t>
            </a:r>
            <a:r>
              <a:rPr lang="zh-CN" altLang="en-US" dirty="0">
                <a:solidFill>
                  <a:srgbClr val="157E9F"/>
                </a:solidFill>
                <a:latin typeface="方正清刻本悦宋简体" panose="02000000000000000000" pitchFamily="2" charset="-122"/>
                <a:ea typeface="方正清刻本悦宋简体" panose="02000000000000000000" pitchFamily="2" charset="-122"/>
              </a:rPr>
              <a:t>试验准备工</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a:solidFill>
                  <a:srgbClr val="157E9F"/>
                </a:solidFill>
                <a:latin typeface="方正清刻本悦宋简体" panose="02000000000000000000" pitchFamily="2" charset="-122"/>
                <a:ea typeface="方正清刻本悦宋简体" panose="02000000000000000000" pitchFamily="2" charset="-122"/>
              </a:rPr>
              <a:t>作不充分</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19" name="矩形 118"/>
          <p:cNvSpPr/>
          <p:nvPr/>
        </p:nvSpPr>
        <p:spPr>
          <a:xfrm>
            <a:off x="4103548" y="2133770"/>
            <a:ext cx="1396536" cy="877035"/>
          </a:xfrm>
          <a:prstGeom prst="rect">
            <a:avLst/>
          </a:prstGeom>
        </p:spPr>
        <p:txBody>
          <a:bodyPr wrap="none">
            <a:spAutoFit/>
          </a:bodyPr>
          <a:lstStyle/>
          <a:p>
            <a:pPr algn="ctr">
              <a:lnSpc>
                <a:spcPct val="150000"/>
              </a:lnSpc>
            </a:pPr>
            <a:r>
              <a:rPr lang="en-US" altLang="zh-CN" dirty="0">
                <a:solidFill>
                  <a:srgbClr val="157E9F"/>
                </a:solidFill>
                <a:latin typeface="方正清刻本悦宋简体" panose="02000000000000000000" pitchFamily="2" charset="-122"/>
                <a:ea typeface="方正清刻本悦宋简体" panose="02000000000000000000" pitchFamily="2" charset="-122"/>
              </a:rPr>
              <a:t> </a:t>
            </a:r>
            <a:r>
              <a:rPr lang="zh-CN" altLang="en-US" dirty="0">
                <a:solidFill>
                  <a:srgbClr val="157E9F"/>
                </a:solidFill>
                <a:latin typeface="方正清刻本悦宋简体" panose="02000000000000000000" pitchFamily="2" charset="-122"/>
                <a:ea typeface="方正清刻本悦宋简体" panose="02000000000000000000" pitchFamily="2" charset="-122"/>
              </a:rPr>
              <a:t>试验数据分</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a:solidFill>
                  <a:srgbClr val="157E9F"/>
                </a:solidFill>
                <a:latin typeface="方正清刻本悦宋简体" panose="02000000000000000000" pitchFamily="2" charset="-122"/>
                <a:ea typeface="方正清刻本悦宋简体" panose="02000000000000000000" pitchFamily="2" charset="-122"/>
              </a:rPr>
              <a:t>析不细致</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20" name="矩形 119"/>
          <p:cNvSpPr/>
          <p:nvPr/>
        </p:nvSpPr>
        <p:spPr>
          <a:xfrm>
            <a:off x="4168857" y="4754718"/>
            <a:ext cx="1165704" cy="877035"/>
          </a:xfrm>
          <a:prstGeom prst="rect">
            <a:avLst/>
          </a:prstGeom>
        </p:spPr>
        <p:txBody>
          <a:bodyPr wrap="none">
            <a:spAutoFit/>
          </a:bodyPr>
          <a:lstStyle/>
          <a:p>
            <a:pPr algn="ctr">
              <a:lnSpc>
                <a:spcPct val="150000"/>
              </a:lnSpc>
            </a:pPr>
            <a:r>
              <a:rPr lang="en-US" altLang="zh-CN" dirty="0">
                <a:solidFill>
                  <a:srgbClr val="157E9F"/>
                </a:solidFill>
                <a:latin typeface="方正清刻本悦宋简体" panose="02000000000000000000" pitchFamily="2" charset="-122"/>
                <a:ea typeface="方正清刻本悦宋简体" panose="02000000000000000000" pitchFamily="2" charset="-122"/>
              </a:rPr>
              <a:t> </a:t>
            </a:r>
            <a:r>
              <a:rPr lang="zh-CN" altLang="en-US" dirty="0">
                <a:solidFill>
                  <a:srgbClr val="157E9F"/>
                </a:solidFill>
                <a:latin typeface="方正清刻本悦宋简体" panose="02000000000000000000" pitchFamily="2" charset="-122"/>
                <a:ea typeface="方正清刻本悦宋简体" panose="02000000000000000000" pitchFamily="2" charset="-122"/>
              </a:rPr>
              <a:t>未能控制</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a:solidFill>
                  <a:srgbClr val="157E9F"/>
                </a:solidFill>
                <a:latin typeface="方正清刻本悦宋简体" panose="02000000000000000000" pitchFamily="2" charset="-122"/>
                <a:ea typeface="方正清刻本悦宋简体" panose="02000000000000000000" pitchFamily="2" charset="-122"/>
              </a:rPr>
              <a:t>变量因数</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21" name="矩形 120"/>
          <p:cNvSpPr/>
          <p:nvPr/>
        </p:nvSpPr>
        <p:spPr>
          <a:xfrm>
            <a:off x="1214044" y="4748906"/>
            <a:ext cx="1627369" cy="877035"/>
          </a:xfrm>
          <a:prstGeom prst="rect">
            <a:avLst/>
          </a:prstGeom>
        </p:spPr>
        <p:txBody>
          <a:bodyPr wrap="none">
            <a:spAutoFit/>
          </a:bodyPr>
          <a:lstStyle/>
          <a:p>
            <a:pPr algn="ctr">
              <a:lnSpc>
                <a:spcPct val="150000"/>
              </a:lnSpc>
            </a:pPr>
            <a:r>
              <a:rPr lang="en-US" altLang="zh-CN" dirty="0">
                <a:solidFill>
                  <a:srgbClr val="157E9F"/>
                </a:solidFill>
                <a:latin typeface="方正清刻本悦宋简体" panose="02000000000000000000" pitchFamily="2" charset="-122"/>
                <a:ea typeface="方正清刻本悦宋简体" panose="02000000000000000000" pitchFamily="2" charset="-122"/>
              </a:rPr>
              <a:t> </a:t>
            </a:r>
            <a:r>
              <a:rPr lang="zh-CN" altLang="en-US" dirty="0">
                <a:solidFill>
                  <a:srgbClr val="157E9F"/>
                </a:solidFill>
                <a:latin typeface="方正清刻本悦宋简体" panose="02000000000000000000" pitchFamily="2" charset="-122"/>
                <a:ea typeface="方正清刻本悦宋简体" panose="02000000000000000000" pitchFamily="2" charset="-122"/>
              </a:rPr>
              <a:t>对试验过程把</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a:p>
            <a:pPr algn="ctr">
              <a:lnSpc>
                <a:spcPct val="150000"/>
              </a:lnSpc>
            </a:pPr>
            <a:r>
              <a:rPr lang="zh-CN" altLang="en-US" dirty="0">
                <a:solidFill>
                  <a:srgbClr val="157E9F"/>
                </a:solidFill>
                <a:latin typeface="方正清刻本悦宋简体" panose="02000000000000000000" pitchFamily="2" charset="-122"/>
                <a:ea typeface="方正清刻本悦宋简体" panose="02000000000000000000" pitchFamily="2" charset="-122"/>
              </a:rPr>
              <a:t>握控制不足</a:t>
            </a:r>
            <a:endParaRPr lang="en-US" altLang="zh-CN"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2010737"/>
            <a:ext cx="2421883" cy="646331"/>
          </a:xfrm>
          <a:prstGeom prst="rect">
            <a:avLst/>
          </a:prstGeom>
          <a:noFill/>
        </p:spPr>
        <p:txBody>
          <a:bodyPr wrap="square" rtlCol="0">
            <a:spAutoFit/>
          </a:bodyPr>
          <a:lstStyle/>
          <a:p>
            <a:r>
              <a:rPr lang="zh-CN" altLang="en-US" sz="3600" b="1" dirty="0">
                <a:solidFill>
                  <a:schemeClr val="bg1"/>
                </a:solidFill>
                <a:latin typeface="方正清刻本悦宋简体" panose="02000000000000000000" pitchFamily="2" charset="-122"/>
                <a:ea typeface="方正清刻本悦宋简体" panose="02000000000000000000" pitchFamily="2" charset="-122"/>
              </a:rPr>
              <a:t>展望未来</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1766" name="文本框 1765"/>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a:solidFill>
                  <a:schemeClr val="bg1"/>
                </a:solidFill>
              </a:rPr>
              <a:t>1.</a:t>
            </a:r>
            <a:r>
              <a:rPr lang="zh-CN" altLang="en-US" sz="2400" dirty="0">
                <a:solidFill>
                  <a:schemeClr val="bg1"/>
                </a:solidFill>
              </a:rPr>
              <a:t>展望未来</a:t>
            </a:r>
            <a:r>
              <a:rPr lang="en-US" altLang="zh-CN" sz="2400" dirty="0">
                <a:solidFill>
                  <a:schemeClr val="bg1"/>
                </a:solidFill>
              </a:rPr>
              <a:t>1</a:t>
            </a:r>
          </a:p>
          <a:p>
            <a:pPr>
              <a:lnSpc>
                <a:spcPct val="150000"/>
              </a:lnSpc>
            </a:pPr>
            <a:r>
              <a:rPr lang="en-US" altLang="zh-CN" sz="2400" dirty="0">
                <a:solidFill>
                  <a:schemeClr val="bg1"/>
                </a:solidFill>
              </a:rPr>
              <a:t>2.</a:t>
            </a:r>
            <a:r>
              <a:rPr lang="zh-CN" altLang="en-US" sz="2400" dirty="0">
                <a:solidFill>
                  <a:schemeClr val="bg1"/>
                </a:solidFill>
              </a:rPr>
              <a:t>展望未来</a:t>
            </a:r>
            <a:r>
              <a:rPr lang="en-US" altLang="zh-CN" sz="2400" dirty="0">
                <a:solidFill>
                  <a:schemeClr val="bg1"/>
                </a:solidFill>
              </a:rPr>
              <a:t>2</a:t>
            </a:r>
          </a:p>
          <a:p>
            <a:pPr>
              <a:lnSpc>
                <a:spcPct val="150000"/>
              </a:lnSpc>
            </a:pPr>
            <a:r>
              <a:rPr lang="en-US" altLang="zh-CN" sz="2400" dirty="0">
                <a:solidFill>
                  <a:schemeClr val="bg1"/>
                </a:solidFill>
              </a:rPr>
              <a:t>3.</a:t>
            </a:r>
            <a:r>
              <a:rPr lang="zh-CN" altLang="en-US" sz="2400" dirty="0">
                <a:solidFill>
                  <a:schemeClr val="bg1"/>
                </a:solidFill>
              </a:rPr>
              <a:t>展望未来</a:t>
            </a:r>
            <a:r>
              <a:rPr lang="en-US" altLang="zh-CN" sz="2400" dirty="0">
                <a:solidFill>
                  <a:schemeClr val="bg1"/>
                </a:solidFill>
              </a:rPr>
              <a:t>3</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16200000">
            <a:off x="3368957" y="3908833"/>
            <a:ext cx="2244994"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5" name="直角三角形 4"/>
          <p:cNvSpPr/>
          <p:nvPr/>
        </p:nvSpPr>
        <p:spPr>
          <a:xfrm rot="8990440">
            <a:off x="5343007" y="5048551"/>
            <a:ext cx="2244995"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6" name="直角三角形 5"/>
          <p:cNvSpPr/>
          <p:nvPr/>
        </p:nvSpPr>
        <p:spPr>
          <a:xfrm rot="1800000">
            <a:off x="5343050" y="2771741"/>
            <a:ext cx="2244995" cy="1335920"/>
          </a:xfrm>
          <a:prstGeom prst="rtTriangle">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0" name="矩形 7"/>
          <p:cNvSpPr>
            <a:spLocks noChangeArrowheads="1"/>
          </p:cNvSpPr>
          <p:nvPr/>
        </p:nvSpPr>
        <p:spPr bwMode="auto">
          <a:xfrm rot="1800000">
            <a:off x="5372712" y="3191685"/>
            <a:ext cx="868915"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EAE7D4"/>
                </a:solidFill>
                <a:latin typeface="Century Gothic" panose="020B0502020202020204" pitchFamily="34" charset="0"/>
              </a:rPr>
              <a:t>TEXT</a:t>
            </a:r>
            <a:endParaRPr lang="zh-CN" altLang="en-US" sz="2000" b="1" dirty="0">
              <a:solidFill>
                <a:srgbClr val="EAE7D4"/>
              </a:solidFill>
              <a:latin typeface="Century Gothic" panose="020B0502020202020204" pitchFamily="34" charset="0"/>
            </a:endParaRPr>
          </a:p>
        </p:txBody>
      </p:sp>
      <p:sp>
        <p:nvSpPr>
          <p:cNvPr id="11" name="矩形 7"/>
          <p:cNvSpPr>
            <a:spLocks noChangeArrowheads="1"/>
          </p:cNvSpPr>
          <p:nvPr/>
        </p:nvSpPr>
        <p:spPr bwMode="auto">
          <a:xfrm rot="19800000" flipH="1">
            <a:off x="6371003" y="4852249"/>
            <a:ext cx="868915"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EAE7D4"/>
                </a:solidFill>
                <a:latin typeface="Century Gothic" panose="020B0502020202020204" pitchFamily="34" charset="0"/>
              </a:rPr>
              <a:t>TEXT</a:t>
            </a:r>
            <a:endParaRPr lang="zh-CN" altLang="en-US" sz="2000" b="1" dirty="0">
              <a:solidFill>
                <a:srgbClr val="EAE7D4"/>
              </a:solidFill>
              <a:latin typeface="Century Gothic" panose="020B0502020202020204" pitchFamily="34" charset="0"/>
            </a:endParaRPr>
          </a:p>
        </p:txBody>
      </p:sp>
      <p:sp>
        <p:nvSpPr>
          <p:cNvPr id="12" name="矩形 7"/>
          <p:cNvSpPr>
            <a:spLocks noChangeArrowheads="1"/>
          </p:cNvSpPr>
          <p:nvPr/>
        </p:nvSpPr>
        <p:spPr bwMode="auto">
          <a:xfrm flipH="1">
            <a:off x="4270311" y="5036549"/>
            <a:ext cx="868915" cy="49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EAE7D4"/>
                </a:solidFill>
                <a:latin typeface="Century Gothic" panose="020B0502020202020204" pitchFamily="34" charset="0"/>
              </a:rPr>
              <a:t>TEXT</a:t>
            </a:r>
            <a:endParaRPr lang="zh-CN" altLang="en-US" sz="2000" b="1" dirty="0">
              <a:solidFill>
                <a:srgbClr val="EAE7D4"/>
              </a:solidFill>
              <a:latin typeface="Century Gothic" panose="020B0502020202020204" pitchFamily="34" charset="0"/>
            </a:endParaRPr>
          </a:p>
        </p:txBody>
      </p:sp>
      <p:sp>
        <p:nvSpPr>
          <p:cNvPr id="18" name="TextBox 18"/>
          <p:cNvSpPr txBox="1"/>
          <p:nvPr/>
        </p:nvSpPr>
        <p:spPr>
          <a:xfrm>
            <a:off x="6805460" y="2704993"/>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a:t>
            </a:r>
          </a:p>
        </p:txBody>
      </p:sp>
      <p:sp>
        <p:nvSpPr>
          <p:cNvPr id="30" name="矩形 29"/>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31" name="圆角矩形 30"/>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6</a:t>
            </a:r>
            <a:endParaRPr lang="zh-CN" altLang="en-US" sz="3600" dirty="0"/>
          </a:p>
        </p:txBody>
      </p:sp>
      <p:sp>
        <p:nvSpPr>
          <p:cNvPr id="32" name="矩形 31"/>
          <p:cNvSpPr/>
          <p:nvPr/>
        </p:nvSpPr>
        <p:spPr>
          <a:xfrm>
            <a:off x="3643382" y="310334"/>
            <a:ext cx="2298122"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FUTURE PROSPECT</a:t>
            </a:r>
          </a:p>
        </p:txBody>
      </p:sp>
      <p:sp>
        <p:nvSpPr>
          <p:cNvPr id="33" name="圆角矩形 32"/>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35" name="矩形 34"/>
          <p:cNvSpPr/>
          <p:nvPr/>
        </p:nvSpPr>
        <p:spPr>
          <a:xfrm>
            <a:off x="1016299" y="70487"/>
            <a:ext cx="1710725" cy="666657"/>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展望未来</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37" name="TextBox 18"/>
          <p:cNvSpPr txBox="1"/>
          <p:nvPr/>
        </p:nvSpPr>
        <p:spPr>
          <a:xfrm>
            <a:off x="7888755" y="5161867"/>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a:t>
            </a:r>
          </a:p>
        </p:txBody>
      </p:sp>
      <p:sp>
        <p:nvSpPr>
          <p:cNvPr id="38" name="TextBox 18"/>
          <p:cNvSpPr txBox="1"/>
          <p:nvPr/>
        </p:nvSpPr>
        <p:spPr>
          <a:xfrm>
            <a:off x="1540950" y="4208767"/>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a:t>
            </a:r>
          </a:p>
        </p:txBody>
      </p:sp>
      <p:sp>
        <p:nvSpPr>
          <p:cNvPr id="39" name="矩形 38"/>
          <p:cNvSpPr/>
          <p:nvPr/>
        </p:nvSpPr>
        <p:spPr>
          <a:xfrm>
            <a:off x="6802089" y="2055548"/>
            <a:ext cx="1119217"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观点</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1</a:t>
            </a:r>
          </a:p>
        </p:txBody>
      </p:sp>
      <p:sp>
        <p:nvSpPr>
          <p:cNvPr id="40" name="矩形 39"/>
          <p:cNvSpPr/>
          <p:nvPr/>
        </p:nvSpPr>
        <p:spPr>
          <a:xfrm>
            <a:off x="7799324" y="4552888"/>
            <a:ext cx="1154483"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观点</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2</a:t>
            </a:r>
          </a:p>
        </p:txBody>
      </p:sp>
      <p:sp>
        <p:nvSpPr>
          <p:cNvPr id="41" name="矩形 40"/>
          <p:cNvSpPr/>
          <p:nvPr/>
        </p:nvSpPr>
        <p:spPr>
          <a:xfrm>
            <a:off x="1522109" y="3498225"/>
            <a:ext cx="1149674"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观点</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98117" y="0"/>
            <a:ext cx="8155212" cy="6524171"/>
            <a:chOff x="1709736" y="995364"/>
            <a:chExt cx="6119806" cy="4895853"/>
          </a:xfrm>
          <a:solidFill>
            <a:schemeClr val="bg1">
              <a:lumMod val="85000"/>
            </a:schemeClr>
          </a:solidFill>
        </p:grpSpPr>
        <p:sp>
          <p:nvSpPr>
            <p:cNvPr id="6"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54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7"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8"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9"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0"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1"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2"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3"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4"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5"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6"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7"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8"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9" name="Freeform 19"/>
            <p:cNvSpPr/>
            <p:nvPr/>
          </p:nvSpPr>
          <p:spPr bwMode="gray">
            <a:xfrm>
              <a:off x="5446708" y="485140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0"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1"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2"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3"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4"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5"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6"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7"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8"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9"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0"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1"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2"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3"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4"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5"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no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6"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7"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5400" cap="rnd" cmpd="sng">
              <a:no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grpSp>
      <p:sp>
        <p:nvSpPr>
          <p:cNvPr id="41" name="空心弧 40"/>
          <p:cNvSpPr/>
          <p:nvPr/>
        </p:nvSpPr>
        <p:spPr>
          <a:xfrm rot="16200000" flipV="1">
            <a:off x="1937191" y="2555608"/>
            <a:ext cx="1587364" cy="1587364"/>
          </a:xfrm>
          <a:prstGeom prst="blockArc">
            <a:avLst>
              <a:gd name="adj1" fmla="val 21323589"/>
              <a:gd name="adj2" fmla="val 21317703"/>
              <a:gd name="adj3" fmla="val 4728"/>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2" name="空心弧 41"/>
          <p:cNvSpPr/>
          <p:nvPr/>
        </p:nvSpPr>
        <p:spPr>
          <a:xfrm rot="16200000" flipV="1">
            <a:off x="1937191" y="2555608"/>
            <a:ext cx="1587364" cy="1587364"/>
          </a:xfrm>
          <a:prstGeom prst="blockArc">
            <a:avLst>
              <a:gd name="adj1" fmla="val 1785573"/>
              <a:gd name="adj2" fmla="val 13411"/>
              <a:gd name="adj3" fmla="val 4880"/>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3" name="文本框 42"/>
          <p:cNvSpPr txBox="1"/>
          <p:nvPr/>
        </p:nvSpPr>
        <p:spPr>
          <a:xfrm>
            <a:off x="2281067" y="2987722"/>
            <a:ext cx="899627" cy="707886"/>
          </a:xfrm>
          <a:prstGeom prst="rect">
            <a:avLst/>
          </a:prstGeom>
          <a:noFill/>
        </p:spPr>
        <p:txBody>
          <a:bodyPr wrap="square" lIns="91424" tIns="45712" rIns="91424" bIns="45712" rtlCol="0">
            <a:spAutoFit/>
          </a:bodyPr>
          <a:lstStyle/>
          <a:p>
            <a:pPr algn="ctr"/>
            <a:r>
              <a:rPr kumimoji="1" lang="en-US" altLang="zh-CN" sz="4000" dirty="0">
                <a:latin typeface="Segoe UI Light" panose="020B0502040204020203"/>
                <a:cs typeface="Segoe UI Light" panose="020B0502040204020203"/>
              </a:rPr>
              <a:t>87</a:t>
            </a:r>
            <a:r>
              <a:rPr kumimoji="1" lang="en-US" altLang="zh-CN" sz="1400" dirty="0">
                <a:latin typeface="Segoe UI Light" panose="020B0502040204020203"/>
                <a:cs typeface="Segoe UI Light" panose="020B0502040204020203"/>
              </a:rPr>
              <a:t>%</a:t>
            </a:r>
            <a:endParaRPr kumimoji="1" lang="zh-CN" altLang="en-US" sz="1400" dirty="0">
              <a:latin typeface="Segoe UI Light" panose="020B0502040204020203"/>
              <a:cs typeface="Segoe UI Light" panose="020B0502040204020203"/>
            </a:endParaRPr>
          </a:p>
        </p:txBody>
      </p:sp>
      <p:sp>
        <p:nvSpPr>
          <p:cNvPr id="44" name="空心弧 43"/>
          <p:cNvSpPr/>
          <p:nvPr/>
        </p:nvSpPr>
        <p:spPr>
          <a:xfrm rot="16200000" flipV="1">
            <a:off x="5365332" y="2555608"/>
            <a:ext cx="1587364" cy="1587364"/>
          </a:xfrm>
          <a:prstGeom prst="blockArc">
            <a:avLst>
              <a:gd name="adj1" fmla="val 21323589"/>
              <a:gd name="adj2" fmla="val 21317703"/>
              <a:gd name="adj3" fmla="val 4728"/>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5" name="空心弧 44"/>
          <p:cNvSpPr/>
          <p:nvPr/>
        </p:nvSpPr>
        <p:spPr>
          <a:xfrm rot="16200000" flipV="1">
            <a:off x="5365332" y="2555608"/>
            <a:ext cx="1587364" cy="1587364"/>
          </a:xfrm>
          <a:prstGeom prst="blockArc">
            <a:avLst>
              <a:gd name="adj1" fmla="val 1535086"/>
              <a:gd name="adj2" fmla="val 13411"/>
              <a:gd name="adj3" fmla="val 4880"/>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6" name="文本框 45"/>
          <p:cNvSpPr txBox="1"/>
          <p:nvPr/>
        </p:nvSpPr>
        <p:spPr>
          <a:xfrm>
            <a:off x="5709208" y="2987722"/>
            <a:ext cx="899627" cy="707886"/>
          </a:xfrm>
          <a:prstGeom prst="rect">
            <a:avLst/>
          </a:prstGeom>
          <a:noFill/>
        </p:spPr>
        <p:txBody>
          <a:bodyPr wrap="square" lIns="91424" tIns="45712" rIns="91424" bIns="45712" rtlCol="0">
            <a:spAutoFit/>
          </a:bodyPr>
          <a:lstStyle/>
          <a:p>
            <a:pPr algn="ctr"/>
            <a:r>
              <a:rPr kumimoji="1" lang="en-US" altLang="zh-CN" sz="4000" dirty="0">
                <a:latin typeface="Segoe UI Light" panose="020B0502040204020203"/>
                <a:cs typeface="Segoe UI Light" panose="020B0502040204020203"/>
              </a:rPr>
              <a:t>90</a:t>
            </a:r>
            <a:r>
              <a:rPr kumimoji="1" lang="en-US" altLang="zh-CN" sz="1400" dirty="0">
                <a:latin typeface="Segoe UI Light" panose="020B0502040204020203"/>
                <a:cs typeface="Segoe UI Light" panose="020B0502040204020203"/>
              </a:rPr>
              <a:t>%</a:t>
            </a:r>
            <a:endParaRPr kumimoji="1" lang="zh-CN" altLang="en-US" sz="1400" dirty="0">
              <a:latin typeface="Segoe UI Light" panose="020B0502040204020203"/>
              <a:cs typeface="Segoe UI Light" panose="020B0502040204020203"/>
            </a:endParaRPr>
          </a:p>
        </p:txBody>
      </p:sp>
      <p:sp>
        <p:nvSpPr>
          <p:cNvPr id="47" name="空心弧 46"/>
          <p:cNvSpPr/>
          <p:nvPr/>
        </p:nvSpPr>
        <p:spPr>
          <a:xfrm rot="16200000" flipV="1">
            <a:off x="8793472" y="2555608"/>
            <a:ext cx="1587364" cy="1587364"/>
          </a:xfrm>
          <a:prstGeom prst="blockArc">
            <a:avLst>
              <a:gd name="adj1" fmla="val 21323589"/>
              <a:gd name="adj2" fmla="val 21317703"/>
              <a:gd name="adj3" fmla="val 4728"/>
            </a:avLst>
          </a:prstGeom>
          <a:solidFill>
            <a:schemeClr val="tx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8" name="空心弧 47"/>
          <p:cNvSpPr/>
          <p:nvPr/>
        </p:nvSpPr>
        <p:spPr>
          <a:xfrm rot="16200000" flipV="1">
            <a:off x="8793472" y="2555608"/>
            <a:ext cx="1587364" cy="1587364"/>
          </a:xfrm>
          <a:prstGeom prst="blockArc">
            <a:avLst>
              <a:gd name="adj1" fmla="val 5385050"/>
              <a:gd name="adj2" fmla="val 13411"/>
              <a:gd name="adj3" fmla="val 4880"/>
            </a:avLst>
          </a:prstGeom>
          <a:solidFill>
            <a:srgbClr val="157E9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kumimoji="1" lang="zh-CN" altLang="en-US">
              <a:solidFill>
                <a:schemeClr val="tx1"/>
              </a:solidFill>
            </a:endParaRPr>
          </a:p>
        </p:txBody>
      </p:sp>
      <p:sp>
        <p:nvSpPr>
          <p:cNvPr id="49" name="文本框 48"/>
          <p:cNvSpPr txBox="1"/>
          <p:nvPr/>
        </p:nvSpPr>
        <p:spPr>
          <a:xfrm>
            <a:off x="9137348" y="2987722"/>
            <a:ext cx="899627" cy="707886"/>
          </a:xfrm>
          <a:prstGeom prst="rect">
            <a:avLst/>
          </a:prstGeom>
          <a:noFill/>
        </p:spPr>
        <p:txBody>
          <a:bodyPr wrap="square" lIns="91424" tIns="45712" rIns="91424" bIns="45712" rtlCol="0">
            <a:spAutoFit/>
          </a:bodyPr>
          <a:lstStyle/>
          <a:p>
            <a:pPr algn="ctr"/>
            <a:r>
              <a:rPr kumimoji="1" lang="en-US" altLang="zh-CN" sz="4000" dirty="0">
                <a:latin typeface="Segoe UI Light" panose="020B0502040204020203"/>
                <a:cs typeface="Segoe UI Light" panose="020B0502040204020203"/>
              </a:rPr>
              <a:t>75</a:t>
            </a:r>
            <a:r>
              <a:rPr kumimoji="1" lang="en-US" altLang="zh-CN" sz="1400" dirty="0">
                <a:latin typeface="Segoe UI Light" panose="020B0502040204020203"/>
                <a:cs typeface="Segoe UI Light" panose="020B0502040204020203"/>
              </a:rPr>
              <a:t>%</a:t>
            </a:r>
            <a:endParaRPr kumimoji="1" lang="zh-CN" altLang="en-US" sz="1400" dirty="0">
              <a:latin typeface="Segoe UI Light" panose="020B0502040204020203"/>
              <a:cs typeface="Segoe UI Light" panose="020B0502040204020203"/>
            </a:endParaRPr>
          </a:p>
        </p:txBody>
      </p:sp>
      <p:sp>
        <p:nvSpPr>
          <p:cNvPr id="53" name="矩形 52"/>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6</a:t>
            </a:r>
            <a:endParaRPr lang="zh-CN" altLang="en-US" sz="3600" dirty="0"/>
          </a:p>
        </p:txBody>
      </p:sp>
      <p:sp>
        <p:nvSpPr>
          <p:cNvPr id="55" name="矩形 54"/>
          <p:cNvSpPr/>
          <p:nvPr/>
        </p:nvSpPr>
        <p:spPr>
          <a:xfrm>
            <a:off x="3643382" y="310334"/>
            <a:ext cx="2298122"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FUTURE PROSPECT</a:t>
            </a:r>
          </a:p>
        </p:txBody>
      </p:sp>
      <p:sp>
        <p:nvSpPr>
          <p:cNvPr id="56" name="圆角矩形 55"/>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58" name="矩形 57"/>
          <p:cNvSpPr/>
          <p:nvPr/>
        </p:nvSpPr>
        <p:spPr>
          <a:xfrm>
            <a:off x="1016299" y="70487"/>
            <a:ext cx="1710725" cy="666657"/>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展望未来</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59" name="TextBox 18"/>
          <p:cNvSpPr txBox="1"/>
          <p:nvPr/>
        </p:nvSpPr>
        <p:spPr>
          <a:xfrm>
            <a:off x="1451624" y="5035861"/>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a:t>
            </a:r>
          </a:p>
        </p:txBody>
      </p:sp>
      <p:sp>
        <p:nvSpPr>
          <p:cNvPr id="60" name="矩形 59"/>
          <p:cNvSpPr/>
          <p:nvPr/>
        </p:nvSpPr>
        <p:spPr>
          <a:xfrm>
            <a:off x="2078856" y="4266847"/>
            <a:ext cx="1119217"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领域</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1</a:t>
            </a:r>
          </a:p>
        </p:txBody>
      </p:sp>
      <p:sp>
        <p:nvSpPr>
          <p:cNvPr id="61" name="TextBox 18"/>
          <p:cNvSpPr txBox="1"/>
          <p:nvPr/>
        </p:nvSpPr>
        <p:spPr>
          <a:xfrm>
            <a:off x="4946085" y="4999636"/>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a:t>
            </a:r>
          </a:p>
        </p:txBody>
      </p:sp>
      <p:sp>
        <p:nvSpPr>
          <p:cNvPr id="62" name="矩形 61"/>
          <p:cNvSpPr/>
          <p:nvPr/>
        </p:nvSpPr>
        <p:spPr>
          <a:xfrm>
            <a:off x="5573317" y="4230622"/>
            <a:ext cx="1154483"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领域</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2</a:t>
            </a:r>
          </a:p>
        </p:txBody>
      </p:sp>
      <p:sp>
        <p:nvSpPr>
          <p:cNvPr id="63" name="TextBox 18"/>
          <p:cNvSpPr txBox="1"/>
          <p:nvPr/>
        </p:nvSpPr>
        <p:spPr>
          <a:xfrm>
            <a:off x="8290526" y="4994525"/>
            <a:ext cx="2794610" cy="701346"/>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a:t>
            </a:r>
          </a:p>
        </p:txBody>
      </p:sp>
      <p:sp>
        <p:nvSpPr>
          <p:cNvPr id="64" name="矩形 63"/>
          <p:cNvSpPr/>
          <p:nvPr/>
        </p:nvSpPr>
        <p:spPr>
          <a:xfrm>
            <a:off x="8917758" y="4225511"/>
            <a:ext cx="1149674"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领域</a:t>
            </a:r>
            <a:r>
              <a:rPr lang="en-US" altLang="zh-CN" sz="2800" dirty="0">
                <a:solidFill>
                  <a:srgbClr val="157E9F"/>
                </a:solidFill>
                <a:latin typeface="方正清刻本悦宋简体" panose="02000000000000000000" pitchFamily="2" charset="-122"/>
                <a:ea typeface="方正清刻本悦宋简体" panose="02000000000000000000" pitchFamily="2" charset="-122"/>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64575" y="1761203"/>
            <a:ext cx="8174327" cy="2047168"/>
          </a:xfrm>
          <a:prstGeom prst="rect">
            <a:avLst/>
          </a:prstGeom>
          <a:blipFill rotWithShape="1">
            <a:blip r:embed="rId2"/>
            <a:srcRect/>
            <a:stretch>
              <a:fillRect t="-97244" b="-9014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7504340" y="1761203"/>
            <a:ext cx="2634562" cy="2048729"/>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 12"/>
          <p:cNvGrpSpPr/>
          <p:nvPr/>
        </p:nvGrpSpPr>
        <p:grpSpPr>
          <a:xfrm>
            <a:off x="8165172" y="2046935"/>
            <a:ext cx="1312898" cy="1058996"/>
            <a:chOff x="6173119" y="2789590"/>
            <a:chExt cx="2133437" cy="1720851"/>
          </a:xfrm>
          <a:solidFill>
            <a:schemeClr val="bg1"/>
          </a:solidFill>
        </p:grpSpPr>
        <p:sp>
          <p:nvSpPr>
            <p:cNvPr id="8" name="Freeform 14"/>
            <p:cNvSpPr/>
            <p:nvPr/>
          </p:nvSpPr>
          <p:spPr bwMode="auto">
            <a:xfrm>
              <a:off x="6173119" y="4019515"/>
              <a:ext cx="2133437" cy="490926"/>
            </a:xfrm>
            <a:custGeom>
              <a:avLst/>
              <a:gdLst>
                <a:gd name="T0" fmla="*/ 0 w 1634"/>
                <a:gd name="T1" fmla="*/ 376 h 376"/>
                <a:gd name="T2" fmla="*/ 204 w 1634"/>
                <a:gd name="T3" fmla="*/ 0 h 376"/>
                <a:gd name="T4" fmla="*/ 1428 w 1634"/>
                <a:gd name="T5" fmla="*/ 0 h 376"/>
                <a:gd name="T6" fmla="*/ 1634 w 1634"/>
                <a:gd name="T7" fmla="*/ 376 h 376"/>
                <a:gd name="T8" fmla="*/ 0 w 1634"/>
                <a:gd name="T9" fmla="*/ 376 h 376"/>
              </a:gdLst>
              <a:ahLst/>
              <a:cxnLst>
                <a:cxn ang="0">
                  <a:pos x="T0" y="T1"/>
                </a:cxn>
                <a:cxn ang="0">
                  <a:pos x="T2" y="T3"/>
                </a:cxn>
                <a:cxn ang="0">
                  <a:pos x="T4" y="T5"/>
                </a:cxn>
                <a:cxn ang="0">
                  <a:pos x="T6" y="T7"/>
                </a:cxn>
                <a:cxn ang="0">
                  <a:pos x="T8" y="T9"/>
                </a:cxn>
              </a:cxnLst>
              <a:rect l="0" t="0" r="r" b="b"/>
              <a:pathLst>
                <a:path w="1634" h="376">
                  <a:moveTo>
                    <a:pt x="0" y="376"/>
                  </a:moveTo>
                  <a:lnTo>
                    <a:pt x="204" y="0"/>
                  </a:lnTo>
                  <a:lnTo>
                    <a:pt x="1428" y="0"/>
                  </a:lnTo>
                  <a:lnTo>
                    <a:pt x="1634" y="376"/>
                  </a:lnTo>
                  <a:lnTo>
                    <a:pt x="0" y="376"/>
                  </a:lnTo>
                  <a:close/>
                </a:path>
              </a:pathLst>
            </a:custGeom>
            <a:grpFill/>
            <a:ln>
              <a:noFill/>
            </a:ln>
          </p:spPr>
          <p:txBody>
            <a:bodyPr vert="horz" wrap="square" lIns="91440" tIns="45720" rIns="91440" bIns="45720" numCol="1" anchor="t" anchorCtr="0" compatLnSpc="1"/>
            <a:lstStyle/>
            <a:p>
              <a:endParaRPr lang="zh-CN" altLang="en-US"/>
            </a:p>
          </p:txBody>
        </p:sp>
        <p:sp>
          <p:nvSpPr>
            <p:cNvPr id="9" name="Freeform 15"/>
            <p:cNvSpPr>
              <a:spLocks noEditPoints="1"/>
            </p:cNvSpPr>
            <p:nvPr/>
          </p:nvSpPr>
          <p:spPr bwMode="auto">
            <a:xfrm>
              <a:off x="6439472" y="2789590"/>
              <a:ext cx="1598119" cy="1107194"/>
            </a:xfrm>
            <a:custGeom>
              <a:avLst/>
              <a:gdLst>
                <a:gd name="T0" fmla="*/ 0 w 1224"/>
                <a:gd name="T1" fmla="*/ 0 h 848"/>
                <a:gd name="T2" fmla="*/ 0 w 1224"/>
                <a:gd name="T3" fmla="*/ 848 h 848"/>
                <a:gd name="T4" fmla="*/ 1224 w 1224"/>
                <a:gd name="T5" fmla="*/ 848 h 848"/>
                <a:gd name="T6" fmla="*/ 1224 w 1224"/>
                <a:gd name="T7" fmla="*/ 0 h 848"/>
                <a:gd name="T8" fmla="*/ 0 w 1224"/>
                <a:gd name="T9" fmla="*/ 0 h 848"/>
                <a:gd name="T10" fmla="*/ 0 w 1224"/>
                <a:gd name="T11" fmla="*/ 0 h 848"/>
                <a:gd name="T12" fmla="*/ 1122 w 1224"/>
                <a:gd name="T13" fmla="*/ 754 h 848"/>
                <a:gd name="T14" fmla="*/ 102 w 1224"/>
                <a:gd name="T15" fmla="*/ 754 h 848"/>
                <a:gd name="T16" fmla="*/ 102 w 1224"/>
                <a:gd name="T17" fmla="*/ 94 h 848"/>
                <a:gd name="T18" fmla="*/ 1122 w 1224"/>
                <a:gd name="T19" fmla="*/ 94 h 848"/>
                <a:gd name="T20" fmla="*/ 1122 w 1224"/>
                <a:gd name="T21" fmla="*/ 75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4" h="848">
                  <a:moveTo>
                    <a:pt x="0" y="0"/>
                  </a:moveTo>
                  <a:lnTo>
                    <a:pt x="0" y="848"/>
                  </a:lnTo>
                  <a:lnTo>
                    <a:pt x="1224" y="848"/>
                  </a:lnTo>
                  <a:lnTo>
                    <a:pt x="1224" y="0"/>
                  </a:lnTo>
                  <a:lnTo>
                    <a:pt x="0" y="0"/>
                  </a:lnTo>
                  <a:lnTo>
                    <a:pt x="0" y="0"/>
                  </a:lnTo>
                  <a:close/>
                  <a:moveTo>
                    <a:pt x="1122" y="754"/>
                  </a:moveTo>
                  <a:lnTo>
                    <a:pt x="102" y="754"/>
                  </a:lnTo>
                  <a:lnTo>
                    <a:pt x="102" y="94"/>
                  </a:lnTo>
                  <a:lnTo>
                    <a:pt x="1122" y="94"/>
                  </a:lnTo>
                  <a:lnTo>
                    <a:pt x="1122" y="754"/>
                  </a:lnTo>
                  <a:close/>
                </a:path>
              </a:pathLst>
            </a:custGeom>
            <a:grpFill/>
            <a:ln>
              <a:noFill/>
            </a:ln>
          </p:spPr>
          <p:txBody>
            <a:bodyPr vert="horz" wrap="square" lIns="91440" tIns="45720" rIns="91440" bIns="45720" numCol="1" anchor="t" anchorCtr="0" compatLnSpc="1"/>
            <a:lstStyle/>
            <a:p>
              <a:endParaRPr lang="zh-CN" altLang="en-US"/>
            </a:p>
          </p:txBody>
        </p:sp>
        <p:sp>
          <p:nvSpPr>
            <p:cNvPr id="10" name="Freeform 16"/>
            <p:cNvSpPr>
              <a:spLocks noEditPoints="1"/>
            </p:cNvSpPr>
            <p:nvPr/>
          </p:nvSpPr>
          <p:spPr bwMode="auto">
            <a:xfrm>
              <a:off x="7047906" y="3131671"/>
              <a:ext cx="381251" cy="378639"/>
            </a:xfrm>
            <a:custGeom>
              <a:avLst/>
              <a:gdLst>
                <a:gd name="T0" fmla="*/ 0 w 292"/>
                <a:gd name="T1" fmla="*/ 248 h 290"/>
                <a:gd name="T2" fmla="*/ 118 w 292"/>
                <a:gd name="T3" fmla="*/ 266 h 290"/>
                <a:gd name="T4" fmla="*/ 118 w 292"/>
                <a:gd name="T5" fmla="*/ 154 h 290"/>
                <a:gd name="T6" fmla="*/ 0 w 292"/>
                <a:gd name="T7" fmla="*/ 154 h 290"/>
                <a:gd name="T8" fmla="*/ 0 w 292"/>
                <a:gd name="T9" fmla="*/ 248 h 290"/>
                <a:gd name="T10" fmla="*/ 0 w 292"/>
                <a:gd name="T11" fmla="*/ 138 h 290"/>
                <a:gd name="T12" fmla="*/ 118 w 292"/>
                <a:gd name="T13" fmla="*/ 138 h 290"/>
                <a:gd name="T14" fmla="*/ 118 w 292"/>
                <a:gd name="T15" fmla="*/ 26 h 290"/>
                <a:gd name="T16" fmla="*/ 0 w 292"/>
                <a:gd name="T17" fmla="*/ 42 h 290"/>
                <a:gd name="T18" fmla="*/ 0 w 292"/>
                <a:gd name="T19" fmla="*/ 138 h 290"/>
                <a:gd name="T20" fmla="*/ 134 w 292"/>
                <a:gd name="T21" fmla="*/ 268 h 290"/>
                <a:gd name="T22" fmla="*/ 292 w 292"/>
                <a:gd name="T23" fmla="*/ 290 h 290"/>
                <a:gd name="T24" fmla="*/ 292 w 292"/>
                <a:gd name="T25" fmla="*/ 154 h 290"/>
                <a:gd name="T26" fmla="*/ 134 w 292"/>
                <a:gd name="T27" fmla="*/ 154 h 290"/>
                <a:gd name="T28" fmla="*/ 134 w 292"/>
                <a:gd name="T29" fmla="*/ 268 h 290"/>
                <a:gd name="T30" fmla="*/ 134 w 292"/>
                <a:gd name="T31" fmla="*/ 22 h 290"/>
                <a:gd name="T32" fmla="*/ 134 w 292"/>
                <a:gd name="T33" fmla="*/ 138 h 290"/>
                <a:gd name="T34" fmla="*/ 292 w 292"/>
                <a:gd name="T35" fmla="*/ 138 h 290"/>
                <a:gd name="T36" fmla="*/ 292 w 292"/>
                <a:gd name="T37" fmla="*/ 0 h 290"/>
                <a:gd name="T38" fmla="*/ 134 w 292"/>
                <a:gd name="T39" fmla="*/ 2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290">
                  <a:moveTo>
                    <a:pt x="0" y="248"/>
                  </a:moveTo>
                  <a:lnTo>
                    <a:pt x="118" y="266"/>
                  </a:lnTo>
                  <a:lnTo>
                    <a:pt x="118" y="154"/>
                  </a:lnTo>
                  <a:lnTo>
                    <a:pt x="0" y="154"/>
                  </a:lnTo>
                  <a:lnTo>
                    <a:pt x="0" y="248"/>
                  </a:lnTo>
                  <a:close/>
                  <a:moveTo>
                    <a:pt x="0" y="138"/>
                  </a:moveTo>
                  <a:lnTo>
                    <a:pt x="118" y="138"/>
                  </a:lnTo>
                  <a:lnTo>
                    <a:pt x="118" y="26"/>
                  </a:lnTo>
                  <a:lnTo>
                    <a:pt x="0" y="42"/>
                  </a:lnTo>
                  <a:lnTo>
                    <a:pt x="0" y="138"/>
                  </a:lnTo>
                  <a:close/>
                  <a:moveTo>
                    <a:pt x="134" y="268"/>
                  </a:moveTo>
                  <a:lnTo>
                    <a:pt x="292" y="290"/>
                  </a:lnTo>
                  <a:lnTo>
                    <a:pt x="292" y="154"/>
                  </a:lnTo>
                  <a:lnTo>
                    <a:pt x="134" y="154"/>
                  </a:lnTo>
                  <a:lnTo>
                    <a:pt x="134" y="268"/>
                  </a:lnTo>
                  <a:close/>
                  <a:moveTo>
                    <a:pt x="134" y="22"/>
                  </a:moveTo>
                  <a:lnTo>
                    <a:pt x="134" y="138"/>
                  </a:lnTo>
                  <a:lnTo>
                    <a:pt x="292" y="138"/>
                  </a:lnTo>
                  <a:lnTo>
                    <a:pt x="292" y="0"/>
                  </a:lnTo>
                  <a:lnTo>
                    <a:pt x="134" y="22"/>
                  </a:lnTo>
                  <a:close/>
                </a:path>
              </a:pathLst>
            </a:custGeom>
            <a:grpFill/>
            <a:ln>
              <a:noFill/>
            </a:ln>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7950403" y="3222805"/>
            <a:ext cx="1817028"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12" name="TextBox 18"/>
          <p:cNvSpPr txBox="1"/>
          <p:nvPr/>
        </p:nvSpPr>
        <p:spPr>
          <a:xfrm>
            <a:off x="1871662" y="4148548"/>
            <a:ext cx="8320088" cy="1341521"/>
          </a:xfrm>
          <a:prstGeom prst="rect">
            <a:avLst/>
          </a:prstGeom>
          <a:noFill/>
        </p:spPr>
        <p:txBody>
          <a:bodyPr wrap="square" rtlCol="0">
            <a:spAutoFit/>
          </a:bodyPr>
          <a:lstStyle/>
          <a:p>
            <a:pPr algn="ct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标题数字等都可以通过点击和重新输入进行更改，顶部“开始”面板中可以对字体、字号、颜色、行距等进行修改。标题数字等都可以通过点击和重新输入进行更改</a:t>
            </a:r>
          </a:p>
        </p:txBody>
      </p:sp>
      <p:sp>
        <p:nvSpPr>
          <p:cNvPr id="14" name="矩形 13"/>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5" name="圆角矩形 14"/>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6</a:t>
            </a:r>
            <a:endParaRPr lang="zh-CN" altLang="en-US" sz="3600" dirty="0"/>
          </a:p>
        </p:txBody>
      </p:sp>
      <p:sp>
        <p:nvSpPr>
          <p:cNvPr id="16" name="矩形 15"/>
          <p:cNvSpPr/>
          <p:nvPr/>
        </p:nvSpPr>
        <p:spPr>
          <a:xfrm>
            <a:off x="3643382" y="310334"/>
            <a:ext cx="2298122"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FUTURE PROSPECT</a:t>
            </a:r>
          </a:p>
        </p:txBody>
      </p:sp>
      <p:sp>
        <p:nvSpPr>
          <p:cNvPr id="17" name="圆角矩形 16"/>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9" name="矩形 18"/>
          <p:cNvSpPr/>
          <p:nvPr/>
        </p:nvSpPr>
        <p:spPr>
          <a:xfrm>
            <a:off x="1016299" y="70487"/>
            <a:ext cx="1710725" cy="666657"/>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展望未来</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4633191" y="2637994"/>
            <a:ext cx="5277407" cy="1446550"/>
          </a:xfrm>
          <a:prstGeom prst="rect">
            <a:avLst/>
          </a:prstGeom>
        </p:spPr>
        <p:txBody>
          <a:bodyPr wrap="none">
            <a:spAutoFit/>
          </a:bodyPr>
          <a:lstStyle/>
          <a:p>
            <a:r>
              <a:rPr kumimoji="1" lang="zh-CN" altLang="en-US" sz="4400" b="1" dirty="0">
                <a:solidFill>
                  <a:srgbClr val="157E9F"/>
                </a:solidFill>
                <a:latin typeface="方正清刻本悦宋简体" panose="02000000000000000000" pitchFamily="2" charset="-122"/>
                <a:ea typeface="方正清刻本悦宋简体" panose="02000000000000000000" pitchFamily="2" charset="-122"/>
              </a:rPr>
              <a:t>再次感谢导师的指导</a:t>
            </a:r>
            <a:endParaRPr kumimoji="1" lang="en-US" altLang="zh-CN" sz="4400" b="1" dirty="0">
              <a:solidFill>
                <a:srgbClr val="157E9F"/>
              </a:solidFill>
              <a:latin typeface="方正清刻本悦宋简体" panose="02000000000000000000" pitchFamily="2" charset="-122"/>
              <a:ea typeface="方正清刻本悦宋简体" panose="02000000000000000000" pitchFamily="2" charset="-122"/>
            </a:endParaRPr>
          </a:p>
          <a:p>
            <a:r>
              <a:rPr kumimoji="1" lang="zh-CN" altLang="en-US" sz="4400" b="1" dirty="0">
                <a:solidFill>
                  <a:srgbClr val="157E9F"/>
                </a:solidFill>
                <a:latin typeface="方正清刻本悦宋简体" panose="02000000000000000000" pitchFamily="2" charset="-122"/>
                <a:ea typeface="方正清刻本悦宋简体" panose="02000000000000000000" pitchFamily="2" charset="-122"/>
              </a:rPr>
              <a:t>感激大学给我的人生</a:t>
            </a:r>
          </a:p>
        </p:txBody>
      </p:sp>
      <p:sp>
        <p:nvSpPr>
          <p:cNvPr id="14" name="矩形 13"/>
          <p:cNvSpPr/>
          <p:nvPr/>
        </p:nvSpPr>
        <p:spPr>
          <a:xfrm>
            <a:off x="4646145" y="4220859"/>
            <a:ext cx="2249334" cy="400110"/>
          </a:xfrm>
          <a:prstGeom prst="rect">
            <a:avLst/>
          </a:prstGeom>
        </p:spPr>
        <p:txBody>
          <a:bodyPr wrap="none">
            <a:spAutoFit/>
          </a:bodyPr>
          <a:lstStyle/>
          <a:p>
            <a:r>
              <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rPr>
              <a:t>指导老师：吴老师</a:t>
            </a:r>
          </a:p>
        </p:txBody>
      </p:sp>
      <p:sp>
        <p:nvSpPr>
          <p:cNvPr id="20" name="矩形 19"/>
          <p:cNvSpPr/>
          <p:nvPr/>
        </p:nvSpPr>
        <p:spPr>
          <a:xfrm>
            <a:off x="7982971" y="4189259"/>
            <a:ext cx="1588770" cy="398780"/>
          </a:xfrm>
          <a:prstGeom prst="rect">
            <a:avLst/>
          </a:prstGeom>
        </p:spPr>
        <p:txBody>
          <a:bodyPr wrap="none">
            <a:spAutoFit/>
          </a:bodyPr>
          <a:lstStyle/>
          <a:p>
            <a:r>
              <a:rPr kumimoji="1" lang="zh-CN" altLang="en-US" sz="2000" b="1">
                <a:solidFill>
                  <a:srgbClr val="157E9F"/>
                </a:solidFill>
                <a:latin typeface="方正清刻本悦宋简体" panose="02000000000000000000" pitchFamily="2" charset="-122"/>
                <a:ea typeface="方正清刻本悦宋简体" panose="02000000000000000000" pitchFamily="2" charset="-122"/>
              </a:rPr>
              <a:t>学生：</a:t>
            </a:r>
            <a:r>
              <a:rPr kumimoji="1" lang="en-US" altLang="zh-CN" sz="2000" b="1">
                <a:solidFill>
                  <a:srgbClr val="157E9F"/>
                </a:solidFill>
                <a:latin typeface="方正清刻本悦宋简体" panose="02000000000000000000" pitchFamily="2" charset="-122"/>
                <a:ea typeface="方正清刻本悦宋简体" panose="02000000000000000000" pitchFamily="2" charset="-122"/>
              </a:rPr>
              <a:t>xiazaii</a:t>
            </a:r>
            <a:endParaRPr kumimoji="1" lang="zh-CN" altLang="en-US" sz="2000" b="1"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5" name="Group 4"/>
          <p:cNvGrpSpPr>
            <a:grpSpLocks noChangeAspect="1"/>
          </p:cNvGrpSpPr>
          <p:nvPr/>
        </p:nvGrpSpPr>
        <p:grpSpPr bwMode="auto">
          <a:xfrm>
            <a:off x="1951336" y="2451006"/>
            <a:ext cx="2151063" cy="2138363"/>
            <a:chOff x="2946" y="838"/>
            <a:chExt cx="1355" cy="1347"/>
          </a:xfrm>
          <a:solidFill>
            <a:srgbClr val="1BA0C9"/>
          </a:solidFill>
        </p:grpSpPr>
        <p:sp>
          <p:nvSpPr>
            <p:cNvPr id="8" name="Freeform 5"/>
            <p:cNvSpPr>
              <a:spLocks noEditPoints="1"/>
            </p:cNvSpPr>
            <p:nvPr/>
          </p:nvSpPr>
          <p:spPr bwMode="auto">
            <a:xfrm>
              <a:off x="2946" y="838"/>
              <a:ext cx="1355" cy="1347"/>
            </a:xfrm>
            <a:custGeom>
              <a:avLst/>
              <a:gdLst>
                <a:gd name="T0" fmla="*/ 710 w 1467"/>
                <a:gd name="T1" fmla="*/ 0 h 1459"/>
                <a:gd name="T2" fmla="*/ 754 w 1467"/>
                <a:gd name="T3" fmla="*/ 0 h 1459"/>
                <a:gd name="T4" fmla="*/ 754 w 1467"/>
                <a:gd name="T5" fmla="*/ 0 h 1459"/>
                <a:gd name="T6" fmla="*/ 1045 w 1467"/>
                <a:gd name="T7" fmla="*/ 71 h 1459"/>
                <a:gd name="T8" fmla="*/ 1256 w 1467"/>
                <a:gd name="T9" fmla="*/ 222 h 1459"/>
                <a:gd name="T10" fmla="*/ 1336 w 1467"/>
                <a:gd name="T11" fmla="*/ 322 h 1459"/>
                <a:gd name="T12" fmla="*/ 1457 w 1467"/>
                <a:gd name="T13" fmla="*/ 654 h 1459"/>
                <a:gd name="T14" fmla="*/ 1441 w 1467"/>
                <a:gd name="T15" fmla="*/ 901 h 1459"/>
                <a:gd name="T16" fmla="*/ 1394 w 1467"/>
                <a:gd name="T17" fmla="*/ 1035 h 1459"/>
                <a:gd name="T18" fmla="*/ 1244 w 1467"/>
                <a:gd name="T19" fmla="*/ 1247 h 1459"/>
                <a:gd name="T20" fmla="*/ 1030 w 1467"/>
                <a:gd name="T21" fmla="*/ 1394 h 1459"/>
                <a:gd name="T22" fmla="*/ 894 w 1467"/>
                <a:gd name="T23" fmla="*/ 1440 h 1459"/>
                <a:gd name="T24" fmla="*/ 732 w 1467"/>
                <a:gd name="T25" fmla="*/ 1458 h 1459"/>
                <a:gd name="T26" fmla="*/ 434 w 1467"/>
                <a:gd name="T27" fmla="*/ 1394 h 1459"/>
                <a:gd name="T28" fmla="*/ 220 w 1467"/>
                <a:gd name="T29" fmla="*/ 1247 h 1459"/>
                <a:gd name="T30" fmla="*/ 23 w 1467"/>
                <a:gd name="T31" fmla="*/ 900 h 1459"/>
                <a:gd name="T32" fmla="*/ 3 w 1467"/>
                <a:gd name="T33" fmla="*/ 696 h 1459"/>
                <a:gd name="T34" fmla="*/ 19 w 1467"/>
                <a:gd name="T35" fmla="*/ 576 h 1459"/>
                <a:gd name="T36" fmla="*/ 128 w 1467"/>
                <a:gd name="T37" fmla="*/ 322 h 1459"/>
                <a:gd name="T38" fmla="*/ 419 w 1467"/>
                <a:gd name="T39" fmla="*/ 71 h 1459"/>
                <a:gd name="T40" fmla="*/ 710 w 1467"/>
                <a:gd name="T41" fmla="*/ 0 h 1459"/>
                <a:gd name="T42" fmla="*/ 685 w 1467"/>
                <a:gd name="T43" fmla="*/ 35 h 1459"/>
                <a:gd name="T44" fmla="*/ 571 w 1467"/>
                <a:gd name="T45" fmla="*/ 52 h 1459"/>
                <a:gd name="T46" fmla="*/ 238 w 1467"/>
                <a:gd name="T47" fmla="*/ 240 h 1459"/>
                <a:gd name="T48" fmla="*/ 97 w 1467"/>
                <a:gd name="T49" fmla="*/ 447 h 1459"/>
                <a:gd name="T50" fmla="*/ 36 w 1467"/>
                <a:gd name="T51" fmla="*/ 734 h 1459"/>
                <a:gd name="T52" fmla="*/ 55 w 1467"/>
                <a:gd name="T53" fmla="*/ 890 h 1459"/>
                <a:gd name="T54" fmla="*/ 164 w 1467"/>
                <a:gd name="T55" fmla="*/ 1129 h 1459"/>
                <a:gd name="T56" fmla="*/ 265 w 1467"/>
                <a:gd name="T57" fmla="*/ 1244 h 1459"/>
                <a:gd name="T58" fmla="*/ 338 w 1467"/>
                <a:gd name="T59" fmla="*/ 1302 h 1459"/>
                <a:gd name="T60" fmla="*/ 580 w 1467"/>
                <a:gd name="T61" fmla="*/ 1408 h 1459"/>
                <a:gd name="T62" fmla="*/ 737 w 1467"/>
                <a:gd name="T63" fmla="*/ 1425 h 1459"/>
                <a:gd name="T64" fmla="*/ 1022 w 1467"/>
                <a:gd name="T65" fmla="*/ 1362 h 1459"/>
                <a:gd name="T66" fmla="*/ 1267 w 1467"/>
                <a:gd name="T67" fmla="*/ 1173 h 1459"/>
                <a:gd name="T68" fmla="*/ 1367 w 1467"/>
                <a:gd name="T69" fmla="*/ 1012 h 1459"/>
                <a:gd name="T70" fmla="*/ 1427 w 1467"/>
                <a:gd name="T71" fmla="*/ 724 h 1459"/>
                <a:gd name="T72" fmla="*/ 1409 w 1467"/>
                <a:gd name="T73" fmla="*/ 569 h 1459"/>
                <a:gd name="T74" fmla="*/ 1364 w 1467"/>
                <a:gd name="T75" fmla="*/ 440 h 1459"/>
                <a:gd name="T76" fmla="*/ 1126 w 1467"/>
                <a:gd name="T77" fmla="*/ 156 h 1459"/>
                <a:gd name="T78" fmla="*/ 810 w 1467"/>
                <a:gd name="T79" fmla="*/ 38 h 1459"/>
                <a:gd name="T80" fmla="*/ 727 w 1467"/>
                <a:gd name="T81" fmla="*/ 34 h 1459"/>
                <a:gd name="T82" fmla="*/ 685 w 1467"/>
                <a:gd name="T83" fmla="*/ 35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7" h="1459">
                  <a:moveTo>
                    <a:pt x="710" y="0"/>
                  </a:moveTo>
                  <a:cubicBezTo>
                    <a:pt x="725" y="0"/>
                    <a:pt x="739" y="0"/>
                    <a:pt x="754" y="0"/>
                  </a:cubicBezTo>
                  <a:cubicBezTo>
                    <a:pt x="754" y="0"/>
                    <a:pt x="754" y="0"/>
                    <a:pt x="754" y="0"/>
                  </a:cubicBezTo>
                  <a:cubicBezTo>
                    <a:pt x="870" y="4"/>
                    <a:pt x="964" y="33"/>
                    <a:pt x="1045" y="71"/>
                  </a:cubicBezTo>
                  <a:cubicBezTo>
                    <a:pt x="1127" y="109"/>
                    <a:pt x="1195" y="162"/>
                    <a:pt x="1256" y="222"/>
                  </a:cubicBezTo>
                  <a:cubicBezTo>
                    <a:pt x="1286" y="252"/>
                    <a:pt x="1312" y="286"/>
                    <a:pt x="1336" y="322"/>
                  </a:cubicBezTo>
                  <a:cubicBezTo>
                    <a:pt x="1398" y="412"/>
                    <a:pt x="1442" y="518"/>
                    <a:pt x="1457" y="654"/>
                  </a:cubicBezTo>
                  <a:cubicBezTo>
                    <a:pt x="1467" y="740"/>
                    <a:pt x="1458" y="830"/>
                    <a:pt x="1441" y="901"/>
                  </a:cubicBezTo>
                  <a:cubicBezTo>
                    <a:pt x="1429" y="949"/>
                    <a:pt x="1413" y="994"/>
                    <a:pt x="1394" y="1035"/>
                  </a:cubicBezTo>
                  <a:cubicBezTo>
                    <a:pt x="1355" y="1117"/>
                    <a:pt x="1305" y="1187"/>
                    <a:pt x="1244" y="1247"/>
                  </a:cubicBezTo>
                  <a:cubicBezTo>
                    <a:pt x="1183" y="1306"/>
                    <a:pt x="1114" y="1357"/>
                    <a:pt x="1030" y="1394"/>
                  </a:cubicBezTo>
                  <a:cubicBezTo>
                    <a:pt x="988" y="1413"/>
                    <a:pt x="944" y="1429"/>
                    <a:pt x="894" y="1440"/>
                  </a:cubicBezTo>
                  <a:cubicBezTo>
                    <a:pt x="845" y="1451"/>
                    <a:pt x="790" y="1459"/>
                    <a:pt x="732" y="1458"/>
                  </a:cubicBezTo>
                  <a:cubicBezTo>
                    <a:pt x="614" y="1457"/>
                    <a:pt x="517" y="1432"/>
                    <a:pt x="434" y="1394"/>
                  </a:cubicBezTo>
                  <a:cubicBezTo>
                    <a:pt x="351" y="1357"/>
                    <a:pt x="279" y="1306"/>
                    <a:pt x="220" y="1247"/>
                  </a:cubicBezTo>
                  <a:cubicBezTo>
                    <a:pt x="128" y="1155"/>
                    <a:pt x="60" y="1045"/>
                    <a:pt x="23" y="900"/>
                  </a:cubicBezTo>
                  <a:cubicBezTo>
                    <a:pt x="8" y="841"/>
                    <a:pt x="0" y="771"/>
                    <a:pt x="3" y="696"/>
                  </a:cubicBezTo>
                  <a:cubicBezTo>
                    <a:pt x="5" y="652"/>
                    <a:pt x="11" y="612"/>
                    <a:pt x="19" y="576"/>
                  </a:cubicBezTo>
                  <a:cubicBezTo>
                    <a:pt x="41" y="476"/>
                    <a:pt x="78" y="394"/>
                    <a:pt x="128" y="322"/>
                  </a:cubicBezTo>
                  <a:cubicBezTo>
                    <a:pt x="201" y="215"/>
                    <a:pt x="297" y="129"/>
                    <a:pt x="419" y="71"/>
                  </a:cubicBezTo>
                  <a:cubicBezTo>
                    <a:pt x="501" y="32"/>
                    <a:pt x="595" y="4"/>
                    <a:pt x="710" y="0"/>
                  </a:cubicBezTo>
                  <a:close/>
                  <a:moveTo>
                    <a:pt x="685" y="35"/>
                  </a:moveTo>
                  <a:cubicBezTo>
                    <a:pt x="644" y="38"/>
                    <a:pt x="607" y="43"/>
                    <a:pt x="571" y="52"/>
                  </a:cubicBezTo>
                  <a:cubicBezTo>
                    <a:pt x="431" y="87"/>
                    <a:pt x="326" y="152"/>
                    <a:pt x="238" y="240"/>
                  </a:cubicBezTo>
                  <a:cubicBezTo>
                    <a:pt x="180" y="298"/>
                    <a:pt x="133" y="366"/>
                    <a:pt x="97" y="447"/>
                  </a:cubicBezTo>
                  <a:cubicBezTo>
                    <a:pt x="61" y="526"/>
                    <a:pt x="36" y="619"/>
                    <a:pt x="36" y="734"/>
                  </a:cubicBezTo>
                  <a:cubicBezTo>
                    <a:pt x="36" y="791"/>
                    <a:pt x="44" y="843"/>
                    <a:pt x="55" y="890"/>
                  </a:cubicBezTo>
                  <a:cubicBezTo>
                    <a:pt x="77" y="984"/>
                    <a:pt x="116" y="1060"/>
                    <a:pt x="164" y="1129"/>
                  </a:cubicBezTo>
                  <a:cubicBezTo>
                    <a:pt x="193" y="1171"/>
                    <a:pt x="228" y="1211"/>
                    <a:pt x="265" y="1244"/>
                  </a:cubicBezTo>
                  <a:cubicBezTo>
                    <a:pt x="288" y="1265"/>
                    <a:pt x="312" y="1284"/>
                    <a:pt x="338" y="1302"/>
                  </a:cubicBezTo>
                  <a:cubicBezTo>
                    <a:pt x="406" y="1349"/>
                    <a:pt x="486" y="1387"/>
                    <a:pt x="580" y="1408"/>
                  </a:cubicBezTo>
                  <a:cubicBezTo>
                    <a:pt x="628" y="1418"/>
                    <a:pt x="681" y="1426"/>
                    <a:pt x="737" y="1425"/>
                  </a:cubicBezTo>
                  <a:cubicBezTo>
                    <a:pt x="848" y="1423"/>
                    <a:pt x="942" y="1399"/>
                    <a:pt x="1022" y="1362"/>
                  </a:cubicBezTo>
                  <a:cubicBezTo>
                    <a:pt x="1120" y="1315"/>
                    <a:pt x="1201" y="1251"/>
                    <a:pt x="1267" y="1173"/>
                  </a:cubicBezTo>
                  <a:cubicBezTo>
                    <a:pt x="1307" y="1125"/>
                    <a:pt x="1341" y="1072"/>
                    <a:pt x="1367" y="1012"/>
                  </a:cubicBezTo>
                  <a:cubicBezTo>
                    <a:pt x="1403" y="931"/>
                    <a:pt x="1427" y="839"/>
                    <a:pt x="1427" y="724"/>
                  </a:cubicBezTo>
                  <a:cubicBezTo>
                    <a:pt x="1427" y="668"/>
                    <a:pt x="1420" y="616"/>
                    <a:pt x="1409" y="569"/>
                  </a:cubicBezTo>
                  <a:cubicBezTo>
                    <a:pt x="1398" y="523"/>
                    <a:pt x="1382" y="478"/>
                    <a:pt x="1364" y="440"/>
                  </a:cubicBezTo>
                  <a:cubicBezTo>
                    <a:pt x="1308" y="321"/>
                    <a:pt x="1229" y="227"/>
                    <a:pt x="1126" y="156"/>
                  </a:cubicBezTo>
                  <a:cubicBezTo>
                    <a:pt x="1040" y="97"/>
                    <a:pt x="939" y="53"/>
                    <a:pt x="810" y="38"/>
                  </a:cubicBezTo>
                  <a:cubicBezTo>
                    <a:pt x="784" y="35"/>
                    <a:pt x="754" y="32"/>
                    <a:pt x="727" y="34"/>
                  </a:cubicBezTo>
                  <a:cubicBezTo>
                    <a:pt x="712" y="34"/>
                    <a:pt x="698" y="34"/>
                    <a:pt x="68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007" y="895"/>
              <a:ext cx="1230" cy="1232"/>
            </a:xfrm>
            <a:custGeom>
              <a:avLst/>
              <a:gdLst>
                <a:gd name="T0" fmla="*/ 663 w 1332"/>
                <a:gd name="T1" fmla="*/ 1 h 1334"/>
                <a:gd name="T2" fmla="*/ 742 w 1332"/>
                <a:gd name="T3" fmla="*/ 5 h 1334"/>
                <a:gd name="T4" fmla="*/ 938 w 1332"/>
                <a:gd name="T5" fmla="*/ 59 h 1334"/>
                <a:gd name="T6" fmla="*/ 1135 w 1332"/>
                <a:gd name="T7" fmla="*/ 195 h 1334"/>
                <a:gd name="T8" fmla="*/ 1272 w 1332"/>
                <a:gd name="T9" fmla="*/ 391 h 1334"/>
                <a:gd name="T10" fmla="*/ 1332 w 1332"/>
                <a:gd name="T11" fmla="*/ 664 h 1334"/>
                <a:gd name="T12" fmla="*/ 1274 w 1332"/>
                <a:gd name="T13" fmla="*/ 939 h 1334"/>
                <a:gd name="T14" fmla="*/ 1138 w 1332"/>
                <a:gd name="T15" fmla="*/ 1136 h 1334"/>
                <a:gd name="T16" fmla="*/ 942 w 1332"/>
                <a:gd name="T17" fmla="*/ 1273 h 1334"/>
                <a:gd name="T18" fmla="*/ 669 w 1332"/>
                <a:gd name="T19" fmla="*/ 1334 h 1334"/>
                <a:gd name="T20" fmla="*/ 394 w 1332"/>
                <a:gd name="T21" fmla="*/ 1275 h 1334"/>
                <a:gd name="T22" fmla="*/ 197 w 1332"/>
                <a:gd name="T23" fmla="*/ 1139 h 1334"/>
                <a:gd name="T24" fmla="*/ 17 w 1332"/>
                <a:gd name="T25" fmla="*/ 819 h 1334"/>
                <a:gd name="T26" fmla="*/ 0 w 1332"/>
                <a:gd name="T27" fmla="*/ 670 h 1334"/>
                <a:gd name="T28" fmla="*/ 58 w 1332"/>
                <a:gd name="T29" fmla="*/ 395 h 1334"/>
                <a:gd name="T30" fmla="*/ 118 w 1332"/>
                <a:gd name="T31" fmla="*/ 289 h 1334"/>
                <a:gd name="T32" fmla="*/ 390 w 1332"/>
                <a:gd name="T33" fmla="*/ 61 h 1334"/>
                <a:gd name="T34" fmla="*/ 514 w 1332"/>
                <a:gd name="T35" fmla="*/ 18 h 1334"/>
                <a:gd name="T36" fmla="*/ 623 w 1332"/>
                <a:gd name="T37" fmla="*/ 2 h 1334"/>
                <a:gd name="T38" fmla="*/ 663 w 1332"/>
                <a:gd name="T39" fmla="*/ 1 h 1334"/>
                <a:gd name="T40" fmla="*/ 624 w 1332"/>
                <a:gd name="T41" fmla="*/ 17 h 1334"/>
                <a:gd name="T42" fmla="*/ 587 w 1332"/>
                <a:gd name="T43" fmla="*/ 21 h 1334"/>
                <a:gd name="T44" fmla="*/ 397 w 1332"/>
                <a:gd name="T45" fmla="*/ 74 h 1334"/>
                <a:gd name="T46" fmla="*/ 204 w 1332"/>
                <a:gd name="T47" fmla="*/ 208 h 1334"/>
                <a:gd name="T48" fmla="*/ 72 w 1332"/>
                <a:gd name="T49" fmla="*/ 401 h 1334"/>
                <a:gd name="T50" fmla="*/ 15 w 1332"/>
                <a:gd name="T51" fmla="*/ 670 h 1334"/>
                <a:gd name="T52" fmla="*/ 73 w 1332"/>
                <a:gd name="T53" fmla="*/ 937 h 1334"/>
                <a:gd name="T54" fmla="*/ 207 w 1332"/>
                <a:gd name="T55" fmla="*/ 1128 h 1334"/>
                <a:gd name="T56" fmla="*/ 400 w 1332"/>
                <a:gd name="T57" fmla="*/ 1261 h 1334"/>
                <a:gd name="T58" fmla="*/ 668 w 1332"/>
                <a:gd name="T59" fmla="*/ 1318 h 1334"/>
                <a:gd name="T60" fmla="*/ 935 w 1332"/>
                <a:gd name="T61" fmla="*/ 1260 h 1334"/>
                <a:gd name="T62" fmla="*/ 1127 w 1332"/>
                <a:gd name="T63" fmla="*/ 1126 h 1334"/>
                <a:gd name="T64" fmla="*/ 1260 w 1332"/>
                <a:gd name="T65" fmla="*/ 934 h 1334"/>
                <a:gd name="T66" fmla="*/ 1317 w 1332"/>
                <a:gd name="T67" fmla="*/ 665 h 1334"/>
                <a:gd name="T68" fmla="*/ 1259 w 1332"/>
                <a:gd name="T69" fmla="*/ 398 h 1334"/>
                <a:gd name="T70" fmla="*/ 1125 w 1332"/>
                <a:gd name="T71" fmla="*/ 206 h 1334"/>
                <a:gd name="T72" fmla="*/ 932 w 1332"/>
                <a:gd name="T73" fmla="*/ 73 h 1334"/>
                <a:gd name="T74" fmla="*/ 741 w 1332"/>
                <a:gd name="T75" fmla="*/ 20 h 1334"/>
                <a:gd name="T76" fmla="*/ 664 w 1332"/>
                <a:gd name="T77" fmla="*/ 16 h 1334"/>
                <a:gd name="T78" fmla="*/ 624 w 1332"/>
                <a:gd name="T79" fmla="*/ 1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2" h="1334">
                  <a:moveTo>
                    <a:pt x="663" y="1"/>
                  </a:moveTo>
                  <a:cubicBezTo>
                    <a:pt x="688" y="0"/>
                    <a:pt x="718" y="2"/>
                    <a:pt x="742" y="5"/>
                  </a:cubicBezTo>
                  <a:cubicBezTo>
                    <a:pt x="816" y="13"/>
                    <a:pt x="882" y="34"/>
                    <a:pt x="938" y="59"/>
                  </a:cubicBezTo>
                  <a:cubicBezTo>
                    <a:pt x="1015" y="94"/>
                    <a:pt x="1080" y="140"/>
                    <a:pt x="1135" y="195"/>
                  </a:cubicBezTo>
                  <a:cubicBezTo>
                    <a:pt x="1192" y="251"/>
                    <a:pt x="1236" y="314"/>
                    <a:pt x="1272" y="391"/>
                  </a:cubicBezTo>
                  <a:cubicBezTo>
                    <a:pt x="1307" y="467"/>
                    <a:pt x="1332" y="557"/>
                    <a:pt x="1332" y="664"/>
                  </a:cubicBezTo>
                  <a:cubicBezTo>
                    <a:pt x="1332" y="774"/>
                    <a:pt x="1309" y="862"/>
                    <a:pt x="1274" y="939"/>
                  </a:cubicBezTo>
                  <a:cubicBezTo>
                    <a:pt x="1239" y="1016"/>
                    <a:pt x="1194" y="1080"/>
                    <a:pt x="1138" y="1136"/>
                  </a:cubicBezTo>
                  <a:cubicBezTo>
                    <a:pt x="1083" y="1192"/>
                    <a:pt x="1019" y="1238"/>
                    <a:pt x="942" y="1273"/>
                  </a:cubicBezTo>
                  <a:cubicBezTo>
                    <a:pt x="866" y="1308"/>
                    <a:pt x="776" y="1333"/>
                    <a:pt x="669" y="1334"/>
                  </a:cubicBezTo>
                  <a:cubicBezTo>
                    <a:pt x="560" y="1334"/>
                    <a:pt x="471" y="1309"/>
                    <a:pt x="394" y="1275"/>
                  </a:cubicBezTo>
                  <a:cubicBezTo>
                    <a:pt x="317" y="1241"/>
                    <a:pt x="252" y="1195"/>
                    <a:pt x="197" y="1139"/>
                  </a:cubicBezTo>
                  <a:cubicBezTo>
                    <a:pt x="114" y="1056"/>
                    <a:pt x="50" y="954"/>
                    <a:pt x="17" y="819"/>
                  </a:cubicBezTo>
                  <a:cubicBezTo>
                    <a:pt x="6" y="774"/>
                    <a:pt x="0" y="724"/>
                    <a:pt x="0" y="670"/>
                  </a:cubicBezTo>
                  <a:cubicBezTo>
                    <a:pt x="0" y="561"/>
                    <a:pt x="24" y="471"/>
                    <a:pt x="58" y="395"/>
                  </a:cubicBezTo>
                  <a:cubicBezTo>
                    <a:pt x="75" y="357"/>
                    <a:pt x="96" y="321"/>
                    <a:pt x="118" y="289"/>
                  </a:cubicBezTo>
                  <a:cubicBezTo>
                    <a:pt x="187" y="190"/>
                    <a:pt x="277" y="114"/>
                    <a:pt x="390" y="61"/>
                  </a:cubicBezTo>
                  <a:cubicBezTo>
                    <a:pt x="428" y="43"/>
                    <a:pt x="469" y="29"/>
                    <a:pt x="514" y="18"/>
                  </a:cubicBezTo>
                  <a:cubicBezTo>
                    <a:pt x="548" y="10"/>
                    <a:pt x="583" y="5"/>
                    <a:pt x="623" y="2"/>
                  </a:cubicBezTo>
                  <a:cubicBezTo>
                    <a:pt x="636" y="2"/>
                    <a:pt x="649" y="2"/>
                    <a:pt x="663" y="1"/>
                  </a:cubicBezTo>
                  <a:close/>
                  <a:moveTo>
                    <a:pt x="624" y="17"/>
                  </a:moveTo>
                  <a:cubicBezTo>
                    <a:pt x="611" y="18"/>
                    <a:pt x="599" y="19"/>
                    <a:pt x="587" y="21"/>
                  </a:cubicBezTo>
                  <a:cubicBezTo>
                    <a:pt x="515" y="29"/>
                    <a:pt x="452" y="49"/>
                    <a:pt x="397" y="74"/>
                  </a:cubicBezTo>
                  <a:cubicBezTo>
                    <a:pt x="322" y="109"/>
                    <a:pt x="260" y="153"/>
                    <a:pt x="204" y="208"/>
                  </a:cubicBezTo>
                  <a:cubicBezTo>
                    <a:pt x="150" y="262"/>
                    <a:pt x="105" y="326"/>
                    <a:pt x="72" y="401"/>
                  </a:cubicBezTo>
                  <a:cubicBezTo>
                    <a:pt x="38" y="476"/>
                    <a:pt x="15" y="563"/>
                    <a:pt x="15" y="670"/>
                  </a:cubicBezTo>
                  <a:cubicBezTo>
                    <a:pt x="15" y="776"/>
                    <a:pt x="40" y="863"/>
                    <a:pt x="73" y="937"/>
                  </a:cubicBezTo>
                  <a:cubicBezTo>
                    <a:pt x="107" y="1012"/>
                    <a:pt x="153" y="1074"/>
                    <a:pt x="207" y="1128"/>
                  </a:cubicBezTo>
                  <a:cubicBezTo>
                    <a:pt x="261" y="1182"/>
                    <a:pt x="325" y="1228"/>
                    <a:pt x="400" y="1261"/>
                  </a:cubicBezTo>
                  <a:cubicBezTo>
                    <a:pt x="474" y="1294"/>
                    <a:pt x="562" y="1319"/>
                    <a:pt x="668" y="1318"/>
                  </a:cubicBezTo>
                  <a:cubicBezTo>
                    <a:pt x="773" y="1318"/>
                    <a:pt x="861" y="1294"/>
                    <a:pt x="935" y="1260"/>
                  </a:cubicBezTo>
                  <a:cubicBezTo>
                    <a:pt x="1010" y="1226"/>
                    <a:pt x="1073" y="1180"/>
                    <a:pt x="1127" y="1126"/>
                  </a:cubicBezTo>
                  <a:cubicBezTo>
                    <a:pt x="1181" y="1072"/>
                    <a:pt x="1227" y="1009"/>
                    <a:pt x="1260" y="934"/>
                  </a:cubicBezTo>
                  <a:cubicBezTo>
                    <a:pt x="1294" y="858"/>
                    <a:pt x="1317" y="772"/>
                    <a:pt x="1317" y="665"/>
                  </a:cubicBezTo>
                  <a:cubicBezTo>
                    <a:pt x="1317" y="558"/>
                    <a:pt x="1292" y="472"/>
                    <a:pt x="1259" y="398"/>
                  </a:cubicBezTo>
                  <a:cubicBezTo>
                    <a:pt x="1224" y="322"/>
                    <a:pt x="1180" y="261"/>
                    <a:pt x="1125" y="206"/>
                  </a:cubicBezTo>
                  <a:cubicBezTo>
                    <a:pt x="1071" y="152"/>
                    <a:pt x="1007" y="107"/>
                    <a:pt x="932" y="73"/>
                  </a:cubicBezTo>
                  <a:cubicBezTo>
                    <a:pt x="877" y="48"/>
                    <a:pt x="813" y="28"/>
                    <a:pt x="741" y="20"/>
                  </a:cubicBezTo>
                  <a:cubicBezTo>
                    <a:pt x="717" y="18"/>
                    <a:pt x="689" y="15"/>
                    <a:pt x="664" y="16"/>
                  </a:cubicBezTo>
                  <a:cubicBezTo>
                    <a:pt x="650" y="17"/>
                    <a:pt x="637" y="16"/>
                    <a:pt x="62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p:nvSpPr>
          <p:spPr bwMode="auto">
            <a:xfrm>
              <a:off x="3687" y="943"/>
              <a:ext cx="94" cy="131"/>
            </a:xfrm>
            <a:custGeom>
              <a:avLst/>
              <a:gdLst>
                <a:gd name="T0" fmla="*/ 59 w 102"/>
                <a:gd name="T1" fmla="*/ 11 h 142"/>
                <a:gd name="T2" fmla="*/ 74 w 102"/>
                <a:gd name="T3" fmla="*/ 12 h 142"/>
                <a:gd name="T4" fmla="*/ 90 w 102"/>
                <a:gd name="T5" fmla="*/ 12 h 142"/>
                <a:gd name="T6" fmla="*/ 101 w 102"/>
                <a:gd name="T7" fmla="*/ 25 h 142"/>
                <a:gd name="T8" fmla="*/ 95 w 102"/>
                <a:gd name="T9" fmla="*/ 34 h 142"/>
                <a:gd name="T10" fmla="*/ 85 w 102"/>
                <a:gd name="T11" fmla="*/ 56 h 142"/>
                <a:gd name="T12" fmla="*/ 81 w 102"/>
                <a:gd name="T13" fmla="*/ 67 h 142"/>
                <a:gd name="T14" fmla="*/ 73 w 102"/>
                <a:gd name="T15" fmla="*/ 73 h 142"/>
                <a:gd name="T16" fmla="*/ 67 w 102"/>
                <a:gd name="T17" fmla="*/ 65 h 142"/>
                <a:gd name="T18" fmla="*/ 44 w 102"/>
                <a:gd name="T19" fmla="*/ 61 h 142"/>
                <a:gd name="T20" fmla="*/ 22 w 102"/>
                <a:gd name="T21" fmla="*/ 126 h 142"/>
                <a:gd name="T22" fmla="*/ 9 w 102"/>
                <a:gd name="T23" fmla="*/ 142 h 142"/>
                <a:gd name="T24" fmla="*/ 14 w 102"/>
                <a:gd name="T25" fmla="*/ 111 h 142"/>
                <a:gd name="T26" fmla="*/ 41 w 102"/>
                <a:gd name="T27" fmla="*/ 43 h 142"/>
                <a:gd name="T28" fmla="*/ 45 w 102"/>
                <a:gd name="T29" fmla="*/ 10 h 142"/>
                <a:gd name="T30" fmla="*/ 45 w 102"/>
                <a:gd name="T31" fmla="*/ 2 h 142"/>
                <a:gd name="T32" fmla="*/ 59 w 102"/>
                <a:gd name="T33" fmla="*/ 11 h 142"/>
                <a:gd name="T34" fmla="*/ 79 w 102"/>
                <a:gd name="T35" fmla="*/ 42 h 142"/>
                <a:gd name="T36" fmla="*/ 84 w 102"/>
                <a:gd name="T37" fmla="*/ 21 h 142"/>
                <a:gd name="T38" fmla="*/ 60 w 102"/>
                <a:gd name="T39" fmla="*/ 18 h 142"/>
                <a:gd name="T40" fmla="*/ 53 w 102"/>
                <a:gd name="T41" fmla="*/ 34 h 142"/>
                <a:gd name="T42" fmla="*/ 72 w 102"/>
                <a:gd name="T43" fmla="*/ 42 h 142"/>
                <a:gd name="T44" fmla="*/ 50 w 102"/>
                <a:gd name="T45" fmla="*/ 41 h 142"/>
                <a:gd name="T46" fmla="*/ 46 w 102"/>
                <a:gd name="T47" fmla="*/ 55 h 142"/>
                <a:gd name="T48" fmla="*/ 71 w 102"/>
                <a:gd name="T49" fmla="*/ 61 h 142"/>
                <a:gd name="T50" fmla="*/ 79 w 102"/>
                <a:gd name="T5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2">
                  <a:moveTo>
                    <a:pt x="59" y="11"/>
                  </a:moveTo>
                  <a:cubicBezTo>
                    <a:pt x="64" y="12"/>
                    <a:pt x="69" y="12"/>
                    <a:pt x="74" y="12"/>
                  </a:cubicBezTo>
                  <a:cubicBezTo>
                    <a:pt x="80" y="12"/>
                    <a:pt x="86" y="11"/>
                    <a:pt x="90" y="12"/>
                  </a:cubicBezTo>
                  <a:cubicBezTo>
                    <a:pt x="93" y="12"/>
                    <a:pt x="102" y="21"/>
                    <a:pt x="101" y="25"/>
                  </a:cubicBezTo>
                  <a:cubicBezTo>
                    <a:pt x="101" y="28"/>
                    <a:pt x="96" y="32"/>
                    <a:pt x="95" y="34"/>
                  </a:cubicBezTo>
                  <a:cubicBezTo>
                    <a:pt x="90" y="40"/>
                    <a:pt x="88" y="48"/>
                    <a:pt x="85" y="56"/>
                  </a:cubicBezTo>
                  <a:cubicBezTo>
                    <a:pt x="84" y="60"/>
                    <a:pt x="83" y="64"/>
                    <a:pt x="81" y="67"/>
                  </a:cubicBezTo>
                  <a:cubicBezTo>
                    <a:pt x="79" y="69"/>
                    <a:pt x="75" y="73"/>
                    <a:pt x="73" y="73"/>
                  </a:cubicBezTo>
                  <a:cubicBezTo>
                    <a:pt x="69" y="72"/>
                    <a:pt x="68" y="67"/>
                    <a:pt x="67" y="65"/>
                  </a:cubicBezTo>
                  <a:cubicBezTo>
                    <a:pt x="60" y="63"/>
                    <a:pt x="52" y="62"/>
                    <a:pt x="44" y="61"/>
                  </a:cubicBezTo>
                  <a:cubicBezTo>
                    <a:pt x="37" y="82"/>
                    <a:pt x="31" y="107"/>
                    <a:pt x="22" y="126"/>
                  </a:cubicBezTo>
                  <a:cubicBezTo>
                    <a:pt x="19" y="132"/>
                    <a:pt x="16" y="140"/>
                    <a:pt x="9" y="142"/>
                  </a:cubicBezTo>
                  <a:cubicBezTo>
                    <a:pt x="0" y="131"/>
                    <a:pt x="9" y="119"/>
                    <a:pt x="14" y="111"/>
                  </a:cubicBezTo>
                  <a:cubicBezTo>
                    <a:pt x="26" y="92"/>
                    <a:pt x="34" y="68"/>
                    <a:pt x="41" y="43"/>
                  </a:cubicBezTo>
                  <a:cubicBezTo>
                    <a:pt x="44" y="33"/>
                    <a:pt x="46" y="21"/>
                    <a:pt x="45" y="10"/>
                  </a:cubicBezTo>
                  <a:cubicBezTo>
                    <a:pt x="45" y="8"/>
                    <a:pt x="44" y="5"/>
                    <a:pt x="45" y="2"/>
                  </a:cubicBezTo>
                  <a:cubicBezTo>
                    <a:pt x="52" y="0"/>
                    <a:pt x="55" y="8"/>
                    <a:pt x="59" y="11"/>
                  </a:cubicBezTo>
                  <a:close/>
                  <a:moveTo>
                    <a:pt x="79" y="42"/>
                  </a:moveTo>
                  <a:cubicBezTo>
                    <a:pt x="80" y="38"/>
                    <a:pt x="86" y="25"/>
                    <a:pt x="84" y="21"/>
                  </a:cubicBezTo>
                  <a:cubicBezTo>
                    <a:pt x="82" y="17"/>
                    <a:pt x="66" y="19"/>
                    <a:pt x="60" y="18"/>
                  </a:cubicBezTo>
                  <a:cubicBezTo>
                    <a:pt x="56" y="22"/>
                    <a:pt x="55" y="28"/>
                    <a:pt x="53" y="34"/>
                  </a:cubicBezTo>
                  <a:cubicBezTo>
                    <a:pt x="62" y="34"/>
                    <a:pt x="70" y="35"/>
                    <a:pt x="72" y="42"/>
                  </a:cubicBezTo>
                  <a:cubicBezTo>
                    <a:pt x="65" y="45"/>
                    <a:pt x="57" y="41"/>
                    <a:pt x="50" y="41"/>
                  </a:cubicBezTo>
                  <a:cubicBezTo>
                    <a:pt x="48" y="46"/>
                    <a:pt x="47" y="50"/>
                    <a:pt x="46" y="55"/>
                  </a:cubicBezTo>
                  <a:cubicBezTo>
                    <a:pt x="56" y="55"/>
                    <a:pt x="68" y="53"/>
                    <a:pt x="71" y="61"/>
                  </a:cubicBezTo>
                  <a:cubicBezTo>
                    <a:pt x="74" y="56"/>
                    <a:pt x="76" y="49"/>
                    <a:pt x="7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785" y="953"/>
              <a:ext cx="68" cy="165"/>
            </a:xfrm>
            <a:custGeom>
              <a:avLst/>
              <a:gdLst>
                <a:gd name="T0" fmla="*/ 26 w 74"/>
                <a:gd name="T1" fmla="*/ 11 h 178"/>
                <a:gd name="T2" fmla="*/ 43 w 74"/>
                <a:gd name="T3" fmla="*/ 13 h 178"/>
                <a:gd name="T4" fmla="*/ 59 w 74"/>
                <a:gd name="T5" fmla="*/ 10 h 178"/>
                <a:gd name="T6" fmla="*/ 68 w 74"/>
                <a:gd name="T7" fmla="*/ 16 h 178"/>
                <a:gd name="T8" fmla="*/ 74 w 74"/>
                <a:gd name="T9" fmla="*/ 25 h 178"/>
                <a:gd name="T10" fmla="*/ 70 w 74"/>
                <a:gd name="T11" fmla="*/ 32 h 178"/>
                <a:gd name="T12" fmla="*/ 59 w 74"/>
                <a:gd name="T13" fmla="*/ 64 h 178"/>
                <a:gd name="T14" fmla="*/ 37 w 74"/>
                <a:gd name="T15" fmla="*/ 151 h 178"/>
                <a:gd name="T16" fmla="*/ 32 w 74"/>
                <a:gd name="T17" fmla="*/ 167 h 178"/>
                <a:gd name="T18" fmla="*/ 19 w 74"/>
                <a:gd name="T19" fmla="*/ 177 h 178"/>
                <a:gd name="T20" fmla="*/ 8 w 74"/>
                <a:gd name="T21" fmla="*/ 163 h 178"/>
                <a:gd name="T22" fmla="*/ 0 w 74"/>
                <a:gd name="T23" fmla="*/ 147 h 178"/>
                <a:gd name="T24" fmla="*/ 9 w 74"/>
                <a:gd name="T25" fmla="*/ 151 h 178"/>
                <a:gd name="T26" fmla="*/ 18 w 74"/>
                <a:gd name="T27" fmla="*/ 155 h 178"/>
                <a:gd name="T28" fmla="*/ 27 w 74"/>
                <a:gd name="T29" fmla="*/ 135 h 178"/>
                <a:gd name="T30" fmla="*/ 46 w 74"/>
                <a:gd name="T31" fmla="*/ 70 h 178"/>
                <a:gd name="T32" fmla="*/ 14 w 74"/>
                <a:gd name="T33" fmla="*/ 63 h 178"/>
                <a:gd name="T34" fmla="*/ 9 w 74"/>
                <a:gd name="T35" fmla="*/ 68 h 178"/>
                <a:gd name="T36" fmla="*/ 11 w 74"/>
                <a:gd name="T37" fmla="*/ 35 h 178"/>
                <a:gd name="T38" fmla="*/ 15 w 74"/>
                <a:gd name="T39" fmla="*/ 11 h 178"/>
                <a:gd name="T40" fmla="*/ 15 w 74"/>
                <a:gd name="T41" fmla="*/ 3 h 178"/>
                <a:gd name="T42" fmla="*/ 26 w 74"/>
                <a:gd name="T43" fmla="*/ 11 h 178"/>
                <a:gd name="T44" fmla="*/ 22 w 74"/>
                <a:gd name="T45" fmla="*/ 35 h 178"/>
                <a:gd name="T46" fmla="*/ 46 w 74"/>
                <a:gd name="T47" fmla="*/ 43 h 178"/>
                <a:gd name="T48" fmla="*/ 33 w 74"/>
                <a:gd name="T49" fmla="*/ 43 h 178"/>
                <a:gd name="T50" fmla="*/ 20 w 74"/>
                <a:gd name="T51" fmla="*/ 41 h 178"/>
                <a:gd name="T52" fmla="*/ 16 w 74"/>
                <a:gd name="T53" fmla="*/ 56 h 178"/>
                <a:gd name="T54" fmla="*/ 43 w 74"/>
                <a:gd name="T55" fmla="*/ 59 h 178"/>
                <a:gd name="T56" fmla="*/ 48 w 74"/>
                <a:gd name="T57" fmla="*/ 63 h 178"/>
                <a:gd name="T58" fmla="*/ 56 w 74"/>
                <a:gd name="T59" fmla="*/ 21 h 178"/>
                <a:gd name="T60" fmla="*/ 26 w 74"/>
                <a:gd name="T61" fmla="*/ 18 h 178"/>
                <a:gd name="T62" fmla="*/ 22 w 74"/>
                <a:gd name="T63" fmla="*/ 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178">
                  <a:moveTo>
                    <a:pt x="26" y="11"/>
                  </a:moveTo>
                  <a:cubicBezTo>
                    <a:pt x="32" y="11"/>
                    <a:pt x="37" y="13"/>
                    <a:pt x="43" y="13"/>
                  </a:cubicBezTo>
                  <a:cubicBezTo>
                    <a:pt x="48" y="13"/>
                    <a:pt x="54" y="10"/>
                    <a:pt x="59" y="10"/>
                  </a:cubicBezTo>
                  <a:cubicBezTo>
                    <a:pt x="62" y="11"/>
                    <a:pt x="65" y="14"/>
                    <a:pt x="68" y="16"/>
                  </a:cubicBezTo>
                  <a:cubicBezTo>
                    <a:pt x="70" y="18"/>
                    <a:pt x="74" y="22"/>
                    <a:pt x="74" y="25"/>
                  </a:cubicBezTo>
                  <a:cubicBezTo>
                    <a:pt x="74" y="28"/>
                    <a:pt x="71" y="30"/>
                    <a:pt x="70" y="32"/>
                  </a:cubicBezTo>
                  <a:cubicBezTo>
                    <a:pt x="64" y="40"/>
                    <a:pt x="62" y="53"/>
                    <a:pt x="59" y="64"/>
                  </a:cubicBezTo>
                  <a:cubicBezTo>
                    <a:pt x="51" y="93"/>
                    <a:pt x="44" y="121"/>
                    <a:pt x="37" y="151"/>
                  </a:cubicBezTo>
                  <a:cubicBezTo>
                    <a:pt x="36" y="157"/>
                    <a:pt x="34" y="163"/>
                    <a:pt x="32" y="167"/>
                  </a:cubicBezTo>
                  <a:cubicBezTo>
                    <a:pt x="29" y="170"/>
                    <a:pt x="22" y="177"/>
                    <a:pt x="19" y="177"/>
                  </a:cubicBezTo>
                  <a:cubicBezTo>
                    <a:pt x="14" y="178"/>
                    <a:pt x="11" y="167"/>
                    <a:pt x="8" y="163"/>
                  </a:cubicBezTo>
                  <a:cubicBezTo>
                    <a:pt x="5" y="157"/>
                    <a:pt x="2" y="152"/>
                    <a:pt x="0" y="147"/>
                  </a:cubicBezTo>
                  <a:cubicBezTo>
                    <a:pt x="4" y="147"/>
                    <a:pt x="6" y="149"/>
                    <a:pt x="9" y="151"/>
                  </a:cubicBezTo>
                  <a:cubicBezTo>
                    <a:pt x="11" y="152"/>
                    <a:pt x="15" y="155"/>
                    <a:pt x="18" y="155"/>
                  </a:cubicBezTo>
                  <a:cubicBezTo>
                    <a:pt x="22" y="154"/>
                    <a:pt x="25" y="140"/>
                    <a:pt x="27" y="135"/>
                  </a:cubicBezTo>
                  <a:cubicBezTo>
                    <a:pt x="34" y="114"/>
                    <a:pt x="41" y="90"/>
                    <a:pt x="46" y="70"/>
                  </a:cubicBezTo>
                  <a:cubicBezTo>
                    <a:pt x="37" y="67"/>
                    <a:pt x="25" y="65"/>
                    <a:pt x="14" y="63"/>
                  </a:cubicBezTo>
                  <a:cubicBezTo>
                    <a:pt x="12" y="64"/>
                    <a:pt x="12" y="68"/>
                    <a:pt x="9" y="68"/>
                  </a:cubicBezTo>
                  <a:cubicBezTo>
                    <a:pt x="1" y="58"/>
                    <a:pt x="8" y="46"/>
                    <a:pt x="11" y="35"/>
                  </a:cubicBezTo>
                  <a:cubicBezTo>
                    <a:pt x="13" y="28"/>
                    <a:pt x="16" y="20"/>
                    <a:pt x="15" y="11"/>
                  </a:cubicBezTo>
                  <a:cubicBezTo>
                    <a:pt x="15" y="8"/>
                    <a:pt x="14" y="5"/>
                    <a:pt x="15" y="3"/>
                  </a:cubicBezTo>
                  <a:cubicBezTo>
                    <a:pt x="18" y="0"/>
                    <a:pt x="24" y="9"/>
                    <a:pt x="26" y="11"/>
                  </a:cubicBezTo>
                  <a:close/>
                  <a:moveTo>
                    <a:pt x="22" y="35"/>
                  </a:moveTo>
                  <a:cubicBezTo>
                    <a:pt x="31" y="33"/>
                    <a:pt x="44" y="34"/>
                    <a:pt x="46" y="43"/>
                  </a:cubicBezTo>
                  <a:cubicBezTo>
                    <a:pt x="42" y="45"/>
                    <a:pt x="37" y="43"/>
                    <a:pt x="33" y="43"/>
                  </a:cubicBezTo>
                  <a:cubicBezTo>
                    <a:pt x="28" y="42"/>
                    <a:pt x="24" y="41"/>
                    <a:pt x="20" y="41"/>
                  </a:cubicBezTo>
                  <a:cubicBezTo>
                    <a:pt x="18" y="46"/>
                    <a:pt x="17" y="51"/>
                    <a:pt x="16" y="56"/>
                  </a:cubicBezTo>
                  <a:cubicBezTo>
                    <a:pt x="24" y="58"/>
                    <a:pt x="37" y="56"/>
                    <a:pt x="43" y="59"/>
                  </a:cubicBezTo>
                  <a:cubicBezTo>
                    <a:pt x="45" y="60"/>
                    <a:pt x="47" y="63"/>
                    <a:pt x="48" y="63"/>
                  </a:cubicBezTo>
                  <a:cubicBezTo>
                    <a:pt x="51" y="49"/>
                    <a:pt x="57" y="38"/>
                    <a:pt x="56" y="21"/>
                  </a:cubicBezTo>
                  <a:cubicBezTo>
                    <a:pt x="48" y="18"/>
                    <a:pt x="36" y="19"/>
                    <a:pt x="26" y="18"/>
                  </a:cubicBezTo>
                  <a:cubicBezTo>
                    <a:pt x="25" y="24"/>
                    <a:pt x="22" y="30"/>
                    <a:pt x="2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87" y="966"/>
              <a:ext cx="161" cy="161"/>
            </a:xfrm>
            <a:custGeom>
              <a:avLst/>
              <a:gdLst>
                <a:gd name="T0" fmla="*/ 54 w 175"/>
                <a:gd name="T1" fmla="*/ 56 h 174"/>
                <a:gd name="T2" fmla="*/ 75 w 175"/>
                <a:gd name="T3" fmla="*/ 44 h 174"/>
                <a:gd name="T4" fmla="*/ 94 w 175"/>
                <a:gd name="T5" fmla="*/ 32 h 174"/>
                <a:gd name="T6" fmla="*/ 117 w 175"/>
                <a:gd name="T7" fmla="*/ 36 h 174"/>
                <a:gd name="T8" fmla="*/ 103 w 175"/>
                <a:gd name="T9" fmla="*/ 45 h 174"/>
                <a:gd name="T10" fmla="*/ 56 w 175"/>
                <a:gd name="T11" fmla="*/ 66 h 174"/>
                <a:gd name="T12" fmla="*/ 57 w 175"/>
                <a:gd name="T13" fmla="*/ 73 h 174"/>
                <a:gd name="T14" fmla="*/ 109 w 175"/>
                <a:gd name="T15" fmla="*/ 103 h 174"/>
                <a:gd name="T16" fmla="*/ 139 w 175"/>
                <a:gd name="T17" fmla="*/ 114 h 174"/>
                <a:gd name="T18" fmla="*/ 158 w 175"/>
                <a:gd name="T19" fmla="*/ 115 h 174"/>
                <a:gd name="T20" fmla="*/ 175 w 175"/>
                <a:gd name="T21" fmla="*/ 118 h 174"/>
                <a:gd name="T22" fmla="*/ 158 w 175"/>
                <a:gd name="T23" fmla="*/ 127 h 174"/>
                <a:gd name="T24" fmla="*/ 148 w 175"/>
                <a:gd name="T25" fmla="*/ 131 h 174"/>
                <a:gd name="T26" fmla="*/ 135 w 175"/>
                <a:gd name="T27" fmla="*/ 135 h 174"/>
                <a:gd name="T28" fmla="*/ 114 w 175"/>
                <a:gd name="T29" fmla="*/ 124 h 174"/>
                <a:gd name="T30" fmla="*/ 59 w 175"/>
                <a:gd name="T31" fmla="*/ 82 h 174"/>
                <a:gd name="T32" fmla="*/ 32 w 175"/>
                <a:gd name="T33" fmla="*/ 163 h 174"/>
                <a:gd name="T34" fmla="*/ 15 w 175"/>
                <a:gd name="T35" fmla="*/ 174 h 174"/>
                <a:gd name="T36" fmla="*/ 20 w 175"/>
                <a:gd name="T37" fmla="*/ 167 h 174"/>
                <a:gd name="T38" fmla="*/ 48 w 175"/>
                <a:gd name="T39" fmla="*/ 105 h 174"/>
                <a:gd name="T40" fmla="*/ 45 w 175"/>
                <a:gd name="T41" fmla="*/ 72 h 174"/>
                <a:gd name="T42" fmla="*/ 31 w 175"/>
                <a:gd name="T43" fmla="*/ 81 h 174"/>
                <a:gd name="T44" fmla="*/ 17 w 175"/>
                <a:gd name="T45" fmla="*/ 90 h 174"/>
                <a:gd name="T46" fmla="*/ 0 w 175"/>
                <a:gd name="T47" fmla="*/ 88 h 174"/>
                <a:gd name="T48" fmla="*/ 10 w 175"/>
                <a:gd name="T49" fmla="*/ 81 h 174"/>
                <a:gd name="T50" fmla="*/ 43 w 175"/>
                <a:gd name="T51" fmla="*/ 63 h 174"/>
                <a:gd name="T52" fmla="*/ 36 w 175"/>
                <a:gd name="T53" fmla="*/ 40 h 174"/>
                <a:gd name="T54" fmla="*/ 23 w 175"/>
                <a:gd name="T55" fmla="*/ 12 h 174"/>
                <a:gd name="T56" fmla="*/ 16 w 175"/>
                <a:gd name="T57" fmla="*/ 7 h 174"/>
                <a:gd name="T58" fmla="*/ 24 w 175"/>
                <a:gd name="T59" fmla="*/ 1 h 174"/>
                <a:gd name="T60" fmla="*/ 43 w 175"/>
                <a:gd name="T61" fmla="*/ 5 h 174"/>
                <a:gd name="T62" fmla="*/ 44 w 175"/>
                <a:gd name="T63" fmla="*/ 13 h 174"/>
                <a:gd name="T64" fmla="*/ 54 w 175"/>
                <a:gd name="T6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4">
                  <a:moveTo>
                    <a:pt x="54" y="56"/>
                  </a:moveTo>
                  <a:cubicBezTo>
                    <a:pt x="61" y="52"/>
                    <a:pt x="68" y="48"/>
                    <a:pt x="75" y="44"/>
                  </a:cubicBezTo>
                  <a:cubicBezTo>
                    <a:pt x="81" y="40"/>
                    <a:pt x="87" y="34"/>
                    <a:pt x="94" y="32"/>
                  </a:cubicBezTo>
                  <a:cubicBezTo>
                    <a:pt x="99" y="29"/>
                    <a:pt x="117" y="30"/>
                    <a:pt x="117" y="36"/>
                  </a:cubicBezTo>
                  <a:cubicBezTo>
                    <a:pt x="117" y="41"/>
                    <a:pt x="105" y="43"/>
                    <a:pt x="103" y="45"/>
                  </a:cubicBezTo>
                  <a:cubicBezTo>
                    <a:pt x="86" y="51"/>
                    <a:pt x="71" y="58"/>
                    <a:pt x="56" y="66"/>
                  </a:cubicBezTo>
                  <a:cubicBezTo>
                    <a:pt x="57" y="68"/>
                    <a:pt x="57" y="70"/>
                    <a:pt x="57" y="73"/>
                  </a:cubicBezTo>
                  <a:cubicBezTo>
                    <a:pt x="73" y="84"/>
                    <a:pt x="90" y="94"/>
                    <a:pt x="109" y="103"/>
                  </a:cubicBezTo>
                  <a:cubicBezTo>
                    <a:pt x="117" y="108"/>
                    <a:pt x="127" y="112"/>
                    <a:pt x="139" y="114"/>
                  </a:cubicBezTo>
                  <a:cubicBezTo>
                    <a:pt x="145" y="114"/>
                    <a:pt x="152" y="115"/>
                    <a:pt x="158" y="115"/>
                  </a:cubicBezTo>
                  <a:cubicBezTo>
                    <a:pt x="164" y="115"/>
                    <a:pt x="171" y="115"/>
                    <a:pt x="175" y="118"/>
                  </a:cubicBezTo>
                  <a:cubicBezTo>
                    <a:pt x="171" y="123"/>
                    <a:pt x="164" y="125"/>
                    <a:pt x="158" y="127"/>
                  </a:cubicBezTo>
                  <a:cubicBezTo>
                    <a:pt x="155" y="129"/>
                    <a:pt x="152" y="130"/>
                    <a:pt x="148" y="131"/>
                  </a:cubicBezTo>
                  <a:cubicBezTo>
                    <a:pt x="144" y="133"/>
                    <a:pt x="141" y="136"/>
                    <a:pt x="135" y="135"/>
                  </a:cubicBezTo>
                  <a:cubicBezTo>
                    <a:pt x="128" y="134"/>
                    <a:pt x="120" y="127"/>
                    <a:pt x="114" y="124"/>
                  </a:cubicBezTo>
                  <a:cubicBezTo>
                    <a:pt x="95" y="111"/>
                    <a:pt x="75" y="96"/>
                    <a:pt x="59" y="82"/>
                  </a:cubicBezTo>
                  <a:cubicBezTo>
                    <a:pt x="65" y="119"/>
                    <a:pt x="51" y="146"/>
                    <a:pt x="32" y="163"/>
                  </a:cubicBezTo>
                  <a:cubicBezTo>
                    <a:pt x="27" y="168"/>
                    <a:pt x="22" y="174"/>
                    <a:pt x="15" y="174"/>
                  </a:cubicBezTo>
                  <a:cubicBezTo>
                    <a:pt x="15" y="171"/>
                    <a:pt x="18" y="169"/>
                    <a:pt x="20" y="167"/>
                  </a:cubicBezTo>
                  <a:cubicBezTo>
                    <a:pt x="32" y="151"/>
                    <a:pt x="46" y="132"/>
                    <a:pt x="48" y="105"/>
                  </a:cubicBezTo>
                  <a:cubicBezTo>
                    <a:pt x="48" y="93"/>
                    <a:pt x="47" y="83"/>
                    <a:pt x="45" y="72"/>
                  </a:cubicBezTo>
                  <a:cubicBezTo>
                    <a:pt x="40" y="74"/>
                    <a:pt x="36" y="77"/>
                    <a:pt x="31" y="81"/>
                  </a:cubicBezTo>
                  <a:cubicBezTo>
                    <a:pt x="26" y="84"/>
                    <a:pt x="21" y="88"/>
                    <a:pt x="17" y="90"/>
                  </a:cubicBezTo>
                  <a:cubicBezTo>
                    <a:pt x="12" y="92"/>
                    <a:pt x="4" y="92"/>
                    <a:pt x="0" y="88"/>
                  </a:cubicBezTo>
                  <a:cubicBezTo>
                    <a:pt x="3" y="84"/>
                    <a:pt x="7" y="83"/>
                    <a:pt x="10" y="81"/>
                  </a:cubicBezTo>
                  <a:cubicBezTo>
                    <a:pt x="21" y="75"/>
                    <a:pt x="32" y="69"/>
                    <a:pt x="43" y="63"/>
                  </a:cubicBezTo>
                  <a:cubicBezTo>
                    <a:pt x="41" y="55"/>
                    <a:pt x="39" y="48"/>
                    <a:pt x="36" y="40"/>
                  </a:cubicBezTo>
                  <a:cubicBezTo>
                    <a:pt x="33" y="29"/>
                    <a:pt x="31" y="18"/>
                    <a:pt x="23" y="12"/>
                  </a:cubicBezTo>
                  <a:cubicBezTo>
                    <a:pt x="21" y="10"/>
                    <a:pt x="16" y="9"/>
                    <a:pt x="16" y="7"/>
                  </a:cubicBezTo>
                  <a:cubicBezTo>
                    <a:pt x="15" y="4"/>
                    <a:pt x="20" y="1"/>
                    <a:pt x="24" y="1"/>
                  </a:cubicBezTo>
                  <a:cubicBezTo>
                    <a:pt x="31" y="0"/>
                    <a:pt x="41" y="2"/>
                    <a:pt x="43" y="5"/>
                  </a:cubicBezTo>
                  <a:cubicBezTo>
                    <a:pt x="45" y="7"/>
                    <a:pt x="44" y="10"/>
                    <a:pt x="44" y="13"/>
                  </a:cubicBezTo>
                  <a:cubicBezTo>
                    <a:pt x="45" y="29"/>
                    <a:pt x="52" y="42"/>
                    <a:pt x="5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
            <p:cNvSpPr>
              <a:spLocks noEditPoints="1"/>
            </p:cNvSpPr>
            <p:nvPr/>
          </p:nvSpPr>
          <p:spPr bwMode="auto">
            <a:xfrm>
              <a:off x="3205" y="1093"/>
              <a:ext cx="834" cy="836"/>
            </a:xfrm>
            <a:custGeom>
              <a:avLst/>
              <a:gdLst>
                <a:gd name="T0" fmla="*/ 446 w 904"/>
                <a:gd name="T1" fmla="*/ 1 h 906"/>
                <a:gd name="T2" fmla="*/ 549 w 904"/>
                <a:gd name="T3" fmla="*/ 12 h 906"/>
                <a:gd name="T4" fmla="*/ 634 w 904"/>
                <a:gd name="T5" fmla="*/ 40 h 906"/>
                <a:gd name="T6" fmla="*/ 768 w 904"/>
                <a:gd name="T7" fmla="*/ 131 h 906"/>
                <a:gd name="T8" fmla="*/ 862 w 904"/>
                <a:gd name="T9" fmla="*/ 264 h 906"/>
                <a:gd name="T10" fmla="*/ 904 w 904"/>
                <a:gd name="T11" fmla="*/ 447 h 906"/>
                <a:gd name="T12" fmla="*/ 865 w 904"/>
                <a:gd name="T13" fmla="*/ 635 h 906"/>
                <a:gd name="T14" fmla="*/ 774 w 904"/>
                <a:gd name="T15" fmla="*/ 769 h 906"/>
                <a:gd name="T16" fmla="*/ 642 w 904"/>
                <a:gd name="T17" fmla="*/ 863 h 906"/>
                <a:gd name="T18" fmla="*/ 458 w 904"/>
                <a:gd name="T19" fmla="*/ 905 h 906"/>
                <a:gd name="T20" fmla="*/ 270 w 904"/>
                <a:gd name="T21" fmla="*/ 867 h 906"/>
                <a:gd name="T22" fmla="*/ 136 w 904"/>
                <a:gd name="T23" fmla="*/ 776 h 906"/>
                <a:gd name="T24" fmla="*/ 13 w 904"/>
                <a:gd name="T25" fmla="*/ 559 h 906"/>
                <a:gd name="T26" fmla="*/ 0 w 904"/>
                <a:gd name="T27" fmla="*/ 459 h 906"/>
                <a:gd name="T28" fmla="*/ 79 w 904"/>
                <a:gd name="T29" fmla="*/ 199 h 906"/>
                <a:gd name="T30" fmla="*/ 262 w 904"/>
                <a:gd name="T31" fmla="*/ 43 h 906"/>
                <a:gd name="T32" fmla="*/ 445 w 904"/>
                <a:gd name="T33" fmla="*/ 1 h 906"/>
                <a:gd name="T34" fmla="*/ 446 w 904"/>
                <a:gd name="T35" fmla="*/ 1 h 906"/>
                <a:gd name="T36" fmla="*/ 271 w 904"/>
                <a:gd name="T37" fmla="*/ 54 h 906"/>
                <a:gd name="T38" fmla="*/ 141 w 904"/>
                <a:gd name="T39" fmla="*/ 144 h 906"/>
                <a:gd name="T40" fmla="*/ 52 w 904"/>
                <a:gd name="T41" fmla="*/ 273 h 906"/>
                <a:gd name="T42" fmla="*/ 13 w 904"/>
                <a:gd name="T43" fmla="*/ 454 h 906"/>
                <a:gd name="T44" fmla="*/ 52 w 904"/>
                <a:gd name="T45" fmla="*/ 634 h 906"/>
                <a:gd name="T46" fmla="*/ 142 w 904"/>
                <a:gd name="T47" fmla="*/ 764 h 906"/>
                <a:gd name="T48" fmla="*/ 272 w 904"/>
                <a:gd name="T49" fmla="*/ 853 h 906"/>
                <a:gd name="T50" fmla="*/ 453 w 904"/>
                <a:gd name="T51" fmla="*/ 892 h 906"/>
                <a:gd name="T52" fmla="*/ 633 w 904"/>
                <a:gd name="T53" fmla="*/ 853 h 906"/>
                <a:gd name="T54" fmla="*/ 763 w 904"/>
                <a:gd name="T55" fmla="*/ 763 h 906"/>
                <a:gd name="T56" fmla="*/ 852 w 904"/>
                <a:gd name="T57" fmla="*/ 633 h 906"/>
                <a:gd name="T58" fmla="*/ 891 w 904"/>
                <a:gd name="T59" fmla="*/ 452 h 906"/>
                <a:gd name="T60" fmla="*/ 852 w 904"/>
                <a:gd name="T61" fmla="*/ 272 h 906"/>
                <a:gd name="T62" fmla="*/ 762 w 904"/>
                <a:gd name="T63" fmla="*/ 143 h 906"/>
                <a:gd name="T64" fmla="*/ 632 w 904"/>
                <a:gd name="T65" fmla="*/ 53 h 906"/>
                <a:gd name="T66" fmla="*/ 451 w 904"/>
                <a:gd name="T67" fmla="*/ 14 h 906"/>
                <a:gd name="T68" fmla="*/ 271 w 904"/>
                <a:gd name="T69" fmla="*/ 5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4" h="906">
                  <a:moveTo>
                    <a:pt x="446" y="1"/>
                  </a:moveTo>
                  <a:cubicBezTo>
                    <a:pt x="481" y="0"/>
                    <a:pt x="519" y="5"/>
                    <a:pt x="549" y="12"/>
                  </a:cubicBezTo>
                  <a:cubicBezTo>
                    <a:pt x="580" y="19"/>
                    <a:pt x="608" y="28"/>
                    <a:pt x="634" y="40"/>
                  </a:cubicBezTo>
                  <a:cubicBezTo>
                    <a:pt x="687" y="62"/>
                    <a:pt x="731" y="94"/>
                    <a:pt x="768" y="131"/>
                  </a:cubicBezTo>
                  <a:cubicBezTo>
                    <a:pt x="807" y="170"/>
                    <a:pt x="838" y="211"/>
                    <a:pt x="862" y="264"/>
                  </a:cubicBezTo>
                  <a:cubicBezTo>
                    <a:pt x="885" y="315"/>
                    <a:pt x="904" y="376"/>
                    <a:pt x="904" y="447"/>
                  </a:cubicBezTo>
                  <a:cubicBezTo>
                    <a:pt x="904" y="523"/>
                    <a:pt x="888" y="582"/>
                    <a:pt x="865" y="635"/>
                  </a:cubicBezTo>
                  <a:cubicBezTo>
                    <a:pt x="843" y="688"/>
                    <a:pt x="811" y="731"/>
                    <a:pt x="774" y="769"/>
                  </a:cubicBezTo>
                  <a:cubicBezTo>
                    <a:pt x="737" y="807"/>
                    <a:pt x="694" y="839"/>
                    <a:pt x="642" y="863"/>
                  </a:cubicBezTo>
                  <a:cubicBezTo>
                    <a:pt x="591" y="887"/>
                    <a:pt x="528" y="904"/>
                    <a:pt x="458" y="905"/>
                  </a:cubicBezTo>
                  <a:cubicBezTo>
                    <a:pt x="385" y="906"/>
                    <a:pt x="322" y="890"/>
                    <a:pt x="270" y="867"/>
                  </a:cubicBezTo>
                  <a:cubicBezTo>
                    <a:pt x="219" y="844"/>
                    <a:pt x="173" y="813"/>
                    <a:pt x="136" y="776"/>
                  </a:cubicBezTo>
                  <a:cubicBezTo>
                    <a:pt x="80" y="719"/>
                    <a:pt x="35" y="650"/>
                    <a:pt x="13" y="559"/>
                  </a:cubicBezTo>
                  <a:cubicBezTo>
                    <a:pt x="5" y="529"/>
                    <a:pt x="0" y="495"/>
                    <a:pt x="0" y="459"/>
                  </a:cubicBezTo>
                  <a:cubicBezTo>
                    <a:pt x="0" y="348"/>
                    <a:pt x="33" y="265"/>
                    <a:pt x="79" y="199"/>
                  </a:cubicBezTo>
                  <a:cubicBezTo>
                    <a:pt x="124" y="133"/>
                    <a:pt x="184" y="79"/>
                    <a:pt x="262" y="43"/>
                  </a:cubicBezTo>
                  <a:cubicBezTo>
                    <a:pt x="312" y="20"/>
                    <a:pt x="373" y="1"/>
                    <a:pt x="445" y="1"/>
                  </a:cubicBezTo>
                  <a:lnTo>
                    <a:pt x="446" y="1"/>
                  </a:lnTo>
                  <a:close/>
                  <a:moveTo>
                    <a:pt x="271" y="54"/>
                  </a:moveTo>
                  <a:cubicBezTo>
                    <a:pt x="221" y="77"/>
                    <a:pt x="178" y="107"/>
                    <a:pt x="141" y="144"/>
                  </a:cubicBezTo>
                  <a:cubicBezTo>
                    <a:pt x="104" y="181"/>
                    <a:pt x="75" y="222"/>
                    <a:pt x="52" y="273"/>
                  </a:cubicBezTo>
                  <a:cubicBezTo>
                    <a:pt x="29" y="324"/>
                    <a:pt x="13" y="383"/>
                    <a:pt x="13" y="454"/>
                  </a:cubicBezTo>
                  <a:cubicBezTo>
                    <a:pt x="13" y="524"/>
                    <a:pt x="30" y="584"/>
                    <a:pt x="52" y="634"/>
                  </a:cubicBezTo>
                  <a:cubicBezTo>
                    <a:pt x="75" y="685"/>
                    <a:pt x="106" y="727"/>
                    <a:pt x="142" y="764"/>
                  </a:cubicBezTo>
                  <a:cubicBezTo>
                    <a:pt x="179" y="801"/>
                    <a:pt x="222" y="830"/>
                    <a:pt x="272" y="853"/>
                  </a:cubicBezTo>
                  <a:cubicBezTo>
                    <a:pt x="322" y="876"/>
                    <a:pt x="382" y="892"/>
                    <a:pt x="453" y="892"/>
                  </a:cubicBezTo>
                  <a:cubicBezTo>
                    <a:pt x="523" y="892"/>
                    <a:pt x="583" y="875"/>
                    <a:pt x="633" y="853"/>
                  </a:cubicBezTo>
                  <a:cubicBezTo>
                    <a:pt x="684" y="830"/>
                    <a:pt x="726" y="799"/>
                    <a:pt x="763" y="763"/>
                  </a:cubicBezTo>
                  <a:cubicBezTo>
                    <a:pt x="799" y="726"/>
                    <a:pt x="830" y="683"/>
                    <a:pt x="852" y="633"/>
                  </a:cubicBezTo>
                  <a:cubicBezTo>
                    <a:pt x="875" y="582"/>
                    <a:pt x="891" y="524"/>
                    <a:pt x="891" y="452"/>
                  </a:cubicBezTo>
                  <a:cubicBezTo>
                    <a:pt x="891" y="382"/>
                    <a:pt x="875" y="322"/>
                    <a:pt x="852" y="272"/>
                  </a:cubicBezTo>
                  <a:cubicBezTo>
                    <a:pt x="828" y="221"/>
                    <a:pt x="799" y="180"/>
                    <a:pt x="762" y="143"/>
                  </a:cubicBezTo>
                  <a:cubicBezTo>
                    <a:pt x="725" y="106"/>
                    <a:pt x="683" y="76"/>
                    <a:pt x="632" y="53"/>
                  </a:cubicBezTo>
                  <a:cubicBezTo>
                    <a:pt x="583" y="30"/>
                    <a:pt x="520" y="14"/>
                    <a:pt x="451" y="14"/>
                  </a:cubicBezTo>
                  <a:cubicBezTo>
                    <a:pt x="379" y="15"/>
                    <a:pt x="321" y="30"/>
                    <a:pt x="27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
            <p:cNvSpPr/>
            <p:nvPr/>
          </p:nvSpPr>
          <p:spPr bwMode="auto">
            <a:xfrm>
              <a:off x="3929" y="1120"/>
              <a:ext cx="187" cy="75"/>
            </a:xfrm>
            <a:custGeom>
              <a:avLst/>
              <a:gdLst>
                <a:gd name="T0" fmla="*/ 200 w 203"/>
                <a:gd name="T1" fmla="*/ 82 h 82"/>
                <a:gd name="T2" fmla="*/ 183 w 203"/>
                <a:gd name="T3" fmla="*/ 70 h 82"/>
                <a:gd name="T4" fmla="*/ 154 w 203"/>
                <a:gd name="T5" fmla="*/ 43 h 82"/>
                <a:gd name="T6" fmla="*/ 137 w 203"/>
                <a:gd name="T7" fmla="*/ 23 h 82"/>
                <a:gd name="T8" fmla="*/ 85 w 203"/>
                <a:gd name="T9" fmla="*/ 48 h 82"/>
                <a:gd name="T10" fmla="*/ 9 w 203"/>
                <a:gd name="T11" fmla="*/ 60 h 82"/>
                <a:gd name="T12" fmla="*/ 0 w 203"/>
                <a:gd name="T13" fmla="*/ 56 h 82"/>
                <a:gd name="T14" fmla="*/ 19 w 203"/>
                <a:gd name="T15" fmla="*/ 53 h 82"/>
                <a:gd name="T16" fmla="*/ 72 w 203"/>
                <a:gd name="T17" fmla="*/ 42 h 82"/>
                <a:gd name="T18" fmla="*/ 114 w 203"/>
                <a:gd name="T19" fmla="*/ 20 h 82"/>
                <a:gd name="T20" fmla="*/ 133 w 203"/>
                <a:gd name="T21" fmla="*/ 3 h 82"/>
                <a:gd name="T22" fmla="*/ 140 w 203"/>
                <a:gd name="T23" fmla="*/ 16 h 82"/>
                <a:gd name="T24" fmla="*/ 153 w 203"/>
                <a:gd name="T25" fmla="*/ 31 h 82"/>
                <a:gd name="T26" fmla="*/ 182 w 203"/>
                <a:gd name="T27" fmla="*/ 57 h 82"/>
                <a:gd name="T28" fmla="*/ 198 w 203"/>
                <a:gd name="T29" fmla="*/ 69 h 82"/>
                <a:gd name="T30" fmla="*/ 200 w 203"/>
                <a:gd name="T3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82">
                  <a:moveTo>
                    <a:pt x="200" y="82"/>
                  </a:moveTo>
                  <a:cubicBezTo>
                    <a:pt x="193" y="80"/>
                    <a:pt x="188" y="75"/>
                    <a:pt x="183" y="70"/>
                  </a:cubicBezTo>
                  <a:cubicBezTo>
                    <a:pt x="173" y="61"/>
                    <a:pt x="164" y="53"/>
                    <a:pt x="154" y="43"/>
                  </a:cubicBezTo>
                  <a:cubicBezTo>
                    <a:pt x="147" y="37"/>
                    <a:pt x="140" y="32"/>
                    <a:pt x="137" y="23"/>
                  </a:cubicBezTo>
                  <a:cubicBezTo>
                    <a:pt x="119" y="30"/>
                    <a:pt x="103" y="41"/>
                    <a:pt x="85" y="48"/>
                  </a:cubicBezTo>
                  <a:cubicBezTo>
                    <a:pt x="64" y="57"/>
                    <a:pt x="38" y="64"/>
                    <a:pt x="9" y="60"/>
                  </a:cubicBezTo>
                  <a:cubicBezTo>
                    <a:pt x="5" y="60"/>
                    <a:pt x="0" y="59"/>
                    <a:pt x="0" y="56"/>
                  </a:cubicBezTo>
                  <a:cubicBezTo>
                    <a:pt x="6" y="54"/>
                    <a:pt x="12" y="54"/>
                    <a:pt x="19" y="53"/>
                  </a:cubicBezTo>
                  <a:cubicBezTo>
                    <a:pt x="39" y="52"/>
                    <a:pt x="56" y="49"/>
                    <a:pt x="72" y="42"/>
                  </a:cubicBezTo>
                  <a:cubicBezTo>
                    <a:pt x="87" y="37"/>
                    <a:pt x="101" y="29"/>
                    <a:pt x="114" y="20"/>
                  </a:cubicBezTo>
                  <a:cubicBezTo>
                    <a:pt x="122" y="15"/>
                    <a:pt x="130" y="12"/>
                    <a:pt x="133" y="3"/>
                  </a:cubicBezTo>
                  <a:cubicBezTo>
                    <a:pt x="140" y="0"/>
                    <a:pt x="139" y="12"/>
                    <a:pt x="140" y="16"/>
                  </a:cubicBezTo>
                  <a:cubicBezTo>
                    <a:pt x="141" y="20"/>
                    <a:pt x="150" y="28"/>
                    <a:pt x="153" y="31"/>
                  </a:cubicBezTo>
                  <a:cubicBezTo>
                    <a:pt x="162" y="41"/>
                    <a:pt x="172" y="49"/>
                    <a:pt x="182" y="57"/>
                  </a:cubicBezTo>
                  <a:cubicBezTo>
                    <a:pt x="187" y="61"/>
                    <a:pt x="194" y="64"/>
                    <a:pt x="198" y="69"/>
                  </a:cubicBezTo>
                  <a:cubicBezTo>
                    <a:pt x="200" y="72"/>
                    <a:pt x="203" y="78"/>
                    <a:pt x="200"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
            <p:cNvSpPr/>
            <p:nvPr/>
          </p:nvSpPr>
          <p:spPr bwMode="auto">
            <a:xfrm>
              <a:off x="3124" y="1130"/>
              <a:ext cx="117" cy="153"/>
            </a:xfrm>
            <a:custGeom>
              <a:avLst/>
              <a:gdLst>
                <a:gd name="T0" fmla="*/ 62 w 127"/>
                <a:gd name="T1" fmla="*/ 1 h 166"/>
                <a:gd name="T2" fmla="*/ 92 w 127"/>
                <a:gd name="T3" fmla="*/ 39 h 166"/>
                <a:gd name="T4" fmla="*/ 104 w 127"/>
                <a:gd name="T5" fmla="*/ 18 h 166"/>
                <a:gd name="T6" fmla="*/ 126 w 127"/>
                <a:gd name="T7" fmla="*/ 12 h 166"/>
                <a:gd name="T8" fmla="*/ 122 w 127"/>
                <a:gd name="T9" fmla="*/ 37 h 166"/>
                <a:gd name="T10" fmla="*/ 120 w 127"/>
                <a:gd name="T11" fmla="*/ 46 h 166"/>
                <a:gd name="T12" fmla="*/ 114 w 127"/>
                <a:gd name="T13" fmla="*/ 39 h 166"/>
                <a:gd name="T14" fmla="*/ 108 w 127"/>
                <a:gd name="T15" fmla="*/ 31 h 166"/>
                <a:gd name="T16" fmla="*/ 99 w 127"/>
                <a:gd name="T17" fmla="*/ 41 h 166"/>
                <a:gd name="T18" fmla="*/ 66 w 127"/>
                <a:gd name="T19" fmla="*/ 116 h 166"/>
                <a:gd name="T20" fmla="*/ 54 w 127"/>
                <a:gd name="T21" fmla="*/ 136 h 166"/>
                <a:gd name="T22" fmla="*/ 70 w 127"/>
                <a:gd name="T23" fmla="*/ 163 h 166"/>
                <a:gd name="T24" fmla="*/ 53 w 127"/>
                <a:gd name="T25" fmla="*/ 159 h 166"/>
                <a:gd name="T26" fmla="*/ 51 w 127"/>
                <a:gd name="T27" fmla="*/ 151 h 166"/>
                <a:gd name="T28" fmla="*/ 45 w 127"/>
                <a:gd name="T29" fmla="*/ 141 h 166"/>
                <a:gd name="T30" fmla="*/ 39 w 127"/>
                <a:gd name="T31" fmla="*/ 136 h 166"/>
                <a:gd name="T32" fmla="*/ 49 w 127"/>
                <a:gd name="T33" fmla="*/ 134 h 166"/>
                <a:gd name="T34" fmla="*/ 57 w 127"/>
                <a:gd name="T35" fmla="*/ 118 h 166"/>
                <a:gd name="T36" fmla="*/ 10 w 127"/>
                <a:gd name="T37" fmla="*/ 106 h 166"/>
                <a:gd name="T38" fmla="*/ 3 w 127"/>
                <a:gd name="T39" fmla="*/ 105 h 166"/>
                <a:gd name="T40" fmla="*/ 12 w 127"/>
                <a:gd name="T41" fmla="*/ 94 h 166"/>
                <a:gd name="T42" fmla="*/ 0 w 127"/>
                <a:gd name="T43" fmla="*/ 76 h 166"/>
                <a:gd name="T44" fmla="*/ 14 w 127"/>
                <a:gd name="T45" fmla="*/ 68 h 166"/>
                <a:gd name="T46" fmla="*/ 16 w 127"/>
                <a:gd name="T47" fmla="*/ 92 h 166"/>
                <a:gd name="T48" fmla="*/ 24 w 127"/>
                <a:gd name="T49" fmla="*/ 96 h 166"/>
                <a:gd name="T50" fmla="*/ 34 w 127"/>
                <a:gd name="T51" fmla="*/ 77 h 166"/>
                <a:gd name="T52" fmla="*/ 29 w 127"/>
                <a:gd name="T53" fmla="*/ 98 h 166"/>
                <a:gd name="T54" fmla="*/ 39 w 127"/>
                <a:gd name="T55" fmla="*/ 103 h 166"/>
                <a:gd name="T56" fmla="*/ 51 w 127"/>
                <a:gd name="T57" fmla="*/ 85 h 166"/>
                <a:gd name="T58" fmla="*/ 44 w 127"/>
                <a:gd name="T59" fmla="*/ 104 h 166"/>
                <a:gd name="T60" fmla="*/ 60 w 127"/>
                <a:gd name="T61" fmla="*/ 110 h 166"/>
                <a:gd name="T62" fmla="*/ 88 w 127"/>
                <a:gd name="T63" fmla="*/ 51 h 166"/>
                <a:gd name="T64" fmla="*/ 77 w 127"/>
                <a:gd name="T65" fmla="*/ 39 h 166"/>
                <a:gd name="T66" fmla="*/ 72 w 127"/>
                <a:gd name="T67" fmla="*/ 49 h 166"/>
                <a:gd name="T68" fmla="*/ 64 w 127"/>
                <a:gd name="T69" fmla="*/ 58 h 166"/>
                <a:gd name="T70" fmla="*/ 73 w 127"/>
                <a:gd name="T71" fmla="*/ 35 h 166"/>
                <a:gd name="T72" fmla="*/ 65 w 127"/>
                <a:gd name="T73" fmla="*/ 27 h 166"/>
                <a:gd name="T74" fmla="*/ 59 w 127"/>
                <a:gd name="T75" fmla="*/ 37 h 166"/>
                <a:gd name="T76" fmla="*/ 51 w 127"/>
                <a:gd name="T77" fmla="*/ 45 h 166"/>
                <a:gd name="T78" fmla="*/ 62 w 127"/>
                <a:gd name="T79" fmla="*/ 23 h 166"/>
                <a:gd name="T80" fmla="*/ 50 w 127"/>
                <a:gd name="T81" fmla="*/ 15 h 166"/>
                <a:gd name="T82" fmla="*/ 43 w 127"/>
                <a:gd name="T83" fmla="*/ 30 h 166"/>
                <a:gd name="T84" fmla="*/ 34 w 127"/>
                <a:gd name="T85" fmla="*/ 34 h 166"/>
                <a:gd name="T86" fmla="*/ 39 w 127"/>
                <a:gd name="T87" fmla="*/ 21 h 166"/>
                <a:gd name="T88" fmla="*/ 44 w 127"/>
                <a:gd name="T89" fmla="*/ 8 h 166"/>
                <a:gd name="T90" fmla="*/ 62 w 127"/>
                <a:gd name="T91" fmla="*/ 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7" h="166">
                  <a:moveTo>
                    <a:pt x="62" y="1"/>
                  </a:moveTo>
                  <a:cubicBezTo>
                    <a:pt x="69" y="16"/>
                    <a:pt x="81" y="28"/>
                    <a:pt x="92" y="39"/>
                  </a:cubicBezTo>
                  <a:cubicBezTo>
                    <a:pt x="97" y="32"/>
                    <a:pt x="97" y="22"/>
                    <a:pt x="104" y="18"/>
                  </a:cubicBezTo>
                  <a:cubicBezTo>
                    <a:pt x="110" y="15"/>
                    <a:pt x="119" y="13"/>
                    <a:pt x="126" y="12"/>
                  </a:cubicBezTo>
                  <a:cubicBezTo>
                    <a:pt x="127" y="19"/>
                    <a:pt x="123" y="27"/>
                    <a:pt x="122" y="37"/>
                  </a:cubicBezTo>
                  <a:cubicBezTo>
                    <a:pt x="122" y="40"/>
                    <a:pt x="123" y="44"/>
                    <a:pt x="120" y="46"/>
                  </a:cubicBezTo>
                  <a:cubicBezTo>
                    <a:pt x="117" y="45"/>
                    <a:pt x="116" y="42"/>
                    <a:pt x="114" y="39"/>
                  </a:cubicBezTo>
                  <a:cubicBezTo>
                    <a:pt x="112" y="37"/>
                    <a:pt x="111" y="32"/>
                    <a:pt x="108" y="31"/>
                  </a:cubicBezTo>
                  <a:cubicBezTo>
                    <a:pt x="105" y="31"/>
                    <a:pt x="101" y="37"/>
                    <a:pt x="99" y="41"/>
                  </a:cubicBezTo>
                  <a:cubicBezTo>
                    <a:pt x="87" y="65"/>
                    <a:pt x="75" y="90"/>
                    <a:pt x="66" y="116"/>
                  </a:cubicBezTo>
                  <a:cubicBezTo>
                    <a:pt x="63" y="124"/>
                    <a:pt x="62" y="134"/>
                    <a:pt x="54" y="136"/>
                  </a:cubicBezTo>
                  <a:cubicBezTo>
                    <a:pt x="58" y="146"/>
                    <a:pt x="69" y="150"/>
                    <a:pt x="70" y="163"/>
                  </a:cubicBezTo>
                  <a:cubicBezTo>
                    <a:pt x="66" y="166"/>
                    <a:pt x="55" y="162"/>
                    <a:pt x="53" y="159"/>
                  </a:cubicBezTo>
                  <a:cubicBezTo>
                    <a:pt x="52" y="158"/>
                    <a:pt x="52" y="154"/>
                    <a:pt x="51" y="151"/>
                  </a:cubicBezTo>
                  <a:cubicBezTo>
                    <a:pt x="49" y="148"/>
                    <a:pt x="48" y="143"/>
                    <a:pt x="45" y="141"/>
                  </a:cubicBezTo>
                  <a:cubicBezTo>
                    <a:pt x="43" y="139"/>
                    <a:pt x="40" y="140"/>
                    <a:pt x="39" y="136"/>
                  </a:cubicBezTo>
                  <a:cubicBezTo>
                    <a:pt x="41" y="133"/>
                    <a:pt x="46" y="133"/>
                    <a:pt x="49" y="134"/>
                  </a:cubicBezTo>
                  <a:cubicBezTo>
                    <a:pt x="52" y="129"/>
                    <a:pt x="54" y="123"/>
                    <a:pt x="57" y="118"/>
                  </a:cubicBezTo>
                  <a:cubicBezTo>
                    <a:pt x="42" y="114"/>
                    <a:pt x="28" y="105"/>
                    <a:pt x="10" y="106"/>
                  </a:cubicBezTo>
                  <a:cubicBezTo>
                    <a:pt x="8" y="106"/>
                    <a:pt x="5" y="107"/>
                    <a:pt x="3" y="105"/>
                  </a:cubicBezTo>
                  <a:cubicBezTo>
                    <a:pt x="2" y="99"/>
                    <a:pt x="8" y="97"/>
                    <a:pt x="12" y="94"/>
                  </a:cubicBezTo>
                  <a:cubicBezTo>
                    <a:pt x="9" y="87"/>
                    <a:pt x="7" y="79"/>
                    <a:pt x="0" y="76"/>
                  </a:cubicBezTo>
                  <a:cubicBezTo>
                    <a:pt x="2" y="70"/>
                    <a:pt x="7" y="67"/>
                    <a:pt x="14" y="68"/>
                  </a:cubicBezTo>
                  <a:cubicBezTo>
                    <a:pt x="16" y="75"/>
                    <a:pt x="15" y="84"/>
                    <a:pt x="16" y="92"/>
                  </a:cubicBezTo>
                  <a:cubicBezTo>
                    <a:pt x="19" y="94"/>
                    <a:pt x="21" y="95"/>
                    <a:pt x="24" y="96"/>
                  </a:cubicBezTo>
                  <a:cubicBezTo>
                    <a:pt x="25" y="87"/>
                    <a:pt x="26" y="77"/>
                    <a:pt x="34" y="77"/>
                  </a:cubicBezTo>
                  <a:cubicBezTo>
                    <a:pt x="34" y="85"/>
                    <a:pt x="30" y="91"/>
                    <a:pt x="29" y="98"/>
                  </a:cubicBezTo>
                  <a:cubicBezTo>
                    <a:pt x="32" y="100"/>
                    <a:pt x="36" y="101"/>
                    <a:pt x="39" y="103"/>
                  </a:cubicBezTo>
                  <a:cubicBezTo>
                    <a:pt x="40" y="94"/>
                    <a:pt x="42" y="85"/>
                    <a:pt x="51" y="85"/>
                  </a:cubicBezTo>
                  <a:cubicBezTo>
                    <a:pt x="51" y="92"/>
                    <a:pt x="46" y="98"/>
                    <a:pt x="44" y="104"/>
                  </a:cubicBezTo>
                  <a:cubicBezTo>
                    <a:pt x="49" y="107"/>
                    <a:pt x="55" y="108"/>
                    <a:pt x="60" y="110"/>
                  </a:cubicBezTo>
                  <a:cubicBezTo>
                    <a:pt x="69" y="90"/>
                    <a:pt x="78" y="70"/>
                    <a:pt x="88" y="51"/>
                  </a:cubicBezTo>
                  <a:cubicBezTo>
                    <a:pt x="85" y="46"/>
                    <a:pt x="80" y="43"/>
                    <a:pt x="77" y="39"/>
                  </a:cubicBezTo>
                  <a:cubicBezTo>
                    <a:pt x="76" y="42"/>
                    <a:pt x="74" y="46"/>
                    <a:pt x="72" y="49"/>
                  </a:cubicBezTo>
                  <a:cubicBezTo>
                    <a:pt x="70" y="53"/>
                    <a:pt x="69" y="58"/>
                    <a:pt x="64" y="58"/>
                  </a:cubicBezTo>
                  <a:cubicBezTo>
                    <a:pt x="65" y="49"/>
                    <a:pt x="67" y="39"/>
                    <a:pt x="73" y="35"/>
                  </a:cubicBezTo>
                  <a:cubicBezTo>
                    <a:pt x="71" y="32"/>
                    <a:pt x="68" y="30"/>
                    <a:pt x="65" y="27"/>
                  </a:cubicBezTo>
                  <a:cubicBezTo>
                    <a:pt x="63" y="30"/>
                    <a:pt x="61" y="34"/>
                    <a:pt x="59" y="37"/>
                  </a:cubicBezTo>
                  <a:cubicBezTo>
                    <a:pt x="57" y="41"/>
                    <a:pt x="56" y="46"/>
                    <a:pt x="51" y="45"/>
                  </a:cubicBezTo>
                  <a:cubicBezTo>
                    <a:pt x="52" y="37"/>
                    <a:pt x="54" y="27"/>
                    <a:pt x="62" y="23"/>
                  </a:cubicBezTo>
                  <a:cubicBezTo>
                    <a:pt x="59" y="22"/>
                    <a:pt x="55" y="13"/>
                    <a:pt x="50" y="15"/>
                  </a:cubicBezTo>
                  <a:cubicBezTo>
                    <a:pt x="47" y="16"/>
                    <a:pt x="45" y="28"/>
                    <a:pt x="43" y="30"/>
                  </a:cubicBezTo>
                  <a:cubicBezTo>
                    <a:pt x="40" y="33"/>
                    <a:pt x="38" y="34"/>
                    <a:pt x="34" y="34"/>
                  </a:cubicBezTo>
                  <a:cubicBezTo>
                    <a:pt x="35" y="30"/>
                    <a:pt x="37" y="25"/>
                    <a:pt x="39" y="21"/>
                  </a:cubicBezTo>
                  <a:cubicBezTo>
                    <a:pt x="40" y="17"/>
                    <a:pt x="42" y="11"/>
                    <a:pt x="44" y="8"/>
                  </a:cubicBezTo>
                  <a:cubicBezTo>
                    <a:pt x="46" y="5"/>
                    <a:pt x="56" y="0"/>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
            <p:cNvSpPr>
              <a:spLocks noEditPoints="1"/>
            </p:cNvSpPr>
            <p:nvPr/>
          </p:nvSpPr>
          <p:spPr bwMode="auto">
            <a:xfrm>
              <a:off x="4005" y="1149"/>
              <a:ext cx="94" cy="89"/>
            </a:xfrm>
            <a:custGeom>
              <a:avLst/>
              <a:gdLst>
                <a:gd name="T0" fmla="*/ 78 w 102"/>
                <a:gd name="T1" fmla="*/ 70 h 96"/>
                <a:gd name="T2" fmla="*/ 71 w 102"/>
                <a:gd name="T3" fmla="*/ 73 h 96"/>
                <a:gd name="T4" fmla="*/ 58 w 102"/>
                <a:gd name="T5" fmla="*/ 82 h 96"/>
                <a:gd name="T6" fmla="*/ 52 w 102"/>
                <a:gd name="T7" fmla="*/ 87 h 96"/>
                <a:gd name="T8" fmla="*/ 33 w 102"/>
                <a:gd name="T9" fmla="*/ 92 h 96"/>
                <a:gd name="T10" fmla="*/ 34 w 102"/>
                <a:gd name="T11" fmla="*/ 87 h 96"/>
                <a:gd name="T12" fmla="*/ 6 w 102"/>
                <a:gd name="T13" fmla="*/ 57 h 96"/>
                <a:gd name="T14" fmla="*/ 1 w 102"/>
                <a:gd name="T15" fmla="*/ 57 h 96"/>
                <a:gd name="T16" fmla="*/ 15 w 102"/>
                <a:gd name="T17" fmla="*/ 42 h 96"/>
                <a:gd name="T18" fmla="*/ 22 w 102"/>
                <a:gd name="T19" fmla="*/ 37 h 96"/>
                <a:gd name="T20" fmla="*/ 36 w 102"/>
                <a:gd name="T21" fmla="*/ 25 h 96"/>
                <a:gd name="T22" fmla="*/ 41 w 102"/>
                <a:gd name="T23" fmla="*/ 18 h 96"/>
                <a:gd name="T24" fmla="*/ 45 w 102"/>
                <a:gd name="T25" fmla="*/ 28 h 96"/>
                <a:gd name="T26" fmla="*/ 60 w 102"/>
                <a:gd name="T27" fmla="*/ 25 h 96"/>
                <a:gd name="T28" fmla="*/ 52 w 102"/>
                <a:gd name="T29" fmla="*/ 17 h 96"/>
                <a:gd name="T30" fmla="*/ 45 w 102"/>
                <a:gd name="T31" fmla="*/ 0 h 96"/>
                <a:gd name="T32" fmla="*/ 52 w 102"/>
                <a:gd name="T33" fmla="*/ 5 h 96"/>
                <a:gd name="T34" fmla="*/ 70 w 102"/>
                <a:gd name="T35" fmla="*/ 23 h 96"/>
                <a:gd name="T36" fmla="*/ 83 w 102"/>
                <a:gd name="T37" fmla="*/ 35 h 96"/>
                <a:gd name="T38" fmla="*/ 97 w 102"/>
                <a:gd name="T39" fmla="*/ 45 h 96"/>
                <a:gd name="T40" fmla="*/ 99 w 102"/>
                <a:gd name="T41" fmla="*/ 59 h 96"/>
                <a:gd name="T42" fmla="*/ 90 w 102"/>
                <a:gd name="T43" fmla="*/ 52 h 96"/>
                <a:gd name="T44" fmla="*/ 67 w 102"/>
                <a:gd name="T45" fmla="*/ 31 h 96"/>
                <a:gd name="T46" fmla="*/ 65 w 102"/>
                <a:gd name="T47" fmla="*/ 35 h 96"/>
                <a:gd name="T48" fmla="*/ 50 w 102"/>
                <a:gd name="T49" fmla="*/ 32 h 96"/>
                <a:gd name="T50" fmla="*/ 61 w 102"/>
                <a:gd name="T51" fmla="*/ 41 h 96"/>
                <a:gd name="T52" fmla="*/ 73 w 102"/>
                <a:gd name="T53" fmla="*/ 48 h 96"/>
                <a:gd name="T54" fmla="*/ 78 w 102"/>
                <a:gd name="T55" fmla="*/ 70 h 96"/>
                <a:gd name="T56" fmla="*/ 41 w 102"/>
                <a:gd name="T57" fmla="*/ 32 h 96"/>
                <a:gd name="T58" fmla="*/ 33 w 102"/>
                <a:gd name="T59" fmla="*/ 38 h 96"/>
                <a:gd name="T60" fmla="*/ 53 w 102"/>
                <a:gd name="T61" fmla="*/ 53 h 96"/>
                <a:gd name="T62" fmla="*/ 53 w 102"/>
                <a:gd name="T63" fmla="*/ 61 h 96"/>
                <a:gd name="T64" fmla="*/ 47 w 102"/>
                <a:gd name="T65" fmla="*/ 56 h 96"/>
                <a:gd name="T66" fmla="*/ 30 w 102"/>
                <a:gd name="T67" fmla="*/ 40 h 96"/>
                <a:gd name="T68" fmla="*/ 23 w 102"/>
                <a:gd name="T69" fmla="*/ 47 h 96"/>
                <a:gd name="T70" fmla="*/ 44 w 102"/>
                <a:gd name="T71" fmla="*/ 65 h 96"/>
                <a:gd name="T72" fmla="*/ 43 w 102"/>
                <a:gd name="T73" fmla="*/ 71 h 96"/>
                <a:gd name="T74" fmla="*/ 31 w 102"/>
                <a:gd name="T75" fmla="*/ 60 h 96"/>
                <a:gd name="T76" fmla="*/ 19 w 102"/>
                <a:gd name="T77" fmla="*/ 49 h 96"/>
                <a:gd name="T78" fmla="*/ 11 w 102"/>
                <a:gd name="T79" fmla="*/ 54 h 96"/>
                <a:gd name="T80" fmla="*/ 39 w 102"/>
                <a:gd name="T81" fmla="*/ 82 h 96"/>
                <a:gd name="T82" fmla="*/ 68 w 102"/>
                <a:gd name="T83" fmla="*/ 58 h 96"/>
                <a:gd name="T84" fmla="*/ 41 w 102"/>
                <a:gd name="T85"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6">
                  <a:moveTo>
                    <a:pt x="78" y="70"/>
                  </a:moveTo>
                  <a:cubicBezTo>
                    <a:pt x="76" y="72"/>
                    <a:pt x="73" y="72"/>
                    <a:pt x="71" y="73"/>
                  </a:cubicBezTo>
                  <a:cubicBezTo>
                    <a:pt x="66" y="74"/>
                    <a:pt x="62" y="79"/>
                    <a:pt x="58" y="82"/>
                  </a:cubicBezTo>
                  <a:cubicBezTo>
                    <a:pt x="56" y="83"/>
                    <a:pt x="54" y="85"/>
                    <a:pt x="52" y="87"/>
                  </a:cubicBezTo>
                  <a:cubicBezTo>
                    <a:pt x="47" y="91"/>
                    <a:pt x="42" y="96"/>
                    <a:pt x="33" y="92"/>
                  </a:cubicBezTo>
                  <a:cubicBezTo>
                    <a:pt x="32" y="91"/>
                    <a:pt x="34" y="89"/>
                    <a:pt x="34" y="87"/>
                  </a:cubicBezTo>
                  <a:cubicBezTo>
                    <a:pt x="26" y="76"/>
                    <a:pt x="15" y="67"/>
                    <a:pt x="6" y="57"/>
                  </a:cubicBezTo>
                  <a:cubicBezTo>
                    <a:pt x="4" y="57"/>
                    <a:pt x="3" y="57"/>
                    <a:pt x="1" y="57"/>
                  </a:cubicBezTo>
                  <a:cubicBezTo>
                    <a:pt x="0" y="48"/>
                    <a:pt x="8" y="45"/>
                    <a:pt x="15" y="42"/>
                  </a:cubicBezTo>
                  <a:cubicBezTo>
                    <a:pt x="17" y="40"/>
                    <a:pt x="20" y="38"/>
                    <a:pt x="22" y="37"/>
                  </a:cubicBezTo>
                  <a:cubicBezTo>
                    <a:pt x="27" y="33"/>
                    <a:pt x="32" y="29"/>
                    <a:pt x="36" y="25"/>
                  </a:cubicBezTo>
                  <a:cubicBezTo>
                    <a:pt x="37" y="24"/>
                    <a:pt x="38" y="18"/>
                    <a:pt x="41" y="18"/>
                  </a:cubicBezTo>
                  <a:cubicBezTo>
                    <a:pt x="44" y="18"/>
                    <a:pt x="43" y="27"/>
                    <a:pt x="45" y="28"/>
                  </a:cubicBezTo>
                  <a:cubicBezTo>
                    <a:pt x="50" y="27"/>
                    <a:pt x="55" y="26"/>
                    <a:pt x="60" y="25"/>
                  </a:cubicBezTo>
                  <a:cubicBezTo>
                    <a:pt x="58" y="23"/>
                    <a:pt x="55" y="20"/>
                    <a:pt x="52" y="17"/>
                  </a:cubicBezTo>
                  <a:cubicBezTo>
                    <a:pt x="47" y="13"/>
                    <a:pt x="41" y="10"/>
                    <a:pt x="45" y="0"/>
                  </a:cubicBezTo>
                  <a:cubicBezTo>
                    <a:pt x="48" y="1"/>
                    <a:pt x="50" y="3"/>
                    <a:pt x="52" y="5"/>
                  </a:cubicBezTo>
                  <a:cubicBezTo>
                    <a:pt x="58" y="11"/>
                    <a:pt x="63" y="17"/>
                    <a:pt x="70" y="23"/>
                  </a:cubicBezTo>
                  <a:cubicBezTo>
                    <a:pt x="74" y="27"/>
                    <a:pt x="79" y="31"/>
                    <a:pt x="83" y="35"/>
                  </a:cubicBezTo>
                  <a:cubicBezTo>
                    <a:pt x="88" y="38"/>
                    <a:pt x="94" y="41"/>
                    <a:pt x="97" y="45"/>
                  </a:cubicBezTo>
                  <a:cubicBezTo>
                    <a:pt x="100" y="48"/>
                    <a:pt x="102" y="55"/>
                    <a:pt x="99" y="59"/>
                  </a:cubicBezTo>
                  <a:cubicBezTo>
                    <a:pt x="95" y="59"/>
                    <a:pt x="93" y="55"/>
                    <a:pt x="90" y="52"/>
                  </a:cubicBezTo>
                  <a:cubicBezTo>
                    <a:pt x="83" y="45"/>
                    <a:pt x="76" y="38"/>
                    <a:pt x="67" y="31"/>
                  </a:cubicBezTo>
                  <a:cubicBezTo>
                    <a:pt x="67" y="32"/>
                    <a:pt x="67" y="34"/>
                    <a:pt x="65" y="35"/>
                  </a:cubicBezTo>
                  <a:cubicBezTo>
                    <a:pt x="60" y="33"/>
                    <a:pt x="55" y="33"/>
                    <a:pt x="50" y="32"/>
                  </a:cubicBezTo>
                  <a:cubicBezTo>
                    <a:pt x="53" y="35"/>
                    <a:pt x="56" y="38"/>
                    <a:pt x="61" y="41"/>
                  </a:cubicBezTo>
                  <a:cubicBezTo>
                    <a:pt x="64" y="44"/>
                    <a:pt x="69" y="46"/>
                    <a:pt x="73" y="48"/>
                  </a:cubicBezTo>
                  <a:cubicBezTo>
                    <a:pt x="78" y="52"/>
                    <a:pt x="80" y="61"/>
                    <a:pt x="78" y="70"/>
                  </a:cubicBezTo>
                  <a:close/>
                  <a:moveTo>
                    <a:pt x="41" y="32"/>
                  </a:moveTo>
                  <a:cubicBezTo>
                    <a:pt x="38" y="34"/>
                    <a:pt x="35" y="36"/>
                    <a:pt x="33" y="38"/>
                  </a:cubicBezTo>
                  <a:cubicBezTo>
                    <a:pt x="39" y="42"/>
                    <a:pt x="49" y="47"/>
                    <a:pt x="53" y="53"/>
                  </a:cubicBezTo>
                  <a:cubicBezTo>
                    <a:pt x="54" y="54"/>
                    <a:pt x="56" y="60"/>
                    <a:pt x="53" y="61"/>
                  </a:cubicBezTo>
                  <a:cubicBezTo>
                    <a:pt x="51" y="61"/>
                    <a:pt x="47" y="57"/>
                    <a:pt x="47" y="56"/>
                  </a:cubicBezTo>
                  <a:cubicBezTo>
                    <a:pt x="41" y="51"/>
                    <a:pt x="35" y="46"/>
                    <a:pt x="30" y="40"/>
                  </a:cubicBezTo>
                  <a:cubicBezTo>
                    <a:pt x="28" y="42"/>
                    <a:pt x="25" y="44"/>
                    <a:pt x="23" y="47"/>
                  </a:cubicBezTo>
                  <a:cubicBezTo>
                    <a:pt x="29" y="52"/>
                    <a:pt x="42" y="56"/>
                    <a:pt x="44" y="65"/>
                  </a:cubicBezTo>
                  <a:cubicBezTo>
                    <a:pt x="44" y="66"/>
                    <a:pt x="45" y="70"/>
                    <a:pt x="43" y="71"/>
                  </a:cubicBezTo>
                  <a:cubicBezTo>
                    <a:pt x="38" y="68"/>
                    <a:pt x="34" y="64"/>
                    <a:pt x="31" y="60"/>
                  </a:cubicBezTo>
                  <a:cubicBezTo>
                    <a:pt x="27" y="57"/>
                    <a:pt x="23" y="53"/>
                    <a:pt x="19" y="49"/>
                  </a:cubicBezTo>
                  <a:cubicBezTo>
                    <a:pt x="17" y="51"/>
                    <a:pt x="13" y="52"/>
                    <a:pt x="11" y="54"/>
                  </a:cubicBezTo>
                  <a:cubicBezTo>
                    <a:pt x="21" y="63"/>
                    <a:pt x="32" y="71"/>
                    <a:pt x="39" y="82"/>
                  </a:cubicBezTo>
                  <a:cubicBezTo>
                    <a:pt x="50" y="75"/>
                    <a:pt x="60" y="68"/>
                    <a:pt x="68" y="58"/>
                  </a:cubicBezTo>
                  <a:cubicBezTo>
                    <a:pt x="61" y="47"/>
                    <a:pt x="50" y="40"/>
                    <a:pt x="4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
            <p:cNvSpPr/>
            <p:nvPr/>
          </p:nvSpPr>
          <p:spPr bwMode="auto">
            <a:xfrm>
              <a:off x="3140" y="1159"/>
              <a:ext cx="30" cy="39"/>
            </a:xfrm>
            <a:custGeom>
              <a:avLst/>
              <a:gdLst>
                <a:gd name="T0" fmla="*/ 14 w 32"/>
                <a:gd name="T1" fmla="*/ 2 h 42"/>
                <a:gd name="T2" fmla="*/ 18 w 32"/>
                <a:gd name="T3" fmla="*/ 17 h 42"/>
                <a:gd name="T4" fmla="*/ 32 w 32"/>
                <a:gd name="T5" fmla="*/ 18 h 42"/>
                <a:gd name="T6" fmla="*/ 19 w 32"/>
                <a:gd name="T7" fmla="*/ 26 h 42"/>
                <a:gd name="T8" fmla="*/ 18 w 32"/>
                <a:gd name="T9" fmla="*/ 42 h 42"/>
                <a:gd name="T10" fmla="*/ 13 w 32"/>
                <a:gd name="T11" fmla="*/ 29 h 42"/>
                <a:gd name="T12" fmla="*/ 0 w 32"/>
                <a:gd name="T13" fmla="*/ 34 h 42"/>
                <a:gd name="T14" fmla="*/ 11 w 32"/>
                <a:gd name="T15" fmla="*/ 22 h 42"/>
                <a:gd name="T16" fmla="*/ 5 w 32"/>
                <a:gd name="T17" fmla="*/ 9 h 42"/>
                <a:gd name="T18" fmla="*/ 1 w 32"/>
                <a:gd name="T19" fmla="*/ 6 h 42"/>
                <a:gd name="T20" fmla="*/ 14 w 32"/>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2">
                  <a:moveTo>
                    <a:pt x="14" y="2"/>
                  </a:moveTo>
                  <a:cubicBezTo>
                    <a:pt x="16" y="7"/>
                    <a:pt x="16" y="12"/>
                    <a:pt x="18" y="17"/>
                  </a:cubicBezTo>
                  <a:cubicBezTo>
                    <a:pt x="20" y="15"/>
                    <a:pt x="32" y="13"/>
                    <a:pt x="32" y="18"/>
                  </a:cubicBezTo>
                  <a:cubicBezTo>
                    <a:pt x="32" y="22"/>
                    <a:pt x="21" y="24"/>
                    <a:pt x="19" y="26"/>
                  </a:cubicBezTo>
                  <a:cubicBezTo>
                    <a:pt x="19" y="29"/>
                    <a:pt x="20" y="42"/>
                    <a:pt x="18" y="42"/>
                  </a:cubicBezTo>
                  <a:cubicBezTo>
                    <a:pt x="15" y="42"/>
                    <a:pt x="15" y="30"/>
                    <a:pt x="13" y="29"/>
                  </a:cubicBezTo>
                  <a:cubicBezTo>
                    <a:pt x="8" y="30"/>
                    <a:pt x="5" y="35"/>
                    <a:pt x="0" y="34"/>
                  </a:cubicBezTo>
                  <a:cubicBezTo>
                    <a:pt x="2" y="29"/>
                    <a:pt x="8" y="26"/>
                    <a:pt x="11" y="22"/>
                  </a:cubicBezTo>
                  <a:cubicBezTo>
                    <a:pt x="10" y="19"/>
                    <a:pt x="8" y="11"/>
                    <a:pt x="5" y="9"/>
                  </a:cubicBezTo>
                  <a:cubicBezTo>
                    <a:pt x="4" y="7"/>
                    <a:pt x="1" y="8"/>
                    <a:pt x="1" y="6"/>
                  </a:cubicBezTo>
                  <a:cubicBezTo>
                    <a:pt x="1" y="2"/>
                    <a:pt x="11" y="0"/>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5"/>
            <p:cNvSpPr/>
            <p:nvPr/>
          </p:nvSpPr>
          <p:spPr bwMode="auto">
            <a:xfrm>
              <a:off x="3190" y="1168"/>
              <a:ext cx="93" cy="122"/>
            </a:xfrm>
            <a:custGeom>
              <a:avLst/>
              <a:gdLst>
                <a:gd name="T0" fmla="*/ 58 w 101"/>
                <a:gd name="T1" fmla="*/ 59 h 133"/>
                <a:gd name="T2" fmla="*/ 95 w 101"/>
                <a:gd name="T3" fmla="*/ 86 h 133"/>
                <a:gd name="T4" fmla="*/ 96 w 101"/>
                <a:gd name="T5" fmla="*/ 104 h 133"/>
                <a:gd name="T6" fmla="*/ 88 w 101"/>
                <a:gd name="T7" fmla="*/ 105 h 133"/>
                <a:gd name="T8" fmla="*/ 69 w 101"/>
                <a:gd name="T9" fmla="*/ 110 h 133"/>
                <a:gd name="T10" fmla="*/ 80 w 101"/>
                <a:gd name="T11" fmla="*/ 93 h 133"/>
                <a:gd name="T12" fmla="*/ 69 w 101"/>
                <a:gd name="T13" fmla="*/ 78 h 133"/>
                <a:gd name="T14" fmla="*/ 53 w 101"/>
                <a:gd name="T15" fmla="*/ 69 h 133"/>
                <a:gd name="T16" fmla="*/ 35 w 101"/>
                <a:gd name="T17" fmla="*/ 110 h 133"/>
                <a:gd name="T18" fmla="*/ 16 w 101"/>
                <a:gd name="T19" fmla="*/ 132 h 133"/>
                <a:gd name="T20" fmla="*/ 23 w 101"/>
                <a:gd name="T21" fmla="*/ 116 h 133"/>
                <a:gd name="T22" fmla="*/ 45 w 101"/>
                <a:gd name="T23" fmla="*/ 68 h 133"/>
                <a:gd name="T24" fmla="*/ 31 w 101"/>
                <a:gd name="T25" fmla="*/ 69 h 133"/>
                <a:gd name="T26" fmla="*/ 38 w 101"/>
                <a:gd name="T27" fmla="*/ 59 h 133"/>
                <a:gd name="T28" fmla="*/ 34 w 101"/>
                <a:gd name="T29" fmla="*/ 48 h 133"/>
                <a:gd name="T30" fmla="*/ 28 w 101"/>
                <a:gd name="T31" fmla="*/ 39 h 133"/>
                <a:gd name="T32" fmla="*/ 20 w 101"/>
                <a:gd name="T33" fmla="*/ 56 h 133"/>
                <a:gd name="T34" fmla="*/ 18 w 101"/>
                <a:gd name="T35" fmla="*/ 66 h 133"/>
                <a:gd name="T36" fmla="*/ 14 w 101"/>
                <a:gd name="T37" fmla="*/ 80 h 133"/>
                <a:gd name="T38" fmla="*/ 0 w 101"/>
                <a:gd name="T39" fmla="*/ 84 h 133"/>
                <a:gd name="T40" fmla="*/ 9 w 101"/>
                <a:gd name="T41" fmla="*/ 67 h 133"/>
                <a:gd name="T42" fmla="*/ 17 w 101"/>
                <a:gd name="T43" fmla="*/ 40 h 133"/>
                <a:gd name="T44" fmla="*/ 30 w 101"/>
                <a:gd name="T45" fmla="*/ 24 h 133"/>
                <a:gd name="T46" fmla="*/ 42 w 101"/>
                <a:gd name="T47" fmla="*/ 23 h 133"/>
                <a:gd name="T48" fmla="*/ 42 w 101"/>
                <a:gd name="T49" fmla="*/ 57 h 133"/>
                <a:gd name="T50" fmla="*/ 50 w 101"/>
                <a:gd name="T51" fmla="*/ 57 h 133"/>
                <a:gd name="T52" fmla="*/ 65 w 101"/>
                <a:gd name="T53" fmla="*/ 23 h 133"/>
                <a:gd name="T54" fmla="*/ 73 w 101"/>
                <a:gd name="T55" fmla="*/ 7 h 133"/>
                <a:gd name="T56" fmla="*/ 87 w 101"/>
                <a:gd name="T57" fmla="*/ 1 h 133"/>
                <a:gd name="T58" fmla="*/ 83 w 101"/>
                <a:gd name="T59" fmla="*/ 18 h 133"/>
                <a:gd name="T60" fmla="*/ 58 w 101"/>
                <a:gd name="T6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33">
                  <a:moveTo>
                    <a:pt x="58" y="59"/>
                  </a:moveTo>
                  <a:cubicBezTo>
                    <a:pt x="71" y="65"/>
                    <a:pt x="87" y="72"/>
                    <a:pt x="95" y="86"/>
                  </a:cubicBezTo>
                  <a:cubicBezTo>
                    <a:pt x="97" y="90"/>
                    <a:pt x="101" y="102"/>
                    <a:pt x="96" y="104"/>
                  </a:cubicBezTo>
                  <a:cubicBezTo>
                    <a:pt x="94" y="105"/>
                    <a:pt x="91" y="105"/>
                    <a:pt x="88" y="105"/>
                  </a:cubicBezTo>
                  <a:cubicBezTo>
                    <a:pt x="81" y="106"/>
                    <a:pt x="74" y="110"/>
                    <a:pt x="69" y="110"/>
                  </a:cubicBezTo>
                  <a:cubicBezTo>
                    <a:pt x="71" y="103"/>
                    <a:pt x="80" y="101"/>
                    <a:pt x="80" y="93"/>
                  </a:cubicBezTo>
                  <a:cubicBezTo>
                    <a:pt x="81" y="87"/>
                    <a:pt x="74" y="82"/>
                    <a:pt x="69" y="78"/>
                  </a:cubicBezTo>
                  <a:cubicBezTo>
                    <a:pt x="64" y="75"/>
                    <a:pt x="58" y="72"/>
                    <a:pt x="53" y="69"/>
                  </a:cubicBezTo>
                  <a:cubicBezTo>
                    <a:pt x="47" y="81"/>
                    <a:pt x="40" y="96"/>
                    <a:pt x="35" y="110"/>
                  </a:cubicBezTo>
                  <a:cubicBezTo>
                    <a:pt x="32" y="120"/>
                    <a:pt x="30" y="133"/>
                    <a:pt x="16" y="132"/>
                  </a:cubicBezTo>
                  <a:cubicBezTo>
                    <a:pt x="17" y="126"/>
                    <a:pt x="20" y="121"/>
                    <a:pt x="23" y="116"/>
                  </a:cubicBezTo>
                  <a:cubicBezTo>
                    <a:pt x="30" y="100"/>
                    <a:pt x="37" y="84"/>
                    <a:pt x="45" y="68"/>
                  </a:cubicBezTo>
                  <a:cubicBezTo>
                    <a:pt x="39" y="67"/>
                    <a:pt x="35" y="71"/>
                    <a:pt x="31" y="69"/>
                  </a:cubicBezTo>
                  <a:cubicBezTo>
                    <a:pt x="29" y="63"/>
                    <a:pt x="35" y="61"/>
                    <a:pt x="38" y="59"/>
                  </a:cubicBezTo>
                  <a:cubicBezTo>
                    <a:pt x="37" y="55"/>
                    <a:pt x="35" y="52"/>
                    <a:pt x="34" y="48"/>
                  </a:cubicBezTo>
                  <a:cubicBezTo>
                    <a:pt x="33" y="46"/>
                    <a:pt x="31" y="39"/>
                    <a:pt x="28" y="39"/>
                  </a:cubicBezTo>
                  <a:cubicBezTo>
                    <a:pt x="23" y="38"/>
                    <a:pt x="21" y="51"/>
                    <a:pt x="20" y="56"/>
                  </a:cubicBezTo>
                  <a:cubicBezTo>
                    <a:pt x="19" y="60"/>
                    <a:pt x="19" y="63"/>
                    <a:pt x="18" y="66"/>
                  </a:cubicBezTo>
                  <a:cubicBezTo>
                    <a:pt x="17" y="71"/>
                    <a:pt x="16" y="77"/>
                    <a:pt x="14" y="80"/>
                  </a:cubicBezTo>
                  <a:cubicBezTo>
                    <a:pt x="11" y="83"/>
                    <a:pt x="5" y="86"/>
                    <a:pt x="0" y="84"/>
                  </a:cubicBezTo>
                  <a:cubicBezTo>
                    <a:pt x="1" y="77"/>
                    <a:pt x="7" y="74"/>
                    <a:pt x="9" y="67"/>
                  </a:cubicBezTo>
                  <a:cubicBezTo>
                    <a:pt x="12" y="59"/>
                    <a:pt x="14" y="49"/>
                    <a:pt x="17" y="40"/>
                  </a:cubicBezTo>
                  <a:cubicBezTo>
                    <a:pt x="19" y="30"/>
                    <a:pt x="21" y="28"/>
                    <a:pt x="30" y="24"/>
                  </a:cubicBezTo>
                  <a:cubicBezTo>
                    <a:pt x="34" y="22"/>
                    <a:pt x="39" y="20"/>
                    <a:pt x="42" y="23"/>
                  </a:cubicBezTo>
                  <a:cubicBezTo>
                    <a:pt x="41" y="33"/>
                    <a:pt x="41" y="45"/>
                    <a:pt x="42" y="57"/>
                  </a:cubicBezTo>
                  <a:cubicBezTo>
                    <a:pt x="44" y="57"/>
                    <a:pt x="48" y="56"/>
                    <a:pt x="50" y="57"/>
                  </a:cubicBezTo>
                  <a:cubicBezTo>
                    <a:pt x="54" y="48"/>
                    <a:pt x="60" y="34"/>
                    <a:pt x="65" y="23"/>
                  </a:cubicBezTo>
                  <a:cubicBezTo>
                    <a:pt x="67" y="16"/>
                    <a:pt x="68" y="10"/>
                    <a:pt x="73" y="7"/>
                  </a:cubicBezTo>
                  <a:cubicBezTo>
                    <a:pt x="76" y="5"/>
                    <a:pt x="84" y="0"/>
                    <a:pt x="87" y="1"/>
                  </a:cubicBezTo>
                  <a:cubicBezTo>
                    <a:pt x="95" y="2"/>
                    <a:pt x="85" y="15"/>
                    <a:pt x="83" y="18"/>
                  </a:cubicBezTo>
                  <a:cubicBezTo>
                    <a:pt x="74" y="31"/>
                    <a:pt x="66" y="45"/>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6"/>
            <p:cNvSpPr/>
            <p:nvPr/>
          </p:nvSpPr>
          <p:spPr bwMode="auto">
            <a:xfrm>
              <a:off x="3164" y="1179"/>
              <a:ext cx="31" cy="37"/>
            </a:xfrm>
            <a:custGeom>
              <a:avLst/>
              <a:gdLst>
                <a:gd name="T0" fmla="*/ 14 w 33"/>
                <a:gd name="T1" fmla="*/ 1 h 40"/>
                <a:gd name="T2" fmla="*/ 17 w 33"/>
                <a:gd name="T3" fmla="*/ 12 h 40"/>
                <a:gd name="T4" fmla="*/ 33 w 33"/>
                <a:gd name="T5" fmla="*/ 12 h 40"/>
                <a:gd name="T6" fmla="*/ 19 w 33"/>
                <a:gd name="T7" fmla="*/ 20 h 40"/>
                <a:gd name="T8" fmla="*/ 19 w 33"/>
                <a:gd name="T9" fmla="*/ 40 h 40"/>
                <a:gd name="T10" fmla="*/ 16 w 33"/>
                <a:gd name="T11" fmla="*/ 31 h 40"/>
                <a:gd name="T12" fmla="*/ 13 w 33"/>
                <a:gd name="T13" fmla="*/ 22 h 40"/>
                <a:gd name="T14" fmla="*/ 0 w 33"/>
                <a:gd name="T15" fmla="*/ 25 h 40"/>
                <a:gd name="T16" fmla="*/ 10 w 33"/>
                <a:gd name="T17" fmla="*/ 17 h 40"/>
                <a:gd name="T18" fmla="*/ 1 w 33"/>
                <a:gd name="T19" fmla="*/ 5 h 40"/>
                <a:gd name="T20" fmla="*/ 14 w 33"/>
                <a:gd name="T2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0">
                  <a:moveTo>
                    <a:pt x="14" y="1"/>
                  </a:moveTo>
                  <a:cubicBezTo>
                    <a:pt x="15" y="4"/>
                    <a:pt x="15" y="9"/>
                    <a:pt x="17" y="12"/>
                  </a:cubicBezTo>
                  <a:cubicBezTo>
                    <a:pt x="19" y="8"/>
                    <a:pt x="33" y="7"/>
                    <a:pt x="33" y="12"/>
                  </a:cubicBezTo>
                  <a:cubicBezTo>
                    <a:pt x="33" y="17"/>
                    <a:pt x="21" y="17"/>
                    <a:pt x="19" y="20"/>
                  </a:cubicBezTo>
                  <a:cubicBezTo>
                    <a:pt x="19" y="26"/>
                    <a:pt x="22" y="35"/>
                    <a:pt x="19" y="40"/>
                  </a:cubicBezTo>
                  <a:cubicBezTo>
                    <a:pt x="17" y="38"/>
                    <a:pt x="17" y="34"/>
                    <a:pt x="16" y="31"/>
                  </a:cubicBezTo>
                  <a:cubicBezTo>
                    <a:pt x="15" y="28"/>
                    <a:pt x="14" y="25"/>
                    <a:pt x="13" y="22"/>
                  </a:cubicBezTo>
                  <a:cubicBezTo>
                    <a:pt x="9" y="22"/>
                    <a:pt x="5" y="28"/>
                    <a:pt x="0" y="25"/>
                  </a:cubicBezTo>
                  <a:cubicBezTo>
                    <a:pt x="3" y="21"/>
                    <a:pt x="7" y="20"/>
                    <a:pt x="10" y="17"/>
                  </a:cubicBezTo>
                  <a:cubicBezTo>
                    <a:pt x="9" y="12"/>
                    <a:pt x="6" y="8"/>
                    <a:pt x="1" y="5"/>
                  </a:cubicBezTo>
                  <a:cubicBezTo>
                    <a:pt x="3" y="1"/>
                    <a:pt x="8"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7"/>
            <p:cNvSpPr>
              <a:spLocks noEditPoints="1"/>
            </p:cNvSpPr>
            <p:nvPr/>
          </p:nvSpPr>
          <p:spPr bwMode="auto">
            <a:xfrm>
              <a:off x="3947" y="1197"/>
              <a:ext cx="88" cy="114"/>
            </a:xfrm>
            <a:custGeom>
              <a:avLst/>
              <a:gdLst>
                <a:gd name="T0" fmla="*/ 65 w 95"/>
                <a:gd name="T1" fmla="*/ 7 h 123"/>
                <a:gd name="T2" fmla="*/ 66 w 95"/>
                <a:gd name="T3" fmla="*/ 21 h 123"/>
                <a:gd name="T4" fmla="*/ 77 w 95"/>
                <a:gd name="T5" fmla="*/ 31 h 123"/>
                <a:gd name="T6" fmla="*/ 90 w 95"/>
                <a:gd name="T7" fmla="*/ 55 h 123"/>
                <a:gd name="T8" fmla="*/ 80 w 95"/>
                <a:gd name="T9" fmla="*/ 54 h 123"/>
                <a:gd name="T10" fmla="*/ 54 w 95"/>
                <a:gd name="T11" fmla="*/ 57 h 123"/>
                <a:gd name="T12" fmla="*/ 69 w 95"/>
                <a:gd name="T13" fmla="*/ 107 h 123"/>
                <a:gd name="T14" fmla="*/ 75 w 95"/>
                <a:gd name="T15" fmla="*/ 123 h 123"/>
                <a:gd name="T16" fmla="*/ 66 w 95"/>
                <a:gd name="T17" fmla="*/ 119 h 123"/>
                <a:gd name="T18" fmla="*/ 59 w 95"/>
                <a:gd name="T19" fmla="*/ 112 h 123"/>
                <a:gd name="T20" fmla="*/ 46 w 95"/>
                <a:gd name="T21" fmla="*/ 98 h 123"/>
                <a:gd name="T22" fmla="*/ 45 w 95"/>
                <a:gd name="T23" fmla="*/ 56 h 123"/>
                <a:gd name="T24" fmla="*/ 7 w 95"/>
                <a:gd name="T25" fmla="*/ 36 h 123"/>
                <a:gd name="T26" fmla="*/ 0 w 95"/>
                <a:gd name="T27" fmla="*/ 25 h 123"/>
                <a:gd name="T28" fmla="*/ 5 w 95"/>
                <a:gd name="T29" fmla="*/ 27 h 123"/>
                <a:gd name="T30" fmla="*/ 45 w 95"/>
                <a:gd name="T31" fmla="*/ 47 h 123"/>
                <a:gd name="T32" fmla="*/ 47 w 95"/>
                <a:gd name="T33" fmla="*/ 21 h 123"/>
                <a:gd name="T34" fmla="*/ 1 w 95"/>
                <a:gd name="T35" fmla="*/ 0 h 123"/>
                <a:gd name="T36" fmla="*/ 2 w 95"/>
                <a:gd name="T37" fmla="*/ 0 h 123"/>
                <a:gd name="T38" fmla="*/ 58 w 95"/>
                <a:gd name="T39" fmla="*/ 10 h 123"/>
                <a:gd name="T40" fmla="*/ 65 w 95"/>
                <a:gd name="T41" fmla="*/ 7 h 123"/>
                <a:gd name="T42" fmla="*/ 53 w 95"/>
                <a:gd name="T43" fmla="*/ 47 h 123"/>
                <a:gd name="T44" fmla="*/ 66 w 95"/>
                <a:gd name="T45" fmla="*/ 45 h 123"/>
                <a:gd name="T46" fmla="*/ 76 w 95"/>
                <a:gd name="T47" fmla="*/ 40 h 123"/>
                <a:gd name="T48" fmla="*/ 69 w 95"/>
                <a:gd name="T49" fmla="*/ 33 h 123"/>
                <a:gd name="T50" fmla="*/ 58 w 95"/>
                <a:gd name="T51" fmla="*/ 22 h 123"/>
                <a:gd name="T52" fmla="*/ 52 w 95"/>
                <a:gd name="T53" fmla="*/ 21 h 123"/>
                <a:gd name="T54" fmla="*/ 53 w 95"/>
                <a:gd name="T55" fmla="*/ 4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23">
                  <a:moveTo>
                    <a:pt x="65" y="7"/>
                  </a:moveTo>
                  <a:cubicBezTo>
                    <a:pt x="69" y="9"/>
                    <a:pt x="69" y="18"/>
                    <a:pt x="66" y="21"/>
                  </a:cubicBezTo>
                  <a:cubicBezTo>
                    <a:pt x="69" y="25"/>
                    <a:pt x="72" y="28"/>
                    <a:pt x="77" y="31"/>
                  </a:cubicBezTo>
                  <a:cubicBezTo>
                    <a:pt x="84" y="37"/>
                    <a:pt x="95" y="41"/>
                    <a:pt x="90" y="55"/>
                  </a:cubicBezTo>
                  <a:cubicBezTo>
                    <a:pt x="86" y="56"/>
                    <a:pt x="83" y="54"/>
                    <a:pt x="80" y="54"/>
                  </a:cubicBezTo>
                  <a:cubicBezTo>
                    <a:pt x="71" y="54"/>
                    <a:pt x="63" y="57"/>
                    <a:pt x="54" y="57"/>
                  </a:cubicBezTo>
                  <a:cubicBezTo>
                    <a:pt x="56" y="76"/>
                    <a:pt x="63" y="92"/>
                    <a:pt x="69" y="107"/>
                  </a:cubicBezTo>
                  <a:cubicBezTo>
                    <a:pt x="71" y="112"/>
                    <a:pt x="74" y="117"/>
                    <a:pt x="75" y="123"/>
                  </a:cubicBezTo>
                  <a:cubicBezTo>
                    <a:pt x="72" y="123"/>
                    <a:pt x="69" y="120"/>
                    <a:pt x="66" y="119"/>
                  </a:cubicBezTo>
                  <a:cubicBezTo>
                    <a:pt x="64" y="117"/>
                    <a:pt x="61" y="114"/>
                    <a:pt x="59" y="112"/>
                  </a:cubicBezTo>
                  <a:cubicBezTo>
                    <a:pt x="55" y="109"/>
                    <a:pt x="49" y="103"/>
                    <a:pt x="46" y="98"/>
                  </a:cubicBezTo>
                  <a:cubicBezTo>
                    <a:pt x="41" y="87"/>
                    <a:pt x="47" y="71"/>
                    <a:pt x="45" y="56"/>
                  </a:cubicBezTo>
                  <a:cubicBezTo>
                    <a:pt x="30" y="53"/>
                    <a:pt x="17" y="46"/>
                    <a:pt x="7" y="36"/>
                  </a:cubicBezTo>
                  <a:cubicBezTo>
                    <a:pt x="4" y="33"/>
                    <a:pt x="0" y="29"/>
                    <a:pt x="0" y="25"/>
                  </a:cubicBezTo>
                  <a:cubicBezTo>
                    <a:pt x="2" y="24"/>
                    <a:pt x="4" y="26"/>
                    <a:pt x="5" y="27"/>
                  </a:cubicBezTo>
                  <a:cubicBezTo>
                    <a:pt x="16" y="35"/>
                    <a:pt x="29" y="44"/>
                    <a:pt x="45" y="47"/>
                  </a:cubicBezTo>
                  <a:cubicBezTo>
                    <a:pt x="46" y="38"/>
                    <a:pt x="46" y="29"/>
                    <a:pt x="47" y="21"/>
                  </a:cubicBezTo>
                  <a:cubicBezTo>
                    <a:pt x="28" y="18"/>
                    <a:pt x="11" y="12"/>
                    <a:pt x="1" y="0"/>
                  </a:cubicBezTo>
                  <a:cubicBezTo>
                    <a:pt x="2" y="0"/>
                    <a:pt x="2" y="0"/>
                    <a:pt x="2" y="0"/>
                  </a:cubicBezTo>
                  <a:cubicBezTo>
                    <a:pt x="16" y="5"/>
                    <a:pt x="38" y="14"/>
                    <a:pt x="58" y="10"/>
                  </a:cubicBezTo>
                  <a:cubicBezTo>
                    <a:pt x="60" y="9"/>
                    <a:pt x="62" y="7"/>
                    <a:pt x="65" y="7"/>
                  </a:cubicBezTo>
                  <a:close/>
                  <a:moveTo>
                    <a:pt x="53" y="47"/>
                  </a:moveTo>
                  <a:cubicBezTo>
                    <a:pt x="57" y="47"/>
                    <a:pt x="61" y="46"/>
                    <a:pt x="66" y="45"/>
                  </a:cubicBezTo>
                  <a:cubicBezTo>
                    <a:pt x="69" y="44"/>
                    <a:pt x="75" y="43"/>
                    <a:pt x="76" y="40"/>
                  </a:cubicBezTo>
                  <a:cubicBezTo>
                    <a:pt x="76" y="37"/>
                    <a:pt x="71" y="35"/>
                    <a:pt x="69" y="33"/>
                  </a:cubicBezTo>
                  <a:cubicBezTo>
                    <a:pt x="63" y="29"/>
                    <a:pt x="61" y="26"/>
                    <a:pt x="58" y="22"/>
                  </a:cubicBezTo>
                  <a:cubicBezTo>
                    <a:pt x="56" y="21"/>
                    <a:pt x="54" y="21"/>
                    <a:pt x="52" y="21"/>
                  </a:cubicBezTo>
                  <a:cubicBezTo>
                    <a:pt x="52" y="30"/>
                    <a:pt x="52" y="39"/>
                    <a:pt x="5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
            <p:cNvSpPr/>
            <p:nvPr/>
          </p:nvSpPr>
          <p:spPr bwMode="auto">
            <a:xfrm>
              <a:off x="3049" y="1364"/>
              <a:ext cx="146" cy="147"/>
            </a:xfrm>
            <a:custGeom>
              <a:avLst/>
              <a:gdLst>
                <a:gd name="T0" fmla="*/ 78 w 158"/>
                <a:gd name="T1" fmla="*/ 0 h 159"/>
                <a:gd name="T2" fmla="*/ 95 w 158"/>
                <a:gd name="T3" fmla="*/ 41 h 159"/>
                <a:gd name="T4" fmla="*/ 135 w 158"/>
                <a:gd name="T5" fmla="*/ 23 h 159"/>
                <a:gd name="T6" fmla="*/ 117 w 158"/>
                <a:gd name="T7" fmla="*/ 63 h 159"/>
                <a:gd name="T8" fmla="*/ 158 w 158"/>
                <a:gd name="T9" fmla="*/ 79 h 159"/>
                <a:gd name="T10" fmla="*/ 117 w 158"/>
                <a:gd name="T11" fmla="*/ 95 h 159"/>
                <a:gd name="T12" fmla="*/ 134 w 158"/>
                <a:gd name="T13" fmla="*/ 135 h 159"/>
                <a:gd name="T14" fmla="*/ 95 w 158"/>
                <a:gd name="T15" fmla="*/ 118 h 159"/>
                <a:gd name="T16" fmla="*/ 79 w 158"/>
                <a:gd name="T17" fmla="*/ 159 h 159"/>
                <a:gd name="T18" fmla="*/ 63 w 158"/>
                <a:gd name="T19" fmla="*/ 118 h 159"/>
                <a:gd name="T20" fmla="*/ 23 w 158"/>
                <a:gd name="T21" fmla="*/ 135 h 159"/>
                <a:gd name="T22" fmla="*/ 40 w 158"/>
                <a:gd name="T23" fmla="*/ 96 h 159"/>
                <a:gd name="T24" fmla="*/ 0 w 158"/>
                <a:gd name="T25" fmla="*/ 80 h 159"/>
                <a:gd name="T26" fmla="*/ 40 w 158"/>
                <a:gd name="T27" fmla="*/ 63 h 159"/>
                <a:gd name="T28" fmla="*/ 23 w 158"/>
                <a:gd name="T29" fmla="*/ 23 h 159"/>
                <a:gd name="T30" fmla="*/ 62 w 158"/>
                <a:gd name="T31" fmla="*/ 41 h 159"/>
                <a:gd name="T32" fmla="*/ 78 w 158"/>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9">
                  <a:moveTo>
                    <a:pt x="78" y="0"/>
                  </a:moveTo>
                  <a:cubicBezTo>
                    <a:pt x="84" y="13"/>
                    <a:pt x="89" y="27"/>
                    <a:pt x="95" y="41"/>
                  </a:cubicBezTo>
                  <a:cubicBezTo>
                    <a:pt x="108" y="35"/>
                    <a:pt x="121" y="29"/>
                    <a:pt x="135" y="23"/>
                  </a:cubicBezTo>
                  <a:cubicBezTo>
                    <a:pt x="129" y="36"/>
                    <a:pt x="123" y="50"/>
                    <a:pt x="117" y="63"/>
                  </a:cubicBezTo>
                  <a:cubicBezTo>
                    <a:pt x="130" y="69"/>
                    <a:pt x="144" y="74"/>
                    <a:pt x="158" y="79"/>
                  </a:cubicBezTo>
                  <a:cubicBezTo>
                    <a:pt x="145" y="85"/>
                    <a:pt x="131" y="90"/>
                    <a:pt x="117" y="95"/>
                  </a:cubicBezTo>
                  <a:cubicBezTo>
                    <a:pt x="123" y="109"/>
                    <a:pt x="129" y="122"/>
                    <a:pt x="134" y="135"/>
                  </a:cubicBezTo>
                  <a:cubicBezTo>
                    <a:pt x="121" y="130"/>
                    <a:pt x="108" y="124"/>
                    <a:pt x="95" y="118"/>
                  </a:cubicBezTo>
                  <a:cubicBezTo>
                    <a:pt x="89" y="131"/>
                    <a:pt x="84" y="145"/>
                    <a:pt x="79" y="159"/>
                  </a:cubicBezTo>
                  <a:cubicBezTo>
                    <a:pt x="73" y="145"/>
                    <a:pt x="68" y="131"/>
                    <a:pt x="63" y="118"/>
                  </a:cubicBezTo>
                  <a:cubicBezTo>
                    <a:pt x="49" y="124"/>
                    <a:pt x="36" y="130"/>
                    <a:pt x="23" y="135"/>
                  </a:cubicBezTo>
                  <a:cubicBezTo>
                    <a:pt x="28" y="122"/>
                    <a:pt x="34" y="109"/>
                    <a:pt x="40" y="96"/>
                  </a:cubicBezTo>
                  <a:cubicBezTo>
                    <a:pt x="27" y="90"/>
                    <a:pt x="13" y="85"/>
                    <a:pt x="0" y="80"/>
                  </a:cubicBezTo>
                  <a:cubicBezTo>
                    <a:pt x="13" y="74"/>
                    <a:pt x="27" y="69"/>
                    <a:pt x="40" y="63"/>
                  </a:cubicBezTo>
                  <a:cubicBezTo>
                    <a:pt x="34" y="50"/>
                    <a:pt x="28" y="37"/>
                    <a:pt x="23" y="23"/>
                  </a:cubicBezTo>
                  <a:cubicBezTo>
                    <a:pt x="36" y="29"/>
                    <a:pt x="49" y="35"/>
                    <a:pt x="62" y="41"/>
                  </a:cubicBezTo>
                  <a:cubicBezTo>
                    <a:pt x="68" y="28"/>
                    <a:pt x="73" y="14"/>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9"/>
            <p:cNvSpPr/>
            <p:nvPr/>
          </p:nvSpPr>
          <p:spPr bwMode="auto">
            <a:xfrm>
              <a:off x="4051" y="1364"/>
              <a:ext cx="147" cy="147"/>
            </a:xfrm>
            <a:custGeom>
              <a:avLst/>
              <a:gdLst>
                <a:gd name="T0" fmla="*/ 79 w 159"/>
                <a:gd name="T1" fmla="*/ 0 h 159"/>
                <a:gd name="T2" fmla="*/ 95 w 159"/>
                <a:gd name="T3" fmla="*/ 41 h 159"/>
                <a:gd name="T4" fmla="*/ 135 w 159"/>
                <a:gd name="T5" fmla="*/ 23 h 159"/>
                <a:gd name="T6" fmla="*/ 118 w 159"/>
                <a:gd name="T7" fmla="*/ 63 h 159"/>
                <a:gd name="T8" fmla="*/ 159 w 159"/>
                <a:gd name="T9" fmla="*/ 79 h 159"/>
                <a:gd name="T10" fmla="*/ 118 w 159"/>
                <a:gd name="T11" fmla="*/ 95 h 159"/>
                <a:gd name="T12" fmla="*/ 135 w 159"/>
                <a:gd name="T13" fmla="*/ 135 h 159"/>
                <a:gd name="T14" fmla="*/ 96 w 159"/>
                <a:gd name="T15" fmla="*/ 118 h 159"/>
                <a:gd name="T16" fmla="*/ 80 w 159"/>
                <a:gd name="T17" fmla="*/ 159 h 159"/>
                <a:gd name="T18" fmla="*/ 63 w 159"/>
                <a:gd name="T19" fmla="*/ 118 h 159"/>
                <a:gd name="T20" fmla="*/ 24 w 159"/>
                <a:gd name="T21" fmla="*/ 135 h 159"/>
                <a:gd name="T22" fmla="*/ 41 w 159"/>
                <a:gd name="T23" fmla="*/ 96 h 159"/>
                <a:gd name="T24" fmla="*/ 0 w 159"/>
                <a:gd name="T25" fmla="*/ 80 h 159"/>
                <a:gd name="T26" fmla="*/ 41 w 159"/>
                <a:gd name="T27" fmla="*/ 63 h 159"/>
                <a:gd name="T28" fmla="*/ 24 w 159"/>
                <a:gd name="T29" fmla="*/ 23 h 159"/>
                <a:gd name="T30" fmla="*/ 63 w 159"/>
                <a:gd name="T31" fmla="*/ 41 h 159"/>
                <a:gd name="T32" fmla="*/ 79 w 159"/>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59">
                  <a:moveTo>
                    <a:pt x="79" y="0"/>
                  </a:moveTo>
                  <a:cubicBezTo>
                    <a:pt x="85" y="13"/>
                    <a:pt x="90" y="27"/>
                    <a:pt x="95" y="41"/>
                  </a:cubicBezTo>
                  <a:cubicBezTo>
                    <a:pt x="109" y="35"/>
                    <a:pt x="122" y="29"/>
                    <a:pt x="135" y="23"/>
                  </a:cubicBezTo>
                  <a:cubicBezTo>
                    <a:pt x="130" y="37"/>
                    <a:pt x="124" y="50"/>
                    <a:pt x="118" y="63"/>
                  </a:cubicBezTo>
                  <a:cubicBezTo>
                    <a:pt x="131" y="69"/>
                    <a:pt x="145" y="74"/>
                    <a:pt x="159" y="79"/>
                  </a:cubicBezTo>
                  <a:cubicBezTo>
                    <a:pt x="146" y="85"/>
                    <a:pt x="132" y="90"/>
                    <a:pt x="118" y="95"/>
                  </a:cubicBezTo>
                  <a:cubicBezTo>
                    <a:pt x="124" y="109"/>
                    <a:pt x="130" y="122"/>
                    <a:pt x="135" y="135"/>
                  </a:cubicBezTo>
                  <a:cubicBezTo>
                    <a:pt x="122" y="130"/>
                    <a:pt x="109" y="124"/>
                    <a:pt x="96" y="118"/>
                  </a:cubicBezTo>
                  <a:cubicBezTo>
                    <a:pt x="90" y="131"/>
                    <a:pt x="85" y="145"/>
                    <a:pt x="80" y="159"/>
                  </a:cubicBezTo>
                  <a:cubicBezTo>
                    <a:pt x="74" y="145"/>
                    <a:pt x="69" y="131"/>
                    <a:pt x="63" y="118"/>
                  </a:cubicBezTo>
                  <a:cubicBezTo>
                    <a:pt x="50" y="124"/>
                    <a:pt x="37" y="130"/>
                    <a:pt x="24" y="135"/>
                  </a:cubicBezTo>
                  <a:cubicBezTo>
                    <a:pt x="29" y="122"/>
                    <a:pt x="35" y="109"/>
                    <a:pt x="41" y="96"/>
                  </a:cubicBezTo>
                  <a:cubicBezTo>
                    <a:pt x="28" y="90"/>
                    <a:pt x="14" y="85"/>
                    <a:pt x="0" y="80"/>
                  </a:cubicBezTo>
                  <a:cubicBezTo>
                    <a:pt x="13" y="74"/>
                    <a:pt x="27" y="69"/>
                    <a:pt x="41" y="63"/>
                  </a:cubicBezTo>
                  <a:cubicBezTo>
                    <a:pt x="35" y="50"/>
                    <a:pt x="29" y="37"/>
                    <a:pt x="24" y="23"/>
                  </a:cubicBezTo>
                  <a:cubicBezTo>
                    <a:pt x="37" y="29"/>
                    <a:pt x="50" y="35"/>
                    <a:pt x="63" y="41"/>
                  </a:cubicBezTo>
                  <a:cubicBezTo>
                    <a:pt x="69" y="28"/>
                    <a:pt x="74" y="14"/>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a:spLocks noEditPoints="1"/>
            </p:cNvSpPr>
            <p:nvPr/>
          </p:nvSpPr>
          <p:spPr bwMode="auto">
            <a:xfrm>
              <a:off x="3279" y="1453"/>
              <a:ext cx="686" cy="365"/>
            </a:xfrm>
            <a:custGeom>
              <a:avLst/>
              <a:gdLst>
                <a:gd name="T0" fmla="*/ 173 w 744"/>
                <a:gd name="T1" fmla="*/ 171 h 395"/>
                <a:gd name="T2" fmla="*/ 155 w 744"/>
                <a:gd name="T3" fmla="*/ 238 h 395"/>
                <a:gd name="T4" fmla="*/ 576 w 744"/>
                <a:gd name="T5" fmla="*/ 274 h 395"/>
                <a:gd name="T6" fmla="*/ 565 w 744"/>
                <a:gd name="T7" fmla="*/ 200 h 395"/>
                <a:gd name="T8" fmla="*/ 654 w 744"/>
                <a:gd name="T9" fmla="*/ 147 h 395"/>
                <a:gd name="T10" fmla="*/ 637 w 744"/>
                <a:gd name="T11" fmla="*/ 0 h 395"/>
                <a:gd name="T12" fmla="*/ 736 w 744"/>
                <a:gd name="T13" fmla="*/ 25 h 395"/>
                <a:gd name="T14" fmla="*/ 723 w 744"/>
                <a:gd name="T15" fmla="*/ 112 h 395"/>
                <a:gd name="T16" fmla="*/ 714 w 744"/>
                <a:gd name="T17" fmla="*/ 207 h 395"/>
                <a:gd name="T18" fmla="*/ 679 w 744"/>
                <a:gd name="T19" fmla="*/ 297 h 395"/>
                <a:gd name="T20" fmla="*/ 613 w 744"/>
                <a:gd name="T21" fmla="*/ 331 h 395"/>
                <a:gd name="T22" fmla="*/ 558 w 744"/>
                <a:gd name="T23" fmla="*/ 392 h 395"/>
                <a:gd name="T24" fmla="*/ 193 w 744"/>
                <a:gd name="T25" fmla="*/ 390 h 395"/>
                <a:gd name="T26" fmla="*/ 132 w 744"/>
                <a:gd name="T27" fmla="*/ 336 h 395"/>
                <a:gd name="T28" fmla="*/ 83 w 744"/>
                <a:gd name="T29" fmla="*/ 316 h 395"/>
                <a:gd name="T30" fmla="*/ 65 w 744"/>
                <a:gd name="T31" fmla="*/ 260 h 395"/>
                <a:gd name="T32" fmla="*/ 2 w 744"/>
                <a:gd name="T33" fmla="*/ 151 h 395"/>
                <a:gd name="T34" fmla="*/ 21 w 744"/>
                <a:gd name="T35" fmla="*/ 99 h 395"/>
                <a:gd name="T36" fmla="*/ 12 w 744"/>
                <a:gd name="T37" fmla="*/ 48 h 395"/>
                <a:gd name="T38" fmla="*/ 106 w 744"/>
                <a:gd name="T39" fmla="*/ 0 h 395"/>
                <a:gd name="T40" fmla="*/ 92 w 744"/>
                <a:gd name="T41" fmla="*/ 109 h 395"/>
                <a:gd name="T42" fmla="*/ 15 w 744"/>
                <a:gd name="T43" fmla="*/ 33 h 395"/>
                <a:gd name="T44" fmla="*/ 74 w 744"/>
                <a:gd name="T45" fmla="*/ 49 h 395"/>
                <a:gd name="T46" fmla="*/ 71 w 744"/>
                <a:gd name="T47" fmla="*/ 19 h 395"/>
                <a:gd name="T48" fmla="*/ 673 w 744"/>
                <a:gd name="T49" fmla="*/ 18 h 395"/>
                <a:gd name="T50" fmla="*/ 670 w 744"/>
                <a:gd name="T51" fmla="*/ 49 h 395"/>
                <a:gd name="T52" fmla="*/ 729 w 744"/>
                <a:gd name="T53" fmla="*/ 36 h 395"/>
                <a:gd name="T54" fmla="*/ 673 w 744"/>
                <a:gd name="T55" fmla="*/ 18 h 395"/>
                <a:gd name="T56" fmla="*/ 28 w 744"/>
                <a:gd name="T57" fmla="*/ 117 h 395"/>
                <a:gd name="T58" fmla="*/ 32 w 744"/>
                <a:gd name="T59" fmla="*/ 183 h 395"/>
                <a:gd name="T60" fmla="*/ 80 w 744"/>
                <a:gd name="T61" fmla="*/ 133 h 395"/>
                <a:gd name="T62" fmla="*/ 99 w 744"/>
                <a:gd name="T63" fmla="*/ 27 h 395"/>
                <a:gd name="T64" fmla="*/ 648 w 744"/>
                <a:gd name="T65" fmla="*/ 74 h 395"/>
                <a:gd name="T66" fmla="*/ 664 w 744"/>
                <a:gd name="T67" fmla="*/ 155 h 395"/>
                <a:gd name="T68" fmla="*/ 721 w 744"/>
                <a:gd name="T69" fmla="*/ 184 h 395"/>
                <a:gd name="T70" fmla="*/ 728 w 744"/>
                <a:gd name="T71" fmla="*/ 135 h 395"/>
                <a:gd name="T72" fmla="*/ 645 w 744"/>
                <a:gd name="T73" fmla="*/ 27 h 395"/>
                <a:gd name="T74" fmla="*/ 31 w 744"/>
                <a:gd name="T75" fmla="*/ 58 h 395"/>
                <a:gd name="T76" fmla="*/ 31 w 744"/>
                <a:gd name="T77" fmla="*/ 58 h 395"/>
                <a:gd name="T78" fmla="*/ 713 w 744"/>
                <a:gd name="T79" fmla="*/ 58 h 395"/>
                <a:gd name="T80" fmla="*/ 86 w 744"/>
                <a:gd name="T81" fmla="*/ 158 h 395"/>
                <a:gd name="T82" fmla="*/ 104 w 744"/>
                <a:gd name="T83" fmla="*/ 238 h 395"/>
                <a:gd name="T84" fmla="*/ 144 w 744"/>
                <a:gd name="T85" fmla="*/ 347 h 395"/>
                <a:gd name="T86" fmla="*/ 164 w 744"/>
                <a:gd name="T87" fmla="*/ 331 h 395"/>
                <a:gd name="T88" fmla="*/ 144 w 744"/>
                <a:gd name="T89" fmla="*/ 246 h 395"/>
                <a:gd name="T90" fmla="*/ 158 w 744"/>
                <a:gd name="T91" fmla="*/ 166 h 395"/>
                <a:gd name="T92" fmla="*/ 86 w 744"/>
                <a:gd name="T93" fmla="*/ 158 h 395"/>
                <a:gd name="T94" fmla="*/ 585 w 744"/>
                <a:gd name="T95" fmla="*/ 166 h 395"/>
                <a:gd name="T96" fmla="*/ 593 w 744"/>
                <a:gd name="T97" fmla="*/ 270 h 395"/>
                <a:gd name="T98" fmla="*/ 580 w 744"/>
                <a:gd name="T99" fmla="*/ 378 h 395"/>
                <a:gd name="T100" fmla="*/ 637 w 744"/>
                <a:gd name="T101" fmla="*/ 293 h 395"/>
                <a:gd name="T102" fmla="*/ 659 w 744"/>
                <a:gd name="T103" fmla="*/ 198 h 395"/>
                <a:gd name="T104" fmla="*/ 30 w 744"/>
                <a:gd name="T105" fmla="*/ 193 h 395"/>
                <a:gd name="T106" fmla="*/ 77 w 744"/>
                <a:gd name="T107" fmla="*/ 308 h 395"/>
                <a:gd name="T108" fmla="*/ 92 w 744"/>
                <a:gd name="T109" fmla="*/ 230 h 395"/>
                <a:gd name="T110" fmla="*/ 30 w 744"/>
                <a:gd name="T111" fmla="*/ 193 h 395"/>
                <a:gd name="T112" fmla="*/ 656 w 744"/>
                <a:gd name="T113" fmla="*/ 303 h 395"/>
                <a:gd name="T114" fmla="*/ 670 w 744"/>
                <a:gd name="T115" fmla="*/ 264 h 395"/>
                <a:gd name="T116" fmla="*/ 669 w 744"/>
                <a:gd name="T117" fmla="*/ 174 h 395"/>
                <a:gd name="T118" fmla="*/ 257 w 744"/>
                <a:gd name="T119" fmla="*/ 268 h 395"/>
                <a:gd name="T120" fmla="*/ 179 w 744"/>
                <a:gd name="T121" fmla="*/ 383 h 395"/>
                <a:gd name="T122" fmla="*/ 543 w 744"/>
                <a:gd name="T123" fmla="*/ 379 h 395"/>
                <a:gd name="T124" fmla="*/ 572 w 744"/>
                <a:gd name="T125" fmla="*/ 28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4" h="395">
                  <a:moveTo>
                    <a:pt x="90" y="147"/>
                  </a:moveTo>
                  <a:cubicBezTo>
                    <a:pt x="114" y="148"/>
                    <a:pt x="139" y="144"/>
                    <a:pt x="155" y="153"/>
                  </a:cubicBezTo>
                  <a:cubicBezTo>
                    <a:pt x="163" y="157"/>
                    <a:pt x="168" y="163"/>
                    <a:pt x="173" y="171"/>
                  </a:cubicBezTo>
                  <a:cubicBezTo>
                    <a:pt x="177" y="179"/>
                    <a:pt x="181" y="192"/>
                    <a:pt x="178" y="203"/>
                  </a:cubicBezTo>
                  <a:cubicBezTo>
                    <a:pt x="176" y="210"/>
                    <a:pt x="172" y="216"/>
                    <a:pt x="168" y="222"/>
                  </a:cubicBezTo>
                  <a:cubicBezTo>
                    <a:pt x="163" y="227"/>
                    <a:pt x="158" y="232"/>
                    <a:pt x="155" y="238"/>
                  </a:cubicBezTo>
                  <a:cubicBezTo>
                    <a:pt x="151" y="254"/>
                    <a:pt x="161" y="267"/>
                    <a:pt x="167" y="275"/>
                  </a:cubicBezTo>
                  <a:cubicBezTo>
                    <a:pt x="229" y="261"/>
                    <a:pt x="297" y="251"/>
                    <a:pt x="372" y="251"/>
                  </a:cubicBezTo>
                  <a:cubicBezTo>
                    <a:pt x="446" y="251"/>
                    <a:pt x="515" y="261"/>
                    <a:pt x="576" y="274"/>
                  </a:cubicBezTo>
                  <a:cubicBezTo>
                    <a:pt x="584" y="267"/>
                    <a:pt x="594" y="252"/>
                    <a:pt x="588" y="237"/>
                  </a:cubicBezTo>
                  <a:cubicBezTo>
                    <a:pt x="585" y="230"/>
                    <a:pt x="579" y="225"/>
                    <a:pt x="575" y="219"/>
                  </a:cubicBezTo>
                  <a:cubicBezTo>
                    <a:pt x="571" y="214"/>
                    <a:pt x="566" y="208"/>
                    <a:pt x="565" y="200"/>
                  </a:cubicBezTo>
                  <a:cubicBezTo>
                    <a:pt x="564" y="188"/>
                    <a:pt x="567" y="178"/>
                    <a:pt x="571" y="170"/>
                  </a:cubicBezTo>
                  <a:cubicBezTo>
                    <a:pt x="575" y="163"/>
                    <a:pt x="582" y="157"/>
                    <a:pt x="589" y="153"/>
                  </a:cubicBezTo>
                  <a:cubicBezTo>
                    <a:pt x="605" y="144"/>
                    <a:pt x="630" y="148"/>
                    <a:pt x="654" y="147"/>
                  </a:cubicBezTo>
                  <a:cubicBezTo>
                    <a:pt x="655" y="133"/>
                    <a:pt x="656" y="119"/>
                    <a:pt x="652" y="108"/>
                  </a:cubicBezTo>
                  <a:cubicBezTo>
                    <a:pt x="649" y="98"/>
                    <a:pt x="643" y="89"/>
                    <a:pt x="640" y="79"/>
                  </a:cubicBezTo>
                  <a:cubicBezTo>
                    <a:pt x="633" y="57"/>
                    <a:pt x="638" y="28"/>
                    <a:pt x="637" y="0"/>
                  </a:cubicBezTo>
                  <a:cubicBezTo>
                    <a:pt x="643" y="7"/>
                    <a:pt x="647" y="16"/>
                    <a:pt x="652" y="24"/>
                  </a:cubicBezTo>
                  <a:cubicBezTo>
                    <a:pt x="656" y="22"/>
                    <a:pt x="658" y="18"/>
                    <a:pt x="662" y="15"/>
                  </a:cubicBezTo>
                  <a:cubicBezTo>
                    <a:pt x="683" y="1"/>
                    <a:pt x="725" y="5"/>
                    <a:pt x="736" y="25"/>
                  </a:cubicBezTo>
                  <a:cubicBezTo>
                    <a:pt x="743" y="38"/>
                    <a:pt x="732" y="50"/>
                    <a:pt x="723" y="56"/>
                  </a:cubicBezTo>
                  <a:cubicBezTo>
                    <a:pt x="723" y="70"/>
                    <a:pt x="723" y="83"/>
                    <a:pt x="723" y="98"/>
                  </a:cubicBezTo>
                  <a:cubicBezTo>
                    <a:pt x="723" y="102"/>
                    <a:pt x="722" y="108"/>
                    <a:pt x="723" y="112"/>
                  </a:cubicBezTo>
                  <a:cubicBezTo>
                    <a:pt x="724" y="116"/>
                    <a:pt x="728" y="120"/>
                    <a:pt x="730" y="123"/>
                  </a:cubicBezTo>
                  <a:cubicBezTo>
                    <a:pt x="737" y="133"/>
                    <a:pt x="744" y="146"/>
                    <a:pt x="741" y="163"/>
                  </a:cubicBezTo>
                  <a:cubicBezTo>
                    <a:pt x="739" y="181"/>
                    <a:pt x="724" y="196"/>
                    <a:pt x="714" y="207"/>
                  </a:cubicBezTo>
                  <a:cubicBezTo>
                    <a:pt x="702" y="220"/>
                    <a:pt x="691" y="231"/>
                    <a:pt x="683" y="247"/>
                  </a:cubicBezTo>
                  <a:cubicBezTo>
                    <a:pt x="679" y="256"/>
                    <a:pt x="679" y="264"/>
                    <a:pt x="679" y="279"/>
                  </a:cubicBezTo>
                  <a:cubicBezTo>
                    <a:pt x="679" y="284"/>
                    <a:pt x="679" y="290"/>
                    <a:pt x="679" y="297"/>
                  </a:cubicBezTo>
                  <a:cubicBezTo>
                    <a:pt x="678" y="306"/>
                    <a:pt x="678" y="315"/>
                    <a:pt x="670" y="316"/>
                  </a:cubicBezTo>
                  <a:cubicBezTo>
                    <a:pt x="654" y="320"/>
                    <a:pt x="644" y="300"/>
                    <a:pt x="630" y="301"/>
                  </a:cubicBezTo>
                  <a:cubicBezTo>
                    <a:pt x="617" y="302"/>
                    <a:pt x="616" y="320"/>
                    <a:pt x="613" y="331"/>
                  </a:cubicBezTo>
                  <a:cubicBezTo>
                    <a:pt x="611" y="339"/>
                    <a:pt x="608" y="347"/>
                    <a:pt x="606" y="354"/>
                  </a:cubicBezTo>
                  <a:cubicBezTo>
                    <a:pt x="600" y="367"/>
                    <a:pt x="592" y="382"/>
                    <a:pt x="581" y="390"/>
                  </a:cubicBezTo>
                  <a:cubicBezTo>
                    <a:pt x="575" y="395"/>
                    <a:pt x="567" y="394"/>
                    <a:pt x="558" y="392"/>
                  </a:cubicBezTo>
                  <a:cubicBezTo>
                    <a:pt x="535" y="386"/>
                    <a:pt x="511" y="380"/>
                    <a:pt x="486" y="376"/>
                  </a:cubicBezTo>
                  <a:cubicBezTo>
                    <a:pt x="449" y="371"/>
                    <a:pt x="411" y="367"/>
                    <a:pt x="377" y="367"/>
                  </a:cubicBezTo>
                  <a:cubicBezTo>
                    <a:pt x="307" y="367"/>
                    <a:pt x="249" y="375"/>
                    <a:pt x="193" y="390"/>
                  </a:cubicBezTo>
                  <a:cubicBezTo>
                    <a:pt x="184" y="393"/>
                    <a:pt x="175" y="395"/>
                    <a:pt x="167" y="392"/>
                  </a:cubicBezTo>
                  <a:cubicBezTo>
                    <a:pt x="161" y="389"/>
                    <a:pt x="155" y="383"/>
                    <a:pt x="151" y="377"/>
                  </a:cubicBezTo>
                  <a:cubicBezTo>
                    <a:pt x="143" y="365"/>
                    <a:pt x="136" y="352"/>
                    <a:pt x="132" y="336"/>
                  </a:cubicBezTo>
                  <a:cubicBezTo>
                    <a:pt x="128" y="323"/>
                    <a:pt x="129" y="301"/>
                    <a:pt x="113" y="301"/>
                  </a:cubicBezTo>
                  <a:cubicBezTo>
                    <a:pt x="108" y="301"/>
                    <a:pt x="102" y="305"/>
                    <a:pt x="97" y="308"/>
                  </a:cubicBezTo>
                  <a:cubicBezTo>
                    <a:pt x="92" y="310"/>
                    <a:pt x="88" y="314"/>
                    <a:pt x="83" y="316"/>
                  </a:cubicBezTo>
                  <a:cubicBezTo>
                    <a:pt x="77" y="318"/>
                    <a:pt x="72" y="317"/>
                    <a:pt x="69" y="314"/>
                  </a:cubicBezTo>
                  <a:cubicBezTo>
                    <a:pt x="64" y="309"/>
                    <a:pt x="65" y="297"/>
                    <a:pt x="65" y="288"/>
                  </a:cubicBezTo>
                  <a:cubicBezTo>
                    <a:pt x="65" y="278"/>
                    <a:pt x="66" y="268"/>
                    <a:pt x="65" y="260"/>
                  </a:cubicBezTo>
                  <a:cubicBezTo>
                    <a:pt x="63" y="245"/>
                    <a:pt x="52" y="233"/>
                    <a:pt x="44" y="223"/>
                  </a:cubicBezTo>
                  <a:cubicBezTo>
                    <a:pt x="36" y="214"/>
                    <a:pt x="26" y="203"/>
                    <a:pt x="18" y="192"/>
                  </a:cubicBezTo>
                  <a:cubicBezTo>
                    <a:pt x="9" y="182"/>
                    <a:pt x="0" y="170"/>
                    <a:pt x="2" y="151"/>
                  </a:cubicBezTo>
                  <a:cubicBezTo>
                    <a:pt x="4" y="139"/>
                    <a:pt x="9" y="129"/>
                    <a:pt x="15" y="121"/>
                  </a:cubicBezTo>
                  <a:cubicBezTo>
                    <a:pt x="17" y="119"/>
                    <a:pt x="21" y="115"/>
                    <a:pt x="21" y="113"/>
                  </a:cubicBezTo>
                  <a:cubicBezTo>
                    <a:pt x="22" y="109"/>
                    <a:pt x="21" y="103"/>
                    <a:pt x="21" y="99"/>
                  </a:cubicBezTo>
                  <a:cubicBezTo>
                    <a:pt x="21" y="89"/>
                    <a:pt x="21" y="81"/>
                    <a:pt x="21" y="70"/>
                  </a:cubicBezTo>
                  <a:cubicBezTo>
                    <a:pt x="21" y="65"/>
                    <a:pt x="22" y="59"/>
                    <a:pt x="21" y="56"/>
                  </a:cubicBezTo>
                  <a:cubicBezTo>
                    <a:pt x="20" y="53"/>
                    <a:pt x="14" y="51"/>
                    <a:pt x="12" y="48"/>
                  </a:cubicBezTo>
                  <a:cubicBezTo>
                    <a:pt x="8" y="44"/>
                    <a:pt x="4" y="35"/>
                    <a:pt x="7" y="27"/>
                  </a:cubicBezTo>
                  <a:cubicBezTo>
                    <a:pt x="18" y="1"/>
                    <a:pt x="76" y="0"/>
                    <a:pt x="91" y="24"/>
                  </a:cubicBezTo>
                  <a:cubicBezTo>
                    <a:pt x="96" y="16"/>
                    <a:pt x="101" y="8"/>
                    <a:pt x="106" y="0"/>
                  </a:cubicBezTo>
                  <a:cubicBezTo>
                    <a:pt x="107" y="0"/>
                    <a:pt x="107" y="0"/>
                    <a:pt x="107" y="1"/>
                  </a:cubicBezTo>
                  <a:cubicBezTo>
                    <a:pt x="106" y="28"/>
                    <a:pt x="111" y="58"/>
                    <a:pt x="104" y="79"/>
                  </a:cubicBezTo>
                  <a:cubicBezTo>
                    <a:pt x="101" y="89"/>
                    <a:pt x="95" y="98"/>
                    <a:pt x="92" y="109"/>
                  </a:cubicBezTo>
                  <a:cubicBezTo>
                    <a:pt x="88" y="120"/>
                    <a:pt x="89" y="133"/>
                    <a:pt x="90" y="147"/>
                  </a:cubicBezTo>
                  <a:close/>
                  <a:moveTo>
                    <a:pt x="25" y="20"/>
                  </a:moveTo>
                  <a:cubicBezTo>
                    <a:pt x="21" y="22"/>
                    <a:pt x="15" y="28"/>
                    <a:pt x="15" y="33"/>
                  </a:cubicBezTo>
                  <a:cubicBezTo>
                    <a:pt x="14" y="40"/>
                    <a:pt x="20" y="46"/>
                    <a:pt x="26" y="48"/>
                  </a:cubicBezTo>
                  <a:cubicBezTo>
                    <a:pt x="32" y="51"/>
                    <a:pt x="43" y="49"/>
                    <a:pt x="52" y="49"/>
                  </a:cubicBezTo>
                  <a:cubicBezTo>
                    <a:pt x="59" y="49"/>
                    <a:pt x="70" y="51"/>
                    <a:pt x="74" y="49"/>
                  </a:cubicBezTo>
                  <a:cubicBezTo>
                    <a:pt x="77" y="48"/>
                    <a:pt x="78" y="44"/>
                    <a:pt x="80" y="41"/>
                  </a:cubicBezTo>
                  <a:cubicBezTo>
                    <a:pt x="82" y="38"/>
                    <a:pt x="85" y="35"/>
                    <a:pt x="85" y="32"/>
                  </a:cubicBezTo>
                  <a:cubicBezTo>
                    <a:pt x="85" y="26"/>
                    <a:pt x="76" y="21"/>
                    <a:pt x="71" y="19"/>
                  </a:cubicBezTo>
                  <a:cubicBezTo>
                    <a:pt x="64" y="16"/>
                    <a:pt x="55" y="15"/>
                    <a:pt x="48" y="15"/>
                  </a:cubicBezTo>
                  <a:cubicBezTo>
                    <a:pt x="39" y="15"/>
                    <a:pt x="31" y="17"/>
                    <a:pt x="25" y="20"/>
                  </a:cubicBezTo>
                  <a:close/>
                  <a:moveTo>
                    <a:pt x="673" y="18"/>
                  </a:moveTo>
                  <a:cubicBezTo>
                    <a:pt x="667" y="21"/>
                    <a:pt x="659" y="26"/>
                    <a:pt x="659" y="33"/>
                  </a:cubicBezTo>
                  <a:cubicBezTo>
                    <a:pt x="659" y="35"/>
                    <a:pt x="662" y="38"/>
                    <a:pt x="664" y="41"/>
                  </a:cubicBezTo>
                  <a:cubicBezTo>
                    <a:pt x="666" y="44"/>
                    <a:pt x="668" y="48"/>
                    <a:pt x="670" y="49"/>
                  </a:cubicBezTo>
                  <a:cubicBezTo>
                    <a:pt x="674" y="51"/>
                    <a:pt x="685" y="49"/>
                    <a:pt x="692" y="49"/>
                  </a:cubicBezTo>
                  <a:cubicBezTo>
                    <a:pt x="699" y="49"/>
                    <a:pt x="707" y="50"/>
                    <a:pt x="714" y="49"/>
                  </a:cubicBezTo>
                  <a:cubicBezTo>
                    <a:pt x="721" y="49"/>
                    <a:pt x="729" y="42"/>
                    <a:pt x="729" y="36"/>
                  </a:cubicBezTo>
                  <a:cubicBezTo>
                    <a:pt x="731" y="27"/>
                    <a:pt x="721" y="21"/>
                    <a:pt x="716" y="19"/>
                  </a:cubicBezTo>
                  <a:cubicBezTo>
                    <a:pt x="709" y="16"/>
                    <a:pt x="701" y="15"/>
                    <a:pt x="692" y="15"/>
                  </a:cubicBezTo>
                  <a:cubicBezTo>
                    <a:pt x="686" y="15"/>
                    <a:pt x="679" y="16"/>
                    <a:pt x="673" y="18"/>
                  </a:cubicBezTo>
                  <a:close/>
                  <a:moveTo>
                    <a:pt x="77" y="59"/>
                  </a:moveTo>
                  <a:cubicBezTo>
                    <a:pt x="70" y="70"/>
                    <a:pt x="62" y="80"/>
                    <a:pt x="54" y="89"/>
                  </a:cubicBezTo>
                  <a:cubicBezTo>
                    <a:pt x="45" y="99"/>
                    <a:pt x="37" y="107"/>
                    <a:pt x="28" y="117"/>
                  </a:cubicBezTo>
                  <a:cubicBezTo>
                    <a:pt x="19" y="128"/>
                    <a:pt x="7" y="144"/>
                    <a:pt x="11" y="164"/>
                  </a:cubicBezTo>
                  <a:cubicBezTo>
                    <a:pt x="12" y="170"/>
                    <a:pt x="19" y="183"/>
                    <a:pt x="23" y="184"/>
                  </a:cubicBezTo>
                  <a:cubicBezTo>
                    <a:pt x="25" y="185"/>
                    <a:pt x="29" y="184"/>
                    <a:pt x="32" y="183"/>
                  </a:cubicBezTo>
                  <a:cubicBezTo>
                    <a:pt x="49" y="180"/>
                    <a:pt x="59" y="174"/>
                    <a:pt x="69" y="166"/>
                  </a:cubicBezTo>
                  <a:cubicBezTo>
                    <a:pt x="73" y="163"/>
                    <a:pt x="78" y="158"/>
                    <a:pt x="80" y="154"/>
                  </a:cubicBezTo>
                  <a:cubicBezTo>
                    <a:pt x="81" y="148"/>
                    <a:pt x="80" y="140"/>
                    <a:pt x="80" y="133"/>
                  </a:cubicBezTo>
                  <a:cubicBezTo>
                    <a:pt x="80" y="127"/>
                    <a:pt x="80" y="119"/>
                    <a:pt x="81" y="113"/>
                  </a:cubicBezTo>
                  <a:cubicBezTo>
                    <a:pt x="83" y="99"/>
                    <a:pt x="93" y="89"/>
                    <a:pt x="96" y="74"/>
                  </a:cubicBezTo>
                  <a:cubicBezTo>
                    <a:pt x="100" y="60"/>
                    <a:pt x="99" y="46"/>
                    <a:pt x="99" y="27"/>
                  </a:cubicBezTo>
                  <a:cubicBezTo>
                    <a:pt x="99" y="27"/>
                    <a:pt x="99" y="26"/>
                    <a:pt x="99" y="26"/>
                  </a:cubicBezTo>
                  <a:cubicBezTo>
                    <a:pt x="92" y="37"/>
                    <a:pt x="85" y="48"/>
                    <a:pt x="77" y="59"/>
                  </a:cubicBezTo>
                  <a:close/>
                  <a:moveTo>
                    <a:pt x="648" y="74"/>
                  </a:moveTo>
                  <a:cubicBezTo>
                    <a:pt x="650" y="86"/>
                    <a:pt x="658" y="97"/>
                    <a:pt x="662" y="109"/>
                  </a:cubicBezTo>
                  <a:cubicBezTo>
                    <a:pt x="664" y="116"/>
                    <a:pt x="664" y="125"/>
                    <a:pt x="664" y="134"/>
                  </a:cubicBezTo>
                  <a:cubicBezTo>
                    <a:pt x="664" y="140"/>
                    <a:pt x="663" y="149"/>
                    <a:pt x="664" y="155"/>
                  </a:cubicBezTo>
                  <a:cubicBezTo>
                    <a:pt x="665" y="158"/>
                    <a:pt x="671" y="163"/>
                    <a:pt x="675" y="166"/>
                  </a:cubicBezTo>
                  <a:cubicBezTo>
                    <a:pt x="683" y="173"/>
                    <a:pt x="691" y="178"/>
                    <a:pt x="703" y="181"/>
                  </a:cubicBezTo>
                  <a:cubicBezTo>
                    <a:pt x="706" y="182"/>
                    <a:pt x="717" y="185"/>
                    <a:pt x="721" y="184"/>
                  </a:cubicBezTo>
                  <a:cubicBezTo>
                    <a:pt x="724" y="184"/>
                    <a:pt x="726" y="178"/>
                    <a:pt x="728" y="176"/>
                  </a:cubicBezTo>
                  <a:cubicBezTo>
                    <a:pt x="730" y="172"/>
                    <a:pt x="731" y="169"/>
                    <a:pt x="732" y="166"/>
                  </a:cubicBezTo>
                  <a:cubicBezTo>
                    <a:pt x="735" y="155"/>
                    <a:pt x="732" y="142"/>
                    <a:pt x="728" y="135"/>
                  </a:cubicBezTo>
                  <a:cubicBezTo>
                    <a:pt x="723" y="125"/>
                    <a:pt x="715" y="116"/>
                    <a:pt x="707" y="108"/>
                  </a:cubicBezTo>
                  <a:cubicBezTo>
                    <a:pt x="700" y="100"/>
                    <a:pt x="692" y="92"/>
                    <a:pt x="685" y="83"/>
                  </a:cubicBezTo>
                  <a:cubicBezTo>
                    <a:pt x="670" y="64"/>
                    <a:pt x="657" y="46"/>
                    <a:pt x="645" y="27"/>
                  </a:cubicBezTo>
                  <a:cubicBezTo>
                    <a:pt x="645" y="27"/>
                    <a:pt x="645" y="26"/>
                    <a:pt x="645" y="26"/>
                  </a:cubicBezTo>
                  <a:cubicBezTo>
                    <a:pt x="645" y="44"/>
                    <a:pt x="644" y="61"/>
                    <a:pt x="648" y="74"/>
                  </a:cubicBezTo>
                  <a:close/>
                  <a:moveTo>
                    <a:pt x="31" y="58"/>
                  </a:moveTo>
                  <a:cubicBezTo>
                    <a:pt x="31" y="72"/>
                    <a:pt x="31" y="87"/>
                    <a:pt x="31" y="102"/>
                  </a:cubicBezTo>
                  <a:cubicBezTo>
                    <a:pt x="44" y="89"/>
                    <a:pt x="57" y="74"/>
                    <a:pt x="68" y="58"/>
                  </a:cubicBezTo>
                  <a:cubicBezTo>
                    <a:pt x="56" y="58"/>
                    <a:pt x="43" y="58"/>
                    <a:pt x="31" y="58"/>
                  </a:cubicBezTo>
                  <a:close/>
                  <a:moveTo>
                    <a:pt x="711" y="100"/>
                  </a:moveTo>
                  <a:cubicBezTo>
                    <a:pt x="712" y="100"/>
                    <a:pt x="712" y="102"/>
                    <a:pt x="713" y="101"/>
                  </a:cubicBezTo>
                  <a:cubicBezTo>
                    <a:pt x="713" y="87"/>
                    <a:pt x="713" y="72"/>
                    <a:pt x="713" y="58"/>
                  </a:cubicBezTo>
                  <a:cubicBezTo>
                    <a:pt x="701" y="58"/>
                    <a:pt x="688" y="58"/>
                    <a:pt x="676" y="58"/>
                  </a:cubicBezTo>
                  <a:cubicBezTo>
                    <a:pt x="686" y="73"/>
                    <a:pt x="699" y="87"/>
                    <a:pt x="711" y="100"/>
                  </a:cubicBezTo>
                  <a:close/>
                  <a:moveTo>
                    <a:pt x="86" y="158"/>
                  </a:moveTo>
                  <a:cubicBezTo>
                    <a:pt x="84" y="170"/>
                    <a:pt x="81" y="187"/>
                    <a:pt x="85" y="199"/>
                  </a:cubicBezTo>
                  <a:cubicBezTo>
                    <a:pt x="88" y="205"/>
                    <a:pt x="92" y="211"/>
                    <a:pt x="96" y="218"/>
                  </a:cubicBezTo>
                  <a:cubicBezTo>
                    <a:pt x="99" y="224"/>
                    <a:pt x="102" y="231"/>
                    <a:pt x="104" y="238"/>
                  </a:cubicBezTo>
                  <a:cubicBezTo>
                    <a:pt x="108" y="254"/>
                    <a:pt x="106" y="273"/>
                    <a:pt x="108" y="293"/>
                  </a:cubicBezTo>
                  <a:cubicBezTo>
                    <a:pt x="119" y="289"/>
                    <a:pt x="128" y="295"/>
                    <a:pt x="132" y="302"/>
                  </a:cubicBezTo>
                  <a:cubicBezTo>
                    <a:pt x="139" y="315"/>
                    <a:pt x="139" y="333"/>
                    <a:pt x="144" y="347"/>
                  </a:cubicBezTo>
                  <a:cubicBezTo>
                    <a:pt x="150" y="360"/>
                    <a:pt x="156" y="369"/>
                    <a:pt x="164" y="378"/>
                  </a:cubicBezTo>
                  <a:cubicBezTo>
                    <a:pt x="165" y="379"/>
                    <a:pt x="165" y="381"/>
                    <a:pt x="167" y="381"/>
                  </a:cubicBezTo>
                  <a:cubicBezTo>
                    <a:pt x="160" y="368"/>
                    <a:pt x="162" y="349"/>
                    <a:pt x="164" y="331"/>
                  </a:cubicBezTo>
                  <a:cubicBezTo>
                    <a:pt x="166" y="317"/>
                    <a:pt x="168" y="301"/>
                    <a:pt x="164" y="290"/>
                  </a:cubicBezTo>
                  <a:cubicBezTo>
                    <a:pt x="162" y="283"/>
                    <a:pt x="155" y="277"/>
                    <a:pt x="151" y="270"/>
                  </a:cubicBezTo>
                  <a:cubicBezTo>
                    <a:pt x="148" y="264"/>
                    <a:pt x="144" y="256"/>
                    <a:pt x="144" y="246"/>
                  </a:cubicBezTo>
                  <a:cubicBezTo>
                    <a:pt x="144" y="231"/>
                    <a:pt x="152" y="225"/>
                    <a:pt x="159" y="216"/>
                  </a:cubicBezTo>
                  <a:cubicBezTo>
                    <a:pt x="163" y="212"/>
                    <a:pt x="169" y="206"/>
                    <a:pt x="170" y="200"/>
                  </a:cubicBezTo>
                  <a:cubicBezTo>
                    <a:pt x="171" y="187"/>
                    <a:pt x="166" y="173"/>
                    <a:pt x="158" y="166"/>
                  </a:cubicBezTo>
                  <a:cubicBezTo>
                    <a:pt x="154" y="162"/>
                    <a:pt x="147" y="158"/>
                    <a:pt x="141" y="157"/>
                  </a:cubicBezTo>
                  <a:cubicBezTo>
                    <a:pt x="123" y="155"/>
                    <a:pt x="104" y="159"/>
                    <a:pt x="86" y="157"/>
                  </a:cubicBezTo>
                  <a:cubicBezTo>
                    <a:pt x="86" y="157"/>
                    <a:pt x="86" y="158"/>
                    <a:pt x="86" y="158"/>
                  </a:cubicBezTo>
                  <a:close/>
                  <a:moveTo>
                    <a:pt x="625" y="157"/>
                  </a:moveTo>
                  <a:cubicBezTo>
                    <a:pt x="618" y="157"/>
                    <a:pt x="611" y="156"/>
                    <a:pt x="603" y="157"/>
                  </a:cubicBezTo>
                  <a:cubicBezTo>
                    <a:pt x="597" y="158"/>
                    <a:pt x="589" y="162"/>
                    <a:pt x="585" y="166"/>
                  </a:cubicBezTo>
                  <a:cubicBezTo>
                    <a:pt x="579" y="173"/>
                    <a:pt x="570" y="192"/>
                    <a:pt x="576" y="204"/>
                  </a:cubicBezTo>
                  <a:cubicBezTo>
                    <a:pt x="580" y="215"/>
                    <a:pt x="590" y="221"/>
                    <a:pt x="596" y="230"/>
                  </a:cubicBezTo>
                  <a:cubicBezTo>
                    <a:pt x="603" y="243"/>
                    <a:pt x="598" y="259"/>
                    <a:pt x="593" y="270"/>
                  </a:cubicBezTo>
                  <a:cubicBezTo>
                    <a:pt x="588" y="279"/>
                    <a:pt x="579" y="286"/>
                    <a:pt x="578" y="299"/>
                  </a:cubicBezTo>
                  <a:cubicBezTo>
                    <a:pt x="576" y="325"/>
                    <a:pt x="588" y="360"/>
                    <a:pt x="577" y="381"/>
                  </a:cubicBezTo>
                  <a:cubicBezTo>
                    <a:pt x="579" y="381"/>
                    <a:pt x="579" y="379"/>
                    <a:pt x="580" y="378"/>
                  </a:cubicBezTo>
                  <a:cubicBezTo>
                    <a:pt x="588" y="369"/>
                    <a:pt x="594" y="360"/>
                    <a:pt x="599" y="348"/>
                  </a:cubicBezTo>
                  <a:cubicBezTo>
                    <a:pt x="605" y="334"/>
                    <a:pt x="605" y="315"/>
                    <a:pt x="611" y="303"/>
                  </a:cubicBezTo>
                  <a:cubicBezTo>
                    <a:pt x="616" y="295"/>
                    <a:pt x="625" y="289"/>
                    <a:pt x="637" y="293"/>
                  </a:cubicBezTo>
                  <a:cubicBezTo>
                    <a:pt x="638" y="272"/>
                    <a:pt x="635" y="254"/>
                    <a:pt x="640" y="238"/>
                  </a:cubicBezTo>
                  <a:cubicBezTo>
                    <a:pt x="642" y="230"/>
                    <a:pt x="645" y="223"/>
                    <a:pt x="649" y="217"/>
                  </a:cubicBezTo>
                  <a:cubicBezTo>
                    <a:pt x="652" y="210"/>
                    <a:pt x="657" y="204"/>
                    <a:pt x="659" y="198"/>
                  </a:cubicBezTo>
                  <a:cubicBezTo>
                    <a:pt x="663" y="186"/>
                    <a:pt x="660" y="169"/>
                    <a:pt x="658" y="157"/>
                  </a:cubicBezTo>
                  <a:cubicBezTo>
                    <a:pt x="647" y="157"/>
                    <a:pt x="635" y="157"/>
                    <a:pt x="625" y="157"/>
                  </a:cubicBezTo>
                  <a:close/>
                  <a:moveTo>
                    <a:pt x="30" y="193"/>
                  </a:moveTo>
                  <a:cubicBezTo>
                    <a:pt x="44" y="213"/>
                    <a:pt x="72" y="231"/>
                    <a:pt x="74" y="264"/>
                  </a:cubicBezTo>
                  <a:cubicBezTo>
                    <a:pt x="74" y="271"/>
                    <a:pt x="73" y="278"/>
                    <a:pt x="73" y="287"/>
                  </a:cubicBezTo>
                  <a:cubicBezTo>
                    <a:pt x="73" y="293"/>
                    <a:pt x="73" y="306"/>
                    <a:pt x="77" y="308"/>
                  </a:cubicBezTo>
                  <a:cubicBezTo>
                    <a:pt x="81" y="309"/>
                    <a:pt x="86" y="305"/>
                    <a:pt x="89" y="303"/>
                  </a:cubicBezTo>
                  <a:cubicBezTo>
                    <a:pt x="93" y="300"/>
                    <a:pt x="97" y="299"/>
                    <a:pt x="99" y="296"/>
                  </a:cubicBezTo>
                  <a:cubicBezTo>
                    <a:pt x="99" y="271"/>
                    <a:pt x="99" y="248"/>
                    <a:pt x="92" y="230"/>
                  </a:cubicBezTo>
                  <a:cubicBezTo>
                    <a:pt x="85" y="213"/>
                    <a:pt x="71" y="199"/>
                    <a:pt x="75" y="174"/>
                  </a:cubicBezTo>
                  <a:cubicBezTo>
                    <a:pt x="75" y="174"/>
                    <a:pt x="75" y="173"/>
                    <a:pt x="74" y="174"/>
                  </a:cubicBezTo>
                  <a:cubicBezTo>
                    <a:pt x="62" y="182"/>
                    <a:pt x="48" y="190"/>
                    <a:pt x="30" y="193"/>
                  </a:cubicBezTo>
                  <a:close/>
                  <a:moveTo>
                    <a:pt x="652" y="231"/>
                  </a:moveTo>
                  <a:cubicBezTo>
                    <a:pt x="644" y="251"/>
                    <a:pt x="646" y="270"/>
                    <a:pt x="644" y="297"/>
                  </a:cubicBezTo>
                  <a:cubicBezTo>
                    <a:pt x="648" y="299"/>
                    <a:pt x="652" y="301"/>
                    <a:pt x="656" y="303"/>
                  </a:cubicBezTo>
                  <a:cubicBezTo>
                    <a:pt x="659" y="305"/>
                    <a:pt x="665" y="310"/>
                    <a:pt x="669" y="307"/>
                  </a:cubicBezTo>
                  <a:cubicBezTo>
                    <a:pt x="671" y="304"/>
                    <a:pt x="671" y="291"/>
                    <a:pt x="671" y="286"/>
                  </a:cubicBezTo>
                  <a:cubicBezTo>
                    <a:pt x="671" y="278"/>
                    <a:pt x="670" y="271"/>
                    <a:pt x="670" y="264"/>
                  </a:cubicBezTo>
                  <a:cubicBezTo>
                    <a:pt x="672" y="234"/>
                    <a:pt x="696" y="214"/>
                    <a:pt x="711" y="197"/>
                  </a:cubicBezTo>
                  <a:cubicBezTo>
                    <a:pt x="713" y="196"/>
                    <a:pt x="714" y="194"/>
                    <a:pt x="714" y="193"/>
                  </a:cubicBezTo>
                  <a:cubicBezTo>
                    <a:pt x="696" y="190"/>
                    <a:pt x="682" y="182"/>
                    <a:pt x="669" y="174"/>
                  </a:cubicBezTo>
                  <a:cubicBezTo>
                    <a:pt x="673" y="200"/>
                    <a:pt x="658" y="214"/>
                    <a:pt x="652" y="231"/>
                  </a:cubicBezTo>
                  <a:close/>
                  <a:moveTo>
                    <a:pt x="350" y="261"/>
                  </a:moveTo>
                  <a:cubicBezTo>
                    <a:pt x="318" y="262"/>
                    <a:pt x="287" y="264"/>
                    <a:pt x="257" y="268"/>
                  </a:cubicBezTo>
                  <a:cubicBezTo>
                    <a:pt x="227" y="272"/>
                    <a:pt x="199" y="278"/>
                    <a:pt x="172" y="284"/>
                  </a:cubicBezTo>
                  <a:cubicBezTo>
                    <a:pt x="181" y="307"/>
                    <a:pt x="169" y="337"/>
                    <a:pt x="172" y="365"/>
                  </a:cubicBezTo>
                  <a:cubicBezTo>
                    <a:pt x="173" y="371"/>
                    <a:pt x="174" y="382"/>
                    <a:pt x="179" y="383"/>
                  </a:cubicBezTo>
                  <a:cubicBezTo>
                    <a:pt x="181" y="384"/>
                    <a:pt x="186" y="382"/>
                    <a:pt x="189" y="381"/>
                  </a:cubicBezTo>
                  <a:cubicBezTo>
                    <a:pt x="244" y="367"/>
                    <a:pt x="305" y="358"/>
                    <a:pt x="372" y="358"/>
                  </a:cubicBezTo>
                  <a:cubicBezTo>
                    <a:pt x="434" y="358"/>
                    <a:pt x="493" y="366"/>
                    <a:pt x="543" y="379"/>
                  </a:cubicBezTo>
                  <a:cubicBezTo>
                    <a:pt x="548" y="380"/>
                    <a:pt x="561" y="385"/>
                    <a:pt x="565" y="383"/>
                  </a:cubicBezTo>
                  <a:cubicBezTo>
                    <a:pt x="570" y="381"/>
                    <a:pt x="572" y="369"/>
                    <a:pt x="572" y="361"/>
                  </a:cubicBezTo>
                  <a:cubicBezTo>
                    <a:pt x="574" y="335"/>
                    <a:pt x="563" y="305"/>
                    <a:pt x="572" y="284"/>
                  </a:cubicBezTo>
                  <a:cubicBezTo>
                    <a:pt x="507" y="270"/>
                    <a:pt x="431" y="257"/>
                    <a:pt x="350"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
            <p:cNvSpPr/>
            <p:nvPr/>
          </p:nvSpPr>
          <p:spPr bwMode="auto">
            <a:xfrm>
              <a:off x="3060" y="1575"/>
              <a:ext cx="102" cy="64"/>
            </a:xfrm>
            <a:custGeom>
              <a:avLst/>
              <a:gdLst>
                <a:gd name="T0" fmla="*/ 103 w 111"/>
                <a:gd name="T1" fmla="*/ 0 h 70"/>
                <a:gd name="T2" fmla="*/ 105 w 111"/>
                <a:gd name="T3" fmla="*/ 6 h 70"/>
                <a:gd name="T4" fmla="*/ 107 w 111"/>
                <a:gd name="T5" fmla="*/ 24 h 70"/>
                <a:gd name="T6" fmla="*/ 42 w 111"/>
                <a:gd name="T7" fmla="*/ 31 h 70"/>
                <a:gd name="T8" fmla="*/ 23 w 111"/>
                <a:gd name="T9" fmla="*/ 36 h 70"/>
                <a:gd name="T10" fmla="*/ 24 w 111"/>
                <a:gd name="T11" fmla="*/ 44 h 70"/>
                <a:gd name="T12" fmla="*/ 45 w 111"/>
                <a:gd name="T13" fmla="*/ 44 h 70"/>
                <a:gd name="T14" fmla="*/ 108 w 111"/>
                <a:gd name="T15" fmla="*/ 37 h 70"/>
                <a:gd name="T16" fmla="*/ 111 w 111"/>
                <a:gd name="T17" fmla="*/ 60 h 70"/>
                <a:gd name="T18" fmla="*/ 70 w 111"/>
                <a:gd name="T19" fmla="*/ 65 h 70"/>
                <a:gd name="T20" fmla="*/ 29 w 111"/>
                <a:gd name="T21" fmla="*/ 69 h 70"/>
                <a:gd name="T22" fmla="*/ 11 w 111"/>
                <a:gd name="T23" fmla="*/ 60 h 70"/>
                <a:gd name="T24" fmla="*/ 10 w 111"/>
                <a:gd name="T25" fmla="*/ 18 h 70"/>
                <a:gd name="T26" fmla="*/ 53 w 111"/>
                <a:gd name="T27" fmla="*/ 6 h 70"/>
                <a:gd name="T28" fmla="*/ 103 w 111"/>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70">
                  <a:moveTo>
                    <a:pt x="103" y="0"/>
                  </a:moveTo>
                  <a:cubicBezTo>
                    <a:pt x="105" y="1"/>
                    <a:pt x="105" y="4"/>
                    <a:pt x="105" y="6"/>
                  </a:cubicBezTo>
                  <a:cubicBezTo>
                    <a:pt x="105" y="11"/>
                    <a:pt x="106" y="18"/>
                    <a:pt x="107" y="24"/>
                  </a:cubicBezTo>
                  <a:cubicBezTo>
                    <a:pt x="87" y="26"/>
                    <a:pt x="64" y="28"/>
                    <a:pt x="42" y="31"/>
                  </a:cubicBezTo>
                  <a:cubicBezTo>
                    <a:pt x="37" y="32"/>
                    <a:pt x="25" y="32"/>
                    <a:pt x="23" y="36"/>
                  </a:cubicBezTo>
                  <a:cubicBezTo>
                    <a:pt x="22" y="39"/>
                    <a:pt x="24" y="43"/>
                    <a:pt x="24" y="44"/>
                  </a:cubicBezTo>
                  <a:cubicBezTo>
                    <a:pt x="28" y="47"/>
                    <a:pt x="40" y="45"/>
                    <a:pt x="45" y="44"/>
                  </a:cubicBezTo>
                  <a:cubicBezTo>
                    <a:pt x="67" y="42"/>
                    <a:pt x="87" y="39"/>
                    <a:pt x="108" y="37"/>
                  </a:cubicBezTo>
                  <a:cubicBezTo>
                    <a:pt x="109" y="45"/>
                    <a:pt x="110" y="53"/>
                    <a:pt x="111" y="60"/>
                  </a:cubicBezTo>
                  <a:cubicBezTo>
                    <a:pt x="98" y="62"/>
                    <a:pt x="84" y="63"/>
                    <a:pt x="70" y="65"/>
                  </a:cubicBezTo>
                  <a:cubicBezTo>
                    <a:pt x="57" y="66"/>
                    <a:pt x="42" y="70"/>
                    <a:pt x="29" y="69"/>
                  </a:cubicBezTo>
                  <a:cubicBezTo>
                    <a:pt x="22" y="68"/>
                    <a:pt x="15" y="65"/>
                    <a:pt x="11" y="60"/>
                  </a:cubicBezTo>
                  <a:cubicBezTo>
                    <a:pt x="4" y="51"/>
                    <a:pt x="0" y="29"/>
                    <a:pt x="10" y="18"/>
                  </a:cubicBezTo>
                  <a:cubicBezTo>
                    <a:pt x="18" y="9"/>
                    <a:pt x="36" y="8"/>
                    <a:pt x="53" y="6"/>
                  </a:cubicBezTo>
                  <a:cubicBezTo>
                    <a:pt x="70" y="4"/>
                    <a:pt x="87" y="2"/>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
            <p:cNvSpPr/>
            <p:nvPr/>
          </p:nvSpPr>
          <p:spPr bwMode="auto">
            <a:xfrm>
              <a:off x="4085" y="1574"/>
              <a:ext cx="99" cy="71"/>
            </a:xfrm>
            <a:custGeom>
              <a:avLst/>
              <a:gdLst>
                <a:gd name="T0" fmla="*/ 40 w 108"/>
                <a:gd name="T1" fmla="*/ 3 h 77"/>
                <a:gd name="T2" fmla="*/ 36 w 108"/>
                <a:gd name="T3" fmla="*/ 25 h 77"/>
                <a:gd name="T4" fmla="*/ 19 w 108"/>
                <a:gd name="T5" fmla="*/ 32 h 77"/>
                <a:gd name="T6" fmla="*/ 36 w 108"/>
                <a:gd name="T7" fmla="*/ 32 h 77"/>
                <a:gd name="T8" fmla="*/ 46 w 108"/>
                <a:gd name="T9" fmla="*/ 25 h 77"/>
                <a:gd name="T10" fmla="*/ 78 w 108"/>
                <a:gd name="T11" fmla="*/ 9 h 77"/>
                <a:gd name="T12" fmla="*/ 105 w 108"/>
                <a:gd name="T13" fmla="*/ 32 h 77"/>
                <a:gd name="T14" fmla="*/ 63 w 108"/>
                <a:gd name="T15" fmla="*/ 68 h 77"/>
                <a:gd name="T16" fmla="*/ 66 w 108"/>
                <a:gd name="T17" fmla="*/ 46 h 77"/>
                <a:gd name="T18" fmla="*/ 83 w 108"/>
                <a:gd name="T19" fmla="*/ 46 h 77"/>
                <a:gd name="T20" fmla="*/ 80 w 108"/>
                <a:gd name="T21" fmla="*/ 33 h 77"/>
                <a:gd name="T22" fmla="*/ 70 w 108"/>
                <a:gd name="T23" fmla="*/ 35 h 77"/>
                <a:gd name="T24" fmla="*/ 32 w 108"/>
                <a:gd name="T25" fmla="*/ 60 h 77"/>
                <a:gd name="T26" fmla="*/ 0 w 108"/>
                <a:gd name="T27" fmla="*/ 34 h 77"/>
                <a:gd name="T28" fmla="*/ 21 w 108"/>
                <a:gd name="T29" fmla="*/ 1 h 77"/>
                <a:gd name="T30" fmla="*/ 40 w 108"/>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77">
                  <a:moveTo>
                    <a:pt x="40" y="3"/>
                  </a:moveTo>
                  <a:cubicBezTo>
                    <a:pt x="39" y="11"/>
                    <a:pt x="37" y="18"/>
                    <a:pt x="36" y="25"/>
                  </a:cubicBezTo>
                  <a:cubicBezTo>
                    <a:pt x="30" y="24"/>
                    <a:pt x="17" y="21"/>
                    <a:pt x="19" y="32"/>
                  </a:cubicBezTo>
                  <a:cubicBezTo>
                    <a:pt x="20" y="41"/>
                    <a:pt x="31" y="36"/>
                    <a:pt x="36" y="32"/>
                  </a:cubicBezTo>
                  <a:cubicBezTo>
                    <a:pt x="39" y="30"/>
                    <a:pt x="43" y="27"/>
                    <a:pt x="46" y="25"/>
                  </a:cubicBezTo>
                  <a:cubicBezTo>
                    <a:pt x="55" y="17"/>
                    <a:pt x="62" y="8"/>
                    <a:pt x="78" y="9"/>
                  </a:cubicBezTo>
                  <a:cubicBezTo>
                    <a:pt x="92" y="10"/>
                    <a:pt x="103" y="19"/>
                    <a:pt x="105" y="32"/>
                  </a:cubicBezTo>
                  <a:cubicBezTo>
                    <a:pt x="108" y="59"/>
                    <a:pt x="91" y="77"/>
                    <a:pt x="63" y="68"/>
                  </a:cubicBezTo>
                  <a:cubicBezTo>
                    <a:pt x="64" y="61"/>
                    <a:pt x="65" y="54"/>
                    <a:pt x="66" y="46"/>
                  </a:cubicBezTo>
                  <a:cubicBezTo>
                    <a:pt x="71" y="46"/>
                    <a:pt x="79" y="49"/>
                    <a:pt x="83" y="46"/>
                  </a:cubicBezTo>
                  <a:cubicBezTo>
                    <a:pt x="89" y="42"/>
                    <a:pt x="85" y="33"/>
                    <a:pt x="80" y="33"/>
                  </a:cubicBezTo>
                  <a:cubicBezTo>
                    <a:pt x="77" y="32"/>
                    <a:pt x="72" y="34"/>
                    <a:pt x="70" y="35"/>
                  </a:cubicBezTo>
                  <a:cubicBezTo>
                    <a:pt x="58" y="42"/>
                    <a:pt x="50" y="59"/>
                    <a:pt x="32" y="60"/>
                  </a:cubicBezTo>
                  <a:cubicBezTo>
                    <a:pt x="14" y="62"/>
                    <a:pt x="0" y="50"/>
                    <a:pt x="0" y="34"/>
                  </a:cubicBezTo>
                  <a:cubicBezTo>
                    <a:pt x="0" y="18"/>
                    <a:pt x="7" y="3"/>
                    <a:pt x="21" y="1"/>
                  </a:cubicBezTo>
                  <a:cubicBezTo>
                    <a:pt x="29" y="0"/>
                    <a:pt x="32" y="2"/>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
            <p:cNvSpPr/>
            <p:nvPr/>
          </p:nvSpPr>
          <p:spPr bwMode="auto">
            <a:xfrm>
              <a:off x="4071" y="1644"/>
              <a:ext cx="96" cy="49"/>
            </a:xfrm>
            <a:custGeom>
              <a:avLst/>
              <a:gdLst>
                <a:gd name="T0" fmla="*/ 104 w 104"/>
                <a:gd name="T1" fmla="*/ 31 h 53"/>
                <a:gd name="T2" fmla="*/ 97 w 104"/>
                <a:gd name="T3" fmla="*/ 53 h 53"/>
                <a:gd name="T4" fmla="*/ 0 w 104"/>
                <a:gd name="T5" fmla="*/ 22 h 53"/>
                <a:gd name="T6" fmla="*/ 7 w 104"/>
                <a:gd name="T7" fmla="*/ 0 h 53"/>
                <a:gd name="T8" fmla="*/ 104 w 104"/>
                <a:gd name="T9" fmla="*/ 31 h 53"/>
              </a:gdLst>
              <a:ahLst/>
              <a:cxnLst>
                <a:cxn ang="0">
                  <a:pos x="T0" y="T1"/>
                </a:cxn>
                <a:cxn ang="0">
                  <a:pos x="T2" y="T3"/>
                </a:cxn>
                <a:cxn ang="0">
                  <a:pos x="T4" y="T5"/>
                </a:cxn>
                <a:cxn ang="0">
                  <a:pos x="T6" y="T7"/>
                </a:cxn>
                <a:cxn ang="0">
                  <a:pos x="T8" y="T9"/>
                </a:cxn>
              </a:cxnLst>
              <a:rect l="0" t="0" r="r" b="b"/>
              <a:pathLst>
                <a:path w="104" h="53">
                  <a:moveTo>
                    <a:pt x="104" y="31"/>
                  </a:moveTo>
                  <a:cubicBezTo>
                    <a:pt x="102" y="39"/>
                    <a:pt x="99" y="46"/>
                    <a:pt x="97" y="53"/>
                  </a:cubicBezTo>
                  <a:cubicBezTo>
                    <a:pt x="64" y="43"/>
                    <a:pt x="32" y="32"/>
                    <a:pt x="0" y="22"/>
                  </a:cubicBezTo>
                  <a:cubicBezTo>
                    <a:pt x="2" y="14"/>
                    <a:pt x="4" y="6"/>
                    <a:pt x="7" y="0"/>
                  </a:cubicBezTo>
                  <a:cubicBezTo>
                    <a:pt x="39" y="10"/>
                    <a:pt x="72" y="20"/>
                    <a:pt x="10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4"/>
            <p:cNvSpPr/>
            <p:nvPr/>
          </p:nvSpPr>
          <p:spPr bwMode="auto">
            <a:xfrm>
              <a:off x="4047" y="1688"/>
              <a:ext cx="98" cy="77"/>
            </a:xfrm>
            <a:custGeom>
              <a:avLst/>
              <a:gdLst>
                <a:gd name="T0" fmla="*/ 49 w 106"/>
                <a:gd name="T1" fmla="*/ 7 h 83"/>
                <a:gd name="T2" fmla="*/ 40 w 106"/>
                <a:gd name="T3" fmla="*/ 27 h 83"/>
                <a:gd name="T4" fmla="*/ 21 w 106"/>
                <a:gd name="T5" fmla="*/ 30 h 83"/>
                <a:gd name="T6" fmla="*/ 40 w 106"/>
                <a:gd name="T7" fmla="*/ 34 h 83"/>
                <a:gd name="T8" fmla="*/ 50 w 106"/>
                <a:gd name="T9" fmla="*/ 29 h 83"/>
                <a:gd name="T10" fmla="*/ 72 w 106"/>
                <a:gd name="T11" fmla="*/ 20 h 83"/>
                <a:gd name="T12" fmla="*/ 105 w 106"/>
                <a:gd name="T13" fmla="*/ 44 h 83"/>
                <a:gd name="T14" fmla="*/ 77 w 106"/>
                <a:gd name="T15" fmla="*/ 82 h 83"/>
                <a:gd name="T16" fmla="*/ 55 w 106"/>
                <a:gd name="T17" fmla="*/ 76 h 83"/>
                <a:gd name="T18" fmla="*/ 64 w 106"/>
                <a:gd name="T19" fmla="*/ 55 h 83"/>
                <a:gd name="T20" fmla="*/ 85 w 106"/>
                <a:gd name="T21" fmla="*/ 52 h 83"/>
                <a:gd name="T22" fmla="*/ 77 w 106"/>
                <a:gd name="T23" fmla="*/ 44 h 83"/>
                <a:gd name="T24" fmla="*/ 57 w 106"/>
                <a:gd name="T25" fmla="*/ 51 h 83"/>
                <a:gd name="T26" fmla="*/ 35 w 106"/>
                <a:gd name="T27" fmla="*/ 61 h 83"/>
                <a:gd name="T28" fmla="*/ 2 w 106"/>
                <a:gd name="T29" fmla="*/ 32 h 83"/>
                <a:gd name="T30" fmla="*/ 27 w 106"/>
                <a:gd name="T31" fmla="*/ 1 h 83"/>
                <a:gd name="T32" fmla="*/ 49 w 106"/>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3">
                  <a:moveTo>
                    <a:pt x="49" y="7"/>
                  </a:moveTo>
                  <a:cubicBezTo>
                    <a:pt x="46" y="14"/>
                    <a:pt x="42" y="20"/>
                    <a:pt x="40" y="27"/>
                  </a:cubicBezTo>
                  <a:cubicBezTo>
                    <a:pt x="36" y="25"/>
                    <a:pt x="21" y="19"/>
                    <a:pt x="21" y="30"/>
                  </a:cubicBezTo>
                  <a:cubicBezTo>
                    <a:pt x="21" y="40"/>
                    <a:pt x="33" y="37"/>
                    <a:pt x="40" y="34"/>
                  </a:cubicBezTo>
                  <a:cubicBezTo>
                    <a:pt x="43" y="33"/>
                    <a:pt x="47" y="31"/>
                    <a:pt x="50" y="29"/>
                  </a:cubicBezTo>
                  <a:cubicBezTo>
                    <a:pt x="57" y="26"/>
                    <a:pt x="64" y="21"/>
                    <a:pt x="72" y="20"/>
                  </a:cubicBezTo>
                  <a:cubicBezTo>
                    <a:pt x="88" y="19"/>
                    <a:pt x="103" y="30"/>
                    <a:pt x="105" y="44"/>
                  </a:cubicBezTo>
                  <a:cubicBezTo>
                    <a:pt x="106" y="60"/>
                    <a:pt x="95" y="82"/>
                    <a:pt x="77" y="82"/>
                  </a:cubicBezTo>
                  <a:cubicBezTo>
                    <a:pt x="68" y="83"/>
                    <a:pt x="64" y="79"/>
                    <a:pt x="55" y="76"/>
                  </a:cubicBezTo>
                  <a:cubicBezTo>
                    <a:pt x="58" y="69"/>
                    <a:pt x="61" y="62"/>
                    <a:pt x="64" y="55"/>
                  </a:cubicBezTo>
                  <a:cubicBezTo>
                    <a:pt x="68" y="57"/>
                    <a:pt x="85" y="65"/>
                    <a:pt x="85" y="52"/>
                  </a:cubicBezTo>
                  <a:cubicBezTo>
                    <a:pt x="85" y="47"/>
                    <a:pt x="81" y="45"/>
                    <a:pt x="77" y="44"/>
                  </a:cubicBezTo>
                  <a:cubicBezTo>
                    <a:pt x="70" y="43"/>
                    <a:pt x="63" y="48"/>
                    <a:pt x="57" y="51"/>
                  </a:cubicBezTo>
                  <a:cubicBezTo>
                    <a:pt x="51" y="55"/>
                    <a:pt x="44" y="60"/>
                    <a:pt x="35" y="61"/>
                  </a:cubicBezTo>
                  <a:cubicBezTo>
                    <a:pt x="16" y="63"/>
                    <a:pt x="0" y="50"/>
                    <a:pt x="2" y="32"/>
                  </a:cubicBezTo>
                  <a:cubicBezTo>
                    <a:pt x="3" y="18"/>
                    <a:pt x="13" y="2"/>
                    <a:pt x="27" y="1"/>
                  </a:cubicBezTo>
                  <a:cubicBezTo>
                    <a:pt x="36" y="0"/>
                    <a:pt x="40" y="4"/>
                    <a:pt x="4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5"/>
            <p:cNvSpPr/>
            <p:nvPr/>
          </p:nvSpPr>
          <p:spPr bwMode="auto">
            <a:xfrm>
              <a:off x="3665" y="1711"/>
              <a:ext cx="43" cy="38"/>
            </a:xfrm>
            <a:custGeom>
              <a:avLst/>
              <a:gdLst>
                <a:gd name="T0" fmla="*/ 16 w 47"/>
                <a:gd name="T1" fmla="*/ 0 h 41"/>
                <a:gd name="T2" fmla="*/ 23 w 47"/>
                <a:gd name="T3" fmla="*/ 4 h 41"/>
                <a:gd name="T4" fmla="*/ 20 w 47"/>
                <a:gd name="T5" fmla="*/ 13 h 41"/>
                <a:gd name="T6" fmla="*/ 47 w 47"/>
                <a:gd name="T7" fmla="*/ 38 h 41"/>
                <a:gd name="T8" fmla="*/ 31 w 47"/>
                <a:gd name="T9" fmla="*/ 38 h 41"/>
                <a:gd name="T10" fmla="*/ 25 w 47"/>
                <a:gd name="T11" fmla="*/ 27 h 41"/>
                <a:gd name="T12" fmla="*/ 19 w 47"/>
                <a:gd name="T13" fmla="*/ 16 h 41"/>
                <a:gd name="T14" fmla="*/ 0 w 47"/>
                <a:gd name="T15" fmla="*/ 41 h 41"/>
                <a:gd name="T16" fmla="*/ 14 w 47"/>
                <a:gd name="T17" fmla="*/ 14 h 41"/>
                <a:gd name="T18" fmla="*/ 17 w 47"/>
                <a:gd name="T19" fmla="*/ 4 h 41"/>
                <a:gd name="T20" fmla="*/ 16 w 47"/>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1">
                  <a:moveTo>
                    <a:pt x="16" y="0"/>
                  </a:moveTo>
                  <a:cubicBezTo>
                    <a:pt x="19" y="0"/>
                    <a:pt x="22" y="2"/>
                    <a:pt x="23" y="4"/>
                  </a:cubicBezTo>
                  <a:cubicBezTo>
                    <a:pt x="23" y="7"/>
                    <a:pt x="21" y="10"/>
                    <a:pt x="20" y="13"/>
                  </a:cubicBezTo>
                  <a:cubicBezTo>
                    <a:pt x="27" y="23"/>
                    <a:pt x="37" y="32"/>
                    <a:pt x="47" y="38"/>
                  </a:cubicBezTo>
                  <a:cubicBezTo>
                    <a:pt x="43" y="39"/>
                    <a:pt x="33" y="40"/>
                    <a:pt x="31" y="38"/>
                  </a:cubicBezTo>
                  <a:cubicBezTo>
                    <a:pt x="28" y="36"/>
                    <a:pt x="27" y="30"/>
                    <a:pt x="25" y="27"/>
                  </a:cubicBezTo>
                  <a:cubicBezTo>
                    <a:pt x="23" y="23"/>
                    <a:pt x="20" y="19"/>
                    <a:pt x="19" y="16"/>
                  </a:cubicBezTo>
                  <a:cubicBezTo>
                    <a:pt x="14" y="26"/>
                    <a:pt x="10" y="37"/>
                    <a:pt x="0" y="41"/>
                  </a:cubicBezTo>
                  <a:cubicBezTo>
                    <a:pt x="6" y="35"/>
                    <a:pt x="11" y="25"/>
                    <a:pt x="14" y="14"/>
                  </a:cubicBezTo>
                  <a:cubicBezTo>
                    <a:pt x="15" y="11"/>
                    <a:pt x="17" y="7"/>
                    <a:pt x="17" y="4"/>
                  </a:cubicBezTo>
                  <a:cubicBezTo>
                    <a:pt x="16" y="2"/>
                    <a:pt x="15"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6"/>
            <p:cNvSpPr/>
            <p:nvPr/>
          </p:nvSpPr>
          <p:spPr bwMode="auto">
            <a:xfrm>
              <a:off x="3556" y="1711"/>
              <a:ext cx="43" cy="33"/>
            </a:xfrm>
            <a:custGeom>
              <a:avLst/>
              <a:gdLst>
                <a:gd name="T0" fmla="*/ 43 w 46"/>
                <a:gd name="T1" fmla="*/ 3 h 35"/>
                <a:gd name="T2" fmla="*/ 22 w 46"/>
                <a:gd name="T3" fmla="*/ 8 h 35"/>
                <a:gd name="T4" fmla="*/ 25 w 46"/>
                <a:gd name="T5" fmla="*/ 11 h 35"/>
                <a:gd name="T6" fmla="*/ 17 w 46"/>
                <a:gd name="T7" fmla="*/ 20 h 35"/>
                <a:gd name="T8" fmla="*/ 9 w 46"/>
                <a:gd name="T9" fmla="*/ 28 h 35"/>
                <a:gd name="T10" fmla="*/ 34 w 46"/>
                <a:gd name="T11" fmla="*/ 24 h 35"/>
                <a:gd name="T12" fmla="*/ 28 w 46"/>
                <a:gd name="T13" fmla="*/ 16 h 35"/>
                <a:gd name="T14" fmla="*/ 42 w 46"/>
                <a:gd name="T15" fmla="*/ 21 h 35"/>
                <a:gd name="T16" fmla="*/ 43 w 46"/>
                <a:gd name="T17" fmla="*/ 30 h 35"/>
                <a:gd name="T18" fmla="*/ 36 w 46"/>
                <a:gd name="T19" fmla="*/ 26 h 35"/>
                <a:gd name="T20" fmla="*/ 28 w 46"/>
                <a:gd name="T21" fmla="*/ 28 h 35"/>
                <a:gd name="T22" fmla="*/ 2 w 46"/>
                <a:gd name="T23" fmla="*/ 35 h 35"/>
                <a:gd name="T24" fmla="*/ 2 w 46"/>
                <a:gd name="T25" fmla="*/ 28 h 35"/>
                <a:gd name="T26" fmla="*/ 15 w 46"/>
                <a:gd name="T27" fmla="*/ 9 h 35"/>
                <a:gd name="T28" fmla="*/ 2 w 46"/>
                <a:gd name="T29" fmla="*/ 8 h 35"/>
                <a:gd name="T30" fmla="*/ 20 w 46"/>
                <a:gd name="T31" fmla="*/ 5 h 35"/>
                <a:gd name="T32" fmla="*/ 36 w 46"/>
                <a:gd name="T33" fmla="*/ 1 h 35"/>
                <a:gd name="T34" fmla="*/ 43 w 46"/>
                <a:gd name="T3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5">
                  <a:moveTo>
                    <a:pt x="43" y="3"/>
                  </a:moveTo>
                  <a:cubicBezTo>
                    <a:pt x="39" y="7"/>
                    <a:pt x="29" y="6"/>
                    <a:pt x="22" y="8"/>
                  </a:cubicBezTo>
                  <a:cubicBezTo>
                    <a:pt x="22" y="9"/>
                    <a:pt x="25" y="9"/>
                    <a:pt x="25" y="11"/>
                  </a:cubicBezTo>
                  <a:cubicBezTo>
                    <a:pt x="25" y="13"/>
                    <a:pt x="19" y="18"/>
                    <a:pt x="17" y="20"/>
                  </a:cubicBezTo>
                  <a:cubicBezTo>
                    <a:pt x="14" y="23"/>
                    <a:pt x="11" y="26"/>
                    <a:pt x="9" y="28"/>
                  </a:cubicBezTo>
                  <a:cubicBezTo>
                    <a:pt x="18" y="27"/>
                    <a:pt x="25" y="25"/>
                    <a:pt x="34" y="24"/>
                  </a:cubicBezTo>
                  <a:cubicBezTo>
                    <a:pt x="33" y="21"/>
                    <a:pt x="29" y="19"/>
                    <a:pt x="28" y="16"/>
                  </a:cubicBezTo>
                  <a:cubicBezTo>
                    <a:pt x="32" y="15"/>
                    <a:pt x="39" y="17"/>
                    <a:pt x="42" y="21"/>
                  </a:cubicBezTo>
                  <a:cubicBezTo>
                    <a:pt x="44" y="23"/>
                    <a:pt x="46" y="28"/>
                    <a:pt x="43" y="30"/>
                  </a:cubicBezTo>
                  <a:cubicBezTo>
                    <a:pt x="40" y="31"/>
                    <a:pt x="39" y="26"/>
                    <a:pt x="36" y="26"/>
                  </a:cubicBezTo>
                  <a:cubicBezTo>
                    <a:pt x="34" y="25"/>
                    <a:pt x="30" y="27"/>
                    <a:pt x="28" y="28"/>
                  </a:cubicBezTo>
                  <a:cubicBezTo>
                    <a:pt x="20" y="30"/>
                    <a:pt x="10" y="33"/>
                    <a:pt x="2" y="35"/>
                  </a:cubicBezTo>
                  <a:cubicBezTo>
                    <a:pt x="1" y="34"/>
                    <a:pt x="0" y="30"/>
                    <a:pt x="2" y="28"/>
                  </a:cubicBezTo>
                  <a:cubicBezTo>
                    <a:pt x="9" y="25"/>
                    <a:pt x="16" y="19"/>
                    <a:pt x="15" y="9"/>
                  </a:cubicBezTo>
                  <a:cubicBezTo>
                    <a:pt x="12" y="9"/>
                    <a:pt x="5" y="10"/>
                    <a:pt x="2" y="8"/>
                  </a:cubicBezTo>
                  <a:cubicBezTo>
                    <a:pt x="7" y="6"/>
                    <a:pt x="14" y="6"/>
                    <a:pt x="20" y="5"/>
                  </a:cubicBezTo>
                  <a:cubicBezTo>
                    <a:pt x="26" y="4"/>
                    <a:pt x="32" y="3"/>
                    <a:pt x="36" y="1"/>
                  </a:cubicBezTo>
                  <a:cubicBezTo>
                    <a:pt x="39" y="1"/>
                    <a:pt x="43" y="0"/>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
            <p:cNvSpPr/>
            <p:nvPr/>
          </p:nvSpPr>
          <p:spPr bwMode="auto">
            <a:xfrm>
              <a:off x="3653" y="1712"/>
              <a:ext cx="16" cy="11"/>
            </a:xfrm>
            <a:custGeom>
              <a:avLst/>
              <a:gdLst>
                <a:gd name="T0" fmla="*/ 9 w 17"/>
                <a:gd name="T1" fmla="*/ 11 h 11"/>
                <a:gd name="T2" fmla="*/ 0 w 17"/>
                <a:gd name="T3" fmla="*/ 2 h 11"/>
                <a:gd name="T4" fmla="*/ 9 w 17"/>
                <a:gd name="T5" fmla="*/ 11 h 11"/>
              </a:gdLst>
              <a:ahLst/>
              <a:cxnLst>
                <a:cxn ang="0">
                  <a:pos x="T0" y="T1"/>
                </a:cxn>
                <a:cxn ang="0">
                  <a:pos x="T2" y="T3"/>
                </a:cxn>
                <a:cxn ang="0">
                  <a:pos x="T4" y="T5"/>
                </a:cxn>
              </a:cxnLst>
              <a:rect l="0" t="0" r="r" b="b"/>
              <a:pathLst>
                <a:path w="17" h="11">
                  <a:moveTo>
                    <a:pt x="9" y="11"/>
                  </a:moveTo>
                  <a:cubicBezTo>
                    <a:pt x="5" y="9"/>
                    <a:pt x="1" y="6"/>
                    <a:pt x="0" y="2"/>
                  </a:cubicBezTo>
                  <a:cubicBezTo>
                    <a:pt x="6" y="0"/>
                    <a:pt x="17" y="7"/>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p:nvPr/>
          </p:nvSpPr>
          <p:spPr bwMode="auto">
            <a:xfrm>
              <a:off x="3490" y="1713"/>
              <a:ext cx="16" cy="16"/>
            </a:xfrm>
            <a:custGeom>
              <a:avLst/>
              <a:gdLst>
                <a:gd name="T0" fmla="*/ 17 w 17"/>
                <a:gd name="T1" fmla="*/ 7 h 17"/>
                <a:gd name="T2" fmla="*/ 0 w 17"/>
                <a:gd name="T3" fmla="*/ 17 h 17"/>
                <a:gd name="T4" fmla="*/ 7 w 17"/>
                <a:gd name="T5" fmla="*/ 8 h 17"/>
                <a:gd name="T6" fmla="*/ 17 w 17"/>
                <a:gd name="T7" fmla="*/ 7 h 17"/>
              </a:gdLst>
              <a:ahLst/>
              <a:cxnLst>
                <a:cxn ang="0">
                  <a:pos x="T0" y="T1"/>
                </a:cxn>
                <a:cxn ang="0">
                  <a:pos x="T2" y="T3"/>
                </a:cxn>
                <a:cxn ang="0">
                  <a:pos x="T4" y="T5"/>
                </a:cxn>
                <a:cxn ang="0">
                  <a:pos x="T6" y="T7"/>
                </a:cxn>
              </a:cxnLst>
              <a:rect l="0" t="0" r="r" b="b"/>
              <a:pathLst>
                <a:path w="17" h="17">
                  <a:moveTo>
                    <a:pt x="17" y="7"/>
                  </a:moveTo>
                  <a:cubicBezTo>
                    <a:pt x="12" y="11"/>
                    <a:pt x="6" y="14"/>
                    <a:pt x="0" y="17"/>
                  </a:cubicBezTo>
                  <a:cubicBezTo>
                    <a:pt x="2" y="14"/>
                    <a:pt x="5" y="12"/>
                    <a:pt x="7" y="8"/>
                  </a:cubicBezTo>
                  <a:cubicBezTo>
                    <a:pt x="5" y="0"/>
                    <a:pt x="15" y="5"/>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
            <p:cNvSpPr/>
            <p:nvPr/>
          </p:nvSpPr>
          <p:spPr bwMode="auto">
            <a:xfrm>
              <a:off x="3115" y="1721"/>
              <a:ext cx="94" cy="61"/>
            </a:xfrm>
            <a:custGeom>
              <a:avLst/>
              <a:gdLst>
                <a:gd name="T0" fmla="*/ 102 w 102"/>
                <a:gd name="T1" fmla="*/ 21 h 66"/>
                <a:gd name="T2" fmla="*/ 10 w 102"/>
                <a:gd name="T3" fmla="*/ 66 h 66"/>
                <a:gd name="T4" fmla="*/ 0 w 102"/>
                <a:gd name="T5" fmla="*/ 45 h 66"/>
                <a:gd name="T6" fmla="*/ 92 w 102"/>
                <a:gd name="T7" fmla="*/ 0 h 66"/>
                <a:gd name="T8" fmla="*/ 102 w 102"/>
                <a:gd name="T9" fmla="*/ 21 h 66"/>
              </a:gdLst>
              <a:ahLst/>
              <a:cxnLst>
                <a:cxn ang="0">
                  <a:pos x="T0" y="T1"/>
                </a:cxn>
                <a:cxn ang="0">
                  <a:pos x="T2" y="T3"/>
                </a:cxn>
                <a:cxn ang="0">
                  <a:pos x="T4" y="T5"/>
                </a:cxn>
                <a:cxn ang="0">
                  <a:pos x="T6" y="T7"/>
                </a:cxn>
                <a:cxn ang="0">
                  <a:pos x="T8" y="T9"/>
                </a:cxn>
              </a:cxnLst>
              <a:rect l="0" t="0" r="r" b="b"/>
              <a:pathLst>
                <a:path w="102" h="66">
                  <a:moveTo>
                    <a:pt x="102" y="21"/>
                  </a:moveTo>
                  <a:cubicBezTo>
                    <a:pt x="71" y="36"/>
                    <a:pt x="40" y="51"/>
                    <a:pt x="10" y="66"/>
                  </a:cubicBezTo>
                  <a:cubicBezTo>
                    <a:pt x="6" y="59"/>
                    <a:pt x="3" y="51"/>
                    <a:pt x="0" y="45"/>
                  </a:cubicBezTo>
                  <a:cubicBezTo>
                    <a:pt x="30" y="30"/>
                    <a:pt x="61" y="14"/>
                    <a:pt x="92" y="0"/>
                  </a:cubicBezTo>
                  <a:cubicBezTo>
                    <a:pt x="95" y="7"/>
                    <a:pt x="99" y="14"/>
                    <a:pt x="10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0"/>
            <p:cNvSpPr/>
            <p:nvPr/>
          </p:nvSpPr>
          <p:spPr bwMode="auto">
            <a:xfrm>
              <a:off x="3474" y="1720"/>
              <a:ext cx="11" cy="10"/>
            </a:xfrm>
            <a:custGeom>
              <a:avLst/>
              <a:gdLst>
                <a:gd name="T0" fmla="*/ 0 w 12"/>
                <a:gd name="T1" fmla="*/ 3 h 11"/>
                <a:gd name="T2" fmla="*/ 7 w 12"/>
                <a:gd name="T3" fmla="*/ 11 h 11"/>
                <a:gd name="T4" fmla="*/ 0 w 12"/>
                <a:gd name="T5" fmla="*/ 3 h 11"/>
              </a:gdLst>
              <a:ahLst/>
              <a:cxnLst>
                <a:cxn ang="0">
                  <a:pos x="T0" y="T1"/>
                </a:cxn>
                <a:cxn ang="0">
                  <a:pos x="T2" y="T3"/>
                </a:cxn>
                <a:cxn ang="0">
                  <a:pos x="T4" y="T5"/>
                </a:cxn>
              </a:cxnLst>
              <a:rect l="0" t="0" r="r" b="b"/>
              <a:pathLst>
                <a:path w="12" h="11">
                  <a:moveTo>
                    <a:pt x="0" y="3"/>
                  </a:moveTo>
                  <a:cubicBezTo>
                    <a:pt x="6" y="0"/>
                    <a:pt x="12" y="10"/>
                    <a:pt x="7" y="11"/>
                  </a:cubicBezTo>
                  <a:cubicBezTo>
                    <a:pt x="4" y="11"/>
                    <a:pt x="1"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3717" y="1723"/>
              <a:ext cx="69" cy="59"/>
            </a:xfrm>
            <a:custGeom>
              <a:avLst/>
              <a:gdLst>
                <a:gd name="T0" fmla="*/ 50 w 75"/>
                <a:gd name="T1" fmla="*/ 5 h 64"/>
                <a:gd name="T2" fmla="*/ 45 w 75"/>
                <a:gd name="T3" fmla="*/ 27 h 64"/>
                <a:gd name="T4" fmla="*/ 65 w 75"/>
                <a:gd name="T5" fmla="*/ 30 h 64"/>
                <a:gd name="T6" fmla="*/ 51 w 75"/>
                <a:gd name="T7" fmla="*/ 31 h 64"/>
                <a:gd name="T8" fmla="*/ 45 w 75"/>
                <a:gd name="T9" fmla="*/ 31 h 64"/>
                <a:gd name="T10" fmla="*/ 41 w 75"/>
                <a:gd name="T11" fmla="*/ 56 h 64"/>
                <a:gd name="T12" fmla="*/ 75 w 75"/>
                <a:gd name="T13" fmla="*/ 63 h 64"/>
                <a:gd name="T14" fmla="*/ 56 w 75"/>
                <a:gd name="T15" fmla="*/ 61 h 64"/>
                <a:gd name="T16" fmla="*/ 28 w 75"/>
                <a:gd name="T17" fmla="*/ 59 h 64"/>
                <a:gd name="T18" fmla="*/ 0 w 75"/>
                <a:gd name="T19" fmla="*/ 55 h 64"/>
                <a:gd name="T20" fmla="*/ 18 w 75"/>
                <a:gd name="T21" fmla="*/ 55 h 64"/>
                <a:gd name="T22" fmla="*/ 19 w 75"/>
                <a:gd name="T23" fmla="*/ 30 h 64"/>
                <a:gd name="T24" fmla="*/ 17 w 75"/>
                <a:gd name="T25" fmla="*/ 22 h 64"/>
                <a:gd name="T26" fmla="*/ 26 w 75"/>
                <a:gd name="T27" fmla="*/ 27 h 64"/>
                <a:gd name="T28" fmla="*/ 24 w 75"/>
                <a:gd name="T29" fmla="*/ 56 h 64"/>
                <a:gd name="T30" fmla="*/ 36 w 75"/>
                <a:gd name="T31" fmla="*/ 56 h 64"/>
                <a:gd name="T32" fmla="*/ 39 w 75"/>
                <a:gd name="T33" fmla="*/ 33 h 64"/>
                <a:gd name="T34" fmla="*/ 41 w 75"/>
                <a:gd name="T35" fmla="*/ 8 h 64"/>
                <a:gd name="T36" fmla="*/ 39 w 75"/>
                <a:gd name="T37" fmla="*/ 1 h 64"/>
                <a:gd name="T38" fmla="*/ 40 w 75"/>
                <a:gd name="T39" fmla="*/ 0 h 64"/>
                <a:gd name="T40" fmla="*/ 50 w 75"/>
                <a:gd name="T4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64">
                  <a:moveTo>
                    <a:pt x="50" y="5"/>
                  </a:moveTo>
                  <a:cubicBezTo>
                    <a:pt x="48" y="12"/>
                    <a:pt x="46" y="19"/>
                    <a:pt x="45" y="27"/>
                  </a:cubicBezTo>
                  <a:cubicBezTo>
                    <a:pt x="51" y="28"/>
                    <a:pt x="64" y="23"/>
                    <a:pt x="65" y="30"/>
                  </a:cubicBezTo>
                  <a:cubicBezTo>
                    <a:pt x="63" y="33"/>
                    <a:pt x="56" y="32"/>
                    <a:pt x="51" y="31"/>
                  </a:cubicBezTo>
                  <a:cubicBezTo>
                    <a:pt x="49" y="31"/>
                    <a:pt x="47" y="31"/>
                    <a:pt x="45" y="31"/>
                  </a:cubicBezTo>
                  <a:cubicBezTo>
                    <a:pt x="44" y="39"/>
                    <a:pt x="43" y="48"/>
                    <a:pt x="41" y="56"/>
                  </a:cubicBezTo>
                  <a:cubicBezTo>
                    <a:pt x="53" y="58"/>
                    <a:pt x="73" y="51"/>
                    <a:pt x="75" y="63"/>
                  </a:cubicBezTo>
                  <a:cubicBezTo>
                    <a:pt x="69" y="64"/>
                    <a:pt x="62" y="62"/>
                    <a:pt x="56" y="61"/>
                  </a:cubicBezTo>
                  <a:cubicBezTo>
                    <a:pt x="47" y="60"/>
                    <a:pt x="38" y="59"/>
                    <a:pt x="28" y="59"/>
                  </a:cubicBezTo>
                  <a:cubicBezTo>
                    <a:pt x="18" y="58"/>
                    <a:pt x="6" y="60"/>
                    <a:pt x="0" y="55"/>
                  </a:cubicBezTo>
                  <a:cubicBezTo>
                    <a:pt x="5" y="55"/>
                    <a:pt x="12" y="56"/>
                    <a:pt x="18" y="55"/>
                  </a:cubicBezTo>
                  <a:cubicBezTo>
                    <a:pt x="19" y="47"/>
                    <a:pt x="20" y="37"/>
                    <a:pt x="19" y="30"/>
                  </a:cubicBezTo>
                  <a:cubicBezTo>
                    <a:pt x="19" y="27"/>
                    <a:pt x="16" y="25"/>
                    <a:pt x="17" y="22"/>
                  </a:cubicBezTo>
                  <a:cubicBezTo>
                    <a:pt x="20" y="22"/>
                    <a:pt x="24" y="24"/>
                    <a:pt x="26" y="27"/>
                  </a:cubicBezTo>
                  <a:cubicBezTo>
                    <a:pt x="24" y="35"/>
                    <a:pt x="24" y="46"/>
                    <a:pt x="24" y="56"/>
                  </a:cubicBezTo>
                  <a:cubicBezTo>
                    <a:pt x="28" y="56"/>
                    <a:pt x="32" y="56"/>
                    <a:pt x="36" y="56"/>
                  </a:cubicBezTo>
                  <a:cubicBezTo>
                    <a:pt x="37" y="49"/>
                    <a:pt x="38" y="41"/>
                    <a:pt x="39" y="33"/>
                  </a:cubicBezTo>
                  <a:cubicBezTo>
                    <a:pt x="40" y="24"/>
                    <a:pt x="42" y="16"/>
                    <a:pt x="41" y="8"/>
                  </a:cubicBezTo>
                  <a:cubicBezTo>
                    <a:pt x="41" y="6"/>
                    <a:pt x="39" y="3"/>
                    <a:pt x="39" y="1"/>
                  </a:cubicBezTo>
                  <a:cubicBezTo>
                    <a:pt x="39" y="1"/>
                    <a:pt x="39" y="1"/>
                    <a:pt x="40" y="0"/>
                  </a:cubicBezTo>
                  <a:cubicBezTo>
                    <a:pt x="44" y="1"/>
                    <a:pt x="48" y="2"/>
                    <a:pt x="5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2"/>
            <p:cNvSpPr/>
            <p:nvPr/>
          </p:nvSpPr>
          <p:spPr bwMode="auto">
            <a:xfrm>
              <a:off x="3458" y="1727"/>
              <a:ext cx="66" cy="44"/>
            </a:xfrm>
            <a:custGeom>
              <a:avLst/>
              <a:gdLst>
                <a:gd name="T0" fmla="*/ 52 w 72"/>
                <a:gd name="T1" fmla="*/ 2 h 48"/>
                <a:gd name="T2" fmla="*/ 36 w 72"/>
                <a:gd name="T3" fmla="*/ 7 h 48"/>
                <a:gd name="T4" fmla="*/ 37 w 72"/>
                <a:gd name="T5" fmla="*/ 13 h 48"/>
                <a:gd name="T6" fmla="*/ 48 w 72"/>
                <a:gd name="T7" fmla="*/ 12 h 48"/>
                <a:gd name="T8" fmla="*/ 37 w 72"/>
                <a:gd name="T9" fmla="*/ 15 h 48"/>
                <a:gd name="T10" fmla="*/ 37 w 72"/>
                <a:gd name="T11" fmla="*/ 21 h 48"/>
                <a:gd name="T12" fmla="*/ 56 w 72"/>
                <a:gd name="T13" fmla="*/ 20 h 48"/>
                <a:gd name="T14" fmla="*/ 37 w 72"/>
                <a:gd name="T15" fmla="*/ 24 h 48"/>
                <a:gd name="T16" fmla="*/ 37 w 72"/>
                <a:gd name="T17" fmla="*/ 35 h 48"/>
                <a:gd name="T18" fmla="*/ 46 w 72"/>
                <a:gd name="T19" fmla="*/ 24 h 48"/>
                <a:gd name="T20" fmla="*/ 54 w 72"/>
                <a:gd name="T21" fmla="*/ 26 h 48"/>
                <a:gd name="T22" fmla="*/ 48 w 72"/>
                <a:gd name="T23" fmla="*/ 33 h 48"/>
                <a:gd name="T24" fmla="*/ 72 w 72"/>
                <a:gd name="T25" fmla="*/ 35 h 48"/>
                <a:gd name="T26" fmla="*/ 54 w 72"/>
                <a:gd name="T27" fmla="*/ 36 h 48"/>
                <a:gd name="T28" fmla="*/ 17 w 72"/>
                <a:gd name="T29" fmla="*/ 41 h 48"/>
                <a:gd name="T30" fmla="*/ 0 w 72"/>
                <a:gd name="T31" fmla="*/ 40 h 48"/>
                <a:gd name="T32" fmla="*/ 33 w 72"/>
                <a:gd name="T33" fmla="*/ 36 h 48"/>
                <a:gd name="T34" fmla="*/ 32 w 72"/>
                <a:gd name="T35" fmla="*/ 25 h 48"/>
                <a:gd name="T36" fmla="*/ 15 w 72"/>
                <a:gd name="T37" fmla="*/ 25 h 48"/>
                <a:gd name="T38" fmla="*/ 32 w 72"/>
                <a:gd name="T39" fmla="*/ 22 h 48"/>
                <a:gd name="T40" fmla="*/ 31 w 72"/>
                <a:gd name="T41" fmla="*/ 17 h 48"/>
                <a:gd name="T42" fmla="*/ 21 w 72"/>
                <a:gd name="T43" fmla="*/ 16 h 48"/>
                <a:gd name="T44" fmla="*/ 31 w 72"/>
                <a:gd name="T45" fmla="*/ 14 h 48"/>
                <a:gd name="T46" fmla="*/ 28 w 72"/>
                <a:gd name="T47" fmla="*/ 8 h 48"/>
                <a:gd name="T48" fmla="*/ 16 w 72"/>
                <a:gd name="T49" fmla="*/ 8 h 48"/>
                <a:gd name="T50" fmla="*/ 43 w 72"/>
                <a:gd name="T51" fmla="*/ 2 h 48"/>
                <a:gd name="T52" fmla="*/ 52 w 72"/>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8">
                  <a:moveTo>
                    <a:pt x="52" y="2"/>
                  </a:moveTo>
                  <a:cubicBezTo>
                    <a:pt x="49" y="6"/>
                    <a:pt x="41" y="5"/>
                    <a:pt x="36" y="7"/>
                  </a:cubicBezTo>
                  <a:cubicBezTo>
                    <a:pt x="37" y="8"/>
                    <a:pt x="38" y="11"/>
                    <a:pt x="37" y="13"/>
                  </a:cubicBezTo>
                  <a:cubicBezTo>
                    <a:pt x="40" y="12"/>
                    <a:pt x="45" y="10"/>
                    <a:pt x="48" y="12"/>
                  </a:cubicBezTo>
                  <a:cubicBezTo>
                    <a:pt x="46" y="15"/>
                    <a:pt x="41" y="15"/>
                    <a:pt x="37" y="15"/>
                  </a:cubicBezTo>
                  <a:cubicBezTo>
                    <a:pt x="37" y="17"/>
                    <a:pt x="37" y="19"/>
                    <a:pt x="37" y="21"/>
                  </a:cubicBezTo>
                  <a:cubicBezTo>
                    <a:pt x="43" y="20"/>
                    <a:pt x="51" y="16"/>
                    <a:pt x="56" y="20"/>
                  </a:cubicBezTo>
                  <a:cubicBezTo>
                    <a:pt x="51" y="23"/>
                    <a:pt x="43" y="23"/>
                    <a:pt x="37" y="24"/>
                  </a:cubicBezTo>
                  <a:cubicBezTo>
                    <a:pt x="37" y="28"/>
                    <a:pt x="38" y="31"/>
                    <a:pt x="37" y="35"/>
                  </a:cubicBezTo>
                  <a:cubicBezTo>
                    <a:pt x="45" y="36"/>
                    <a:pt x="48" y="31"/>
                    <a:pt x="46" y="24"/>
                  </a:cubicBezTo>
                  <a:cubicBezTo>
                    <a:pt x="49" y="24"/>
                    <a:pt x="53" y="24"/>
                    <a:pt x="54" y="26"/>
                  </a:cubicBezTo>
                  <a:cubicBezTo>
                    <a:pt x="53" y="29"/>
                    <a:pt x="50" y="31"/>
                    <a:pt x="48" y="33"/>
                  </a:cubicBezTo>
                  <a:cubicBezTo>
                    <a:pt x="56" y="32"/>
                    <a:pt x="69" y="26"/>
                    <a:pt x="72" y="35"/>
                  </a:cubicBezTo>
                  <a:cubicBezTo>
                    <a:pt x="66" y="37"/>
                    <a:pt x="60" y="36"/>
                    <a:pt x="54" y="36"/>
                  </a:cubicBezTo>
                  <a:cubicBezTo>
                    <a:pt x="41" y="37"/>
                    <a:pt x="28" y="39"/>
                    <a:pt x="17" y="41"/>
                  </a:cubicBezTo>
                  <a:cubicBezTo>
                    <a:pt x="10" y="43"/>
                    <a:pt x="4" y="48"/>
                    <a:pt x="0" y="40"/>
                  </a:cubicBezTo>
                  <a:cubicBezTo>
                    <a:pt x="11" y="39"/>
                    <a:pt x="22" y="38"/>
                    <a:pt x="33" y="36"/>
                  </a:cubicBezTo>
                  <a:cubicBezTo>
                    <a:pt x="33" y="32"/>
                    <a:pt x="32" y="28"/>
                    <a:pt x="32" y="25"/>
                  </a:cubicBezTo>
                  <a:cubicBezTo>
                    <a:pt x="27" y="25"/>
                    <a:pt x="19" y="28"/>
                    <a:pt x="15" y="25"/>
                  </a:cubicBezTo>
                  <a:cubicBezTo>
                    <a:pt x="19" y="23"/>
                    <a:pt x="27" y="23"/>
                    <a:pt x="32" y="22"/>
                  </a:cubicBezTo>
                  <a:cubicBezTo>
                    <a:pt x="32" y="21"/>
                    <a:pt x="32" y="18"/>
                    <a:pt x="31" y="17"/>
                  </a:cubicBezTo>
                  <a:cubicBezTo>
                    <a:pt x="28" y="17"/>
                    <a:pt x="23" y="19"/>
                    <a:pt x="21" y="16"/>
                  </a:cubicBezTo>
                  <a:cubicBezTo>
                    <a:pt x="23" y="14"/>
                    <a:pt x="27" y="15"/>
                    <a:pt x="31" y="14"/>
                  </a:cubicBezTo>
                  <a:cubicBezTo>
                    <a:pt x="31" y="11"/>
                    <a:pt x="29" y="10"/>
                    <a:pt x="28" y="8"/>
                  </a:cubicBezTo>
                  <a:cubicBezTo>
                    <a:pt x="25" y="9"/>
                    <a:pt x="18" y="11"/>
                    <a:pt x="16" y="8"/>
                  </a:cubicBezTo>
                  <a:cubicBezTo>
                    <a:pt x="24" y="6"/>
                    <a:pt x="34" y="4"/>
                    <a:pt x="43" y="2"/>
                  </a:cubicBezTo>
                  <a:cubicBezTo>
                    <a:pt x="46" y="1"/>
                    <a:pt x="49" y="0"/>
                    <a:pt x="5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3"/>
            <p:cNvSpPr/>
            <p:nvPr/>
          </p:nvSpPr>
          <p:spPr bwMode="auto">
            <a:xfrm>
              <a:off x="3631" y="1725"/>
              <a:ext cx="38" cy="44"/>
            </a:xfrm>
            <a:custGeom>
              <a:avLst/>
              <a:gdLst>
                <a:gd name="T0" fmla="*/ 41 w 41"/>
                <a:gd name="T1" fmla="*/ 6 h 47"/>
                <a:gd name="T2" fmla="*/ 24 w 41"/>
                <a:gd name="T3" fmla="*/ 9 h 47"/>
                <a:gd name="T4" fmla="*/ 28 w 41"/>
                <a:gd name="T5" fmla="*/ 13 h 47"/>
                <a:gd name="T6" fmla="*/ 25 w 41"/>
                <a:gd name="T7" fmla="*/ 17 h 47"/>
                <a:gd name="T8" fmla="*/ 36 w 41"/>
                <a:gd name="T9" fmla="*/ 22 h 47"/>
                <a:gd name="T10" fmla="*/ 34 w 41"/>
                <a:gd name="T11" fmla="*/ 28 h 47"/>
                <a:gd name="T12" fmla="*/ 20 w 41"/>
                <a:gd name="T13" fmla="*/ 47 h 47"/>
                <a:gd name="T14" fmla="*/ 16 w 41"/>
                <a:gd name="T15" fmla="*/ 38 h 47"/>
                <a:gd name="T16" fmla="*/ 23 w 41"/>
                <a:gd name="T17" fmla="*/ 40 h 47"/>
                <a:gd name="T18" fmla="*/ 24 w 41"/>
                <a:gd name="T19" fmla="*/ 20 h 47"/>
                <a:gd name="T20" fmla="*/ 0 w 41"/>
                <a:gd name="T21" fmla="*/ 42 h 47"/>
                <a:gd name="T22" fmla="*/ 21 w 41"/>
                <a:gd name="T23" fmla="*/ 9 h 47"/>
                <a:gd name="T24" fmla="*/ 3 w 41"/>
                <a:gd name="T25" fmla="*/ 7 h 47"/>
                <a:gd name="T26" fmla="*/ 24 w 41"/>
                <a:gd name="T27" fmla="*/ 5 h 47"/>
                <a:gd name="T28" fmla="*/ 41 w 41"/>
                <a:gd name="T2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7">
                  <a:moveTo>
                    <a:pt x="41" y="6"/>
                  </a:moveTo>
                  <a:cubicBezTo>
                    <a:pt x="37" y="9"/>
                    <a:pt x="29" y="7"/>
                    <a:pt x="24" y="9"/>
                  </a:cubicBezTo>
                  <a:cubicBezTo>
                    <a:pt x="24" y="10"/>
                    <a:pt x="27" y="11"/>
                    <a:pt x="28" y="13"/>
                  </a:cubicBezTo>
                  <a:cubicBezTo>
                    <a:pt x="27" y="14"/>
                    <a:pt x="26" y="15"/>
                    <a:pt x="25" y="17"/>
                  </a:cubicBezTo>
                  <a:cubicBezTo>
                    <a:pt x="30" y="17"/>
                    <a:pt x="36" y="18"/>
                    <a:pt x="36" y="22"/>
                  </a:cubicBezTo>
                  <a:cubicBezTo>
                    <a:pt x="36" y="23"/>
                    <a:pt x="34" y="26"/>
                    <a:pt x="34" y="28"/>
                  </a:cubicBezTo>
                  <a:cubicBezTo>
                    <a:pt x="31" y="35"/>
                    <a:pt x="29" y="47"/>
                    <a:pt x="20" y="47"/>
                  </a:cubicBezTo>
                  <a:cubicBezTo>
                    <a:pt x="19" y="43"/>
                    <a:pt x="17" y="41"/>
                    <a:pt x="16" y="38"/>
                  </a:cubicBezTo>
                  <a:cubicBezTo>
                    <a:pt x="18" y="38"/>
                    <a:pt x="20" y="39"/>
                    <a:pt x="23" y="40"/>
                  </a:cubicBezTo>
                  <a:cubicBezTo>
                    <a:pt x="26" y="36"/>
                    <a:pt x="35" y="21"/>
                    <a:pt x="24" y="20"/>
                  </a:cubicBezTo>
                  <a:cubicBezTo>
                    <a:pt x="19" y="30"/>
                    <a:pt x="12" y="38"/>
                    <a:pt x="0" y="42"/>
                  </a:cubicBezTo>
                  <a:cubicBezTo>
                    <a:pt x="8" y="32"/>
                    <a:pt x="20" y="26"/>
                    <a:pt x="21" y="9"/>
                  </a:cubicBezTo>
                  <a:cubicBezTo>
                    <a:pt x="14" y="11"/>
                    <a:pt x="5" y="14"/>
                    <a:pt x="3" y="7"/>
                  </a:cubicBezTo>
                  <a:cubicBezTo>
                    <a:pt x="10" y="7"/>
                    <a:pt x="17" y="6"/>
                    <a:pt x="24" y="5"/>
                  </a:cubicBezTo>
                  <a:cubicBezTo>
                    <a:pt x="31" y="4"/>
                    <a:pt x="39" y="0"/>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4"/>
            <p:cNvSpPr/>
            <p:nvPr/>
          </p:nvSpPr>
          <p:spPr bwMode="auto">
            <a:xfrm>
              <a:off x="3548" y="1740"/>
              <a:ext cx="66" cy="32"/>
            </a:xfrm>
            <a:custGeom>
              <a:avLst/>
              <a:gdLst>
                <a:gd name="T0" fmla="*/ 28 w 71"/>
                <a:gd name="T1" fmla="*/ 1 h 35"/>
                <a:gd name="T2" fmla="*/ 38 w 71"/>
                <a:gd name="T3" fmla="*/ 4 h 35"/>
                <a:gd name="T4" fmla="*/ 37 w 71"/>
                <a:gd name="T5" fmla="*/ 10 h 35"/>
                <a:gd name="T6" fmla="*/ 52 w 71"/>
                <a:gd name="T7" fmla="*/ 10 h 35"/>
                <a:gd name="T8" fmla="*/ 37 w 71"/>
                <a:gd name="T9" fmla="*/ 15 h 35"/>
                <a:gd name="T10" fmla="*/ 38 w 71"/>
                <a:gd name="T11" fmla="*/ 25 h 35"/>
                <a:gd name="T12" fmla="*/ 71 w 71"/>
                <a:gd name="T13" fmla="*/ 27 h 35"/>
                <a:gd name="T14" fmla="*/ 56 w 71"/>
                <a:gd name="T15" fmla="*/ 29 h 35"/>
                <a:gd name="T16" fmla="*/ 26 w 71"/>
                <a:gd name="T17" fmla="*/ 31 h 35"/>
                <a:gd name="T18" fmla="*/ 16 w 71"/>
                <a:gd name="T19" fmla="*/ 32 h 35"/>
                <a:gd name="T20" fmla="*/ 0 w 71"/>
                <a:gd name="T21" fmla="*/ 32 h 35"/>
                <a:gd name="T22" fmla="*/ 16 w 71"/>
                <a:gd name="T23" fmla="*/ 29 h 35"/>
                <a:gd name="T24" fmla="*/ 32 w 71"/>
                <a:gd name="T25" fmla="*/ 27 h 35"/>
                <a:gd name="T26" fmla="*/ 32 w 71"/>
                <a:gd name="T27" fmla="*/ 16 h 35"/>
                <a:gd name="T28" fmla="*/ 15 w 71"/>
                <a:gd name="T29" fmla="*/ 15 h 35"/>
                <a:gd name="T30" fmla="*/ 31 w 71"/>
                <a:gd name="T31" fmla="*/ 12 h 35"/>
                <a:gd name="T32" fmla="*/ 28 w 71"/>
                <a:gd name="T3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5">
                  <a:moveTo>
                    <a:pt x="28" y="1"/>
                  </a:moveTo>
                  <a:cubicBezTo>
                    <a:pt x="33" y="0"/>
                    <a:pt x="35" y="2"/>
                    <a:pt x="38" y="4"/>
                  </a:cubicBezTo>
                  <a:cubicBezTo>
                    <a:pt x="38" y="6"/>
                    <a:pt x="37" y="7"/>
                    <a:pt x="37" y="10"/>
                  </a:cubicBezTo>
                  <a:cubicBezTo>
                    <a:pt x="41" y="10"/>
                    <a:pt x="49" y="6"/>
                    <a:pt x="52" y="10"/>
                  </a:cubicBezTo>
                  <a:cubicBezTo>
                    <a:pt x="50" y="14"/>
                    <a:pt x="42" y="13"/>
                    <a:pt x="37" y="15"/>
                  </a:cubicBezTo>
                  <a:cubicBezTo>
                    <a:pt x="37" y="18"/>
                    <a:pt x="37" y="22"/>
                    <a:pt x="38" y="25"/>
                  </a:cubicBezTo>
                  <a:cubicBezTo>
                    <a:pt x="48" y="26"/>
                    <a:pt x="65" y="16"/>
                    <a:pt x="71" y="27"/>
                  </a:cubicBezTo>
                  <a:cubicBezTo>
                    <a:pt x="67" y="30"/>
                    <a:pt x="61" y="28"/>
                    <a:pt x="56" y="29"/>
                  </a:cubicBezTo>
                  <a:cubicBezTo>
                    <a:pt x="45" y="29"/>
                    <a:pt x="35" y="29"/>
                    <a:pt x="26" y="31"/>
                  </a:cubicBezTo>
                  <a:cubicBezTo>
                    <a:pt x="23" y="31"/>
                    <a:pt x="19" y="31"/>
                    <a:pt x="16" y="32"/>
                  </a:cubicBezTo>
                  <a:cubicBezTo>
                    <a:pt x="10" y="33"/>
                    <a:pt x="5" y="35"/>
                    <a:pt x="0" y="32"/>
                  </a:cubicBezTo>
                  <a:cubicBezTo>
                    <a:pt x="4" y="30"/>
                    <a:pt x="10" y="30"/>
                    <a:pt x="16" y="29"/>
                  </a:cubicBezTo>
                  <a:cubicBezTo>
                    <a:pt x="21" y="28"/>
                    <a:pt x="27" y="27"/>
                    <a:pt x="32" y="27"/>
                  </a:cubicBezTo>
                  <a:cubicBezTo>
                    <a:pt x="32" y="23"/>
                    <a:pt x="31" y="20"/>
                    <a:pt x="32" y="16"/>
                  </a:cubicBezTo>
                  <a:cubicBezTo>
                    <a:pt x="27" y="16"/>
                    <a:pt x="19" y="18"/>
                    <a:pt x="15" y="15"/>
                  </a:cubicBezTo>
                  <a:cubicBezTo>
                    <a:pt x="19" y="13"/>
                    <a:pt x="26" y="13"/>
                    <a:pt x="31" y="12"/>
                  </a:cubicBezTo>
                  <a:cubicBezTo>
                    <a:pt x="31" y="7"/>
                    <a:pt x="29" y="5"/>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
            <p:cNvSpPr/>
            <p:nvPr/>
          </p:nvSpPr>
          <p:spPr bwMode="auto">
            <a:xfrm>
              <a:off x="3676" y="1746"/>
              <a:ext cx="12" cy="10"/>
            </a:xfrm>
            <a:custGeom>
              <a:avLst/>
              <a:gdLst>
                <a:gd name="T0" fmla="*/ 11 w 13"/>
                <a:gd name="T1" fmla="*/ 4 h 11"/>
                <a:gd name="T2" fmla="*/ 9 w 13"/>
                <a:gd name="T3" fmla="*/ 11 h 11"/>
                <a:gd name="T4" fmla="*/ 0 w 13"/>
                <a:gd name="T5" fmla="*/ 2 h 11"/>
                <a:gd name="T6" fmla="*/ 11 w 13"/>
                <a:gd name="T7" fmla="*/ 4 h 11"/>
              </a:gdLst>
              <a:ahLst/>
              <a:cxnLst>
                <a:cxn ang="0">
                  <a:pos x="T0" y="T1"/>
                </a:cxn>
                <a:cxn ang="0">
                  <a:pos x="T2" y="T3"/>
                </a:cxn>
                <a:cxn ang="0">
                  <a:pos x="T4" y="T5"/>
                </a:cxn>
                <a:cxn ang="0">
                  <a:pos x="T6" y="T7"/>
                </a:cxn>
              </a:cxnLst>
              <a:rect l="0" t="0" r="r" b="b"/>
              <a:pathLst>
                <a:path w="13" h="11">
                  <a:moveTo>
                    <a:pt x="11" y="4"/>
                  </a:moveTo>
                  <a:cubicBezTo>
                    <a:pt x="13" y="7"/>
                    <a:pt x="11" y="10"/>
                    <a:pt x="9" y="11"/>
                  </a:cubicBezTo>
                  <a:cubicBezTo>
                    <a:pt x="5" y="9"/>
                    <a:pt x="2" y="6"/>
                    <a:pt x="0" y="2"/>
                  </a:cubicBezTo>
                  <a:cubicBezTo>
                    <a:pt x="4" y="0"/>
                    <a:pt x="8"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6"/>
            <p:cNvSpPr/>
            <p:nvPr/>
          </p:nvSpPr>
          <p:spPr bwMode="auto">
            <a:xfrm>
              <a:off x="3475" y="1752"/>
              <a:ext cx="10" cy="8"/>
            </a:xfrm>
            <a:custGeom>
              <a:avLst/>
              <a:gdLst>
                <a:gd name="T0" fmla="*/ 5 w 11"/>
                <a:gd name="T1" fmla="*/ 9 h 9"/>
                <a:gd name="T2" fmla="*/ 0 w 11"/>
                <a:gd name="T3" fmla="*/ 2 h 9"/>
                <a:gd name="T4" fmla="*/ 5 w 11"/>
                <a:gd name="T5" fmla="*/ 9 h 9"/>
              </a:gdLst>
              <a:ahLst/>
              <a:cxnLst>
                <a:cxn ang="0">
                  <a:pos x="T0" y="T1"/>
                </a:cxn>
                <a:cxn ang="0">
                  <a:pos x="T2" y="T3"/>
                </a:cxn>
                <a:cxn ang="0">
                  <a:pos x="T4" y="T5"/>
                </a:cxn>
              </a:cxnLst>
              <a:rect l="0" t="0" r="r" b="b"/>
              <a:pathLst>
                <a:path w="11" h="9">
                  <a:moveTo>
                    <a:pt x="5" y="9"/>
                  </a:moveTo>
                  <a:cubicBezTo>
                    <a:pt x="2" y="8"/>
                    <a:pt x="1" y="5"/>
                    <a:pt x="0" y="2"/>
                  </a:cubicBezTo>
                  <a:cubicBezTo>
                    <a:pt x="5" y="0"/>
                    <a:pt x="11" y="6"/>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
            <p:cNvSpPr/>
            <p:nvPr/>
          </p:nvSpPr>
          <p:spPr bwMode="auto">
            <a:xfrm>
              <a:off x="3149" y="1757"/>
              <a:ext cx="102" cy="87"/>
            </a:xfrm>
            <a:custGeom>
              <a:avLst/>
              <a:gdLst>
                <a:gd name="T0" fmla="*/ 32 w 110"/>
                <a:gd name="T1" fmla="*/ 66 h 95"/>
                <a:gd name="T2" fmla="*/ 35 w 110"/>
                <a:gd name="T3" fmla="*/ 64 h 95"/>
                <a:gd name="T4" fmla="*/ 97 w 110"/>
                <a:gd name="T5" fmla="*/ 31 h 95"/>
                <a:gd name="T6" fmla="*/ 110 w 110"/>
                <a:gd name="T7" fmla="*/ 52 h 95"/>
                <a:gd name="T8" fmla="*/ 17 w 110"/>
                <a:gd name="T9" fmla="*/ 95 h 95"/>
                <a:gd name="T10" fmla="*/ 0 w 110"/>
                <a:gd name="T11" fmla="*/ 71 h 95"/>
                <a:gd name="T12" fmla="*/ 76 w 110"/>
                <a:gd name="T13" fmla="*/ 0 h 95"/>
                <a:gd name="T14" fmla="*/ 89 w 110"/>
                <a:gd name="T15" fmla="*/ 20 h 95"/>
                <a:gd name="T16" fmla="*/ 32 w 110"/>
                <a:gd name="T17" fmla="*/ 6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32" y="66"/>
                  </a:moveTo>
                  <a:cubicBezTo>
                    <a:pt x="32" y="67"/>
                    <a:pt x="34" y="65"/>
                    <a:pt x="35" y="64"/>
                  </a:cubicBezTo>
                  <a:cubicBezTo>
                    <a:pt x="55" y="53"/>
                    <a:pt x="77" y="42"/>
                    <a:pt x="97" y="31"/>
                  </a:cubicBezTo>
                  <a:cubicBezTo>
                    <a:pt x="101" y="39"/>
                    <a:pt x="106" y="44"/>
                    <a:pt x="110" y="52"/>
                  </a:cubicBezTo>
                  <a:cubicBezTo>
                    <a:pt x="79" y="66"/>
                    <a:pt x="48" y="80"/>
                    <a:pt x="17" y="95"/>
                  </a:cubicBezTo>
                  <a:cubicBezTo>
                    <a:pt x="11" y="87"/>
                    <a:pt x="6" y="79"/>
                    <a:pt x="0" y="71"/>
                  </a:cubicBezTo>
                  <a:cubicBezTo>
                    <a:pt x="25" y="47"/>
                    <a:pt x="51" y="24"/>
                    <a:pt x="76" y="0"/>
                  </a:cubicBezTo>
                  <a:cubicBezTo>
                    <a:pt x="80" y="7"/>
                    <a:pt x="85" y="13"/>
                    <a:pt x="89" y="20"/>
                  </a:cubicBezTo>
                  <a:cubicBezTo>
                    <a:pt x="70" y="36"/>
                    <a:pt x="52" y="52"/>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8"/>
            <p:cNvSpPr/>
            <p:nvPr/>
          </p:nvSpPr>
          <p:spPr bwMode="auto">
            <a:xfrm>
              <a:off x="3673" y="1760"/>
              <a:ext cx="19" cy="12"/>
            </a:xfrm>
            <a:custGeom>
              <a:avLst/>
              <a:gdLst>
                <a:gd name="T0" fmla="*/ 0 w 21"/>
                <a:gd name="T1" fmla="*/ 0 h 13"/>
                <a:gd name="T2" fmla="*/ 13 w 21"/>
                <a:gd name="T3" fmla="*/ 13 h 13"/>
                <a:gd name="T4" fmla="*/ 0 w 21"/>
                <a:gd name="T5" fmla="*/ 0 h 13"/>
              </a:gdLst>
              <a:ahLst/>
              <a:cxnLst>
                <a:cxn ang="0">
                  <a:pos x="T0" y="T1"/>
                </a:cxn>
                <a:cxn ang="0">
                  <a:pos x="T2" y="T3"/>
                </a:cxn>
                <a:cxn ang="0">
                  <a:pos x="T4" y="T5"/>
                </a:cxn>
              </a:cxnLst>
              <a:rect l="0" t="0" r="r" b="b"/>
              <a:pathLst>
                <a:path w="21" h="13">
                  <a:moveTo>
                    <a:pt x="0" y="0"/>
                  </a:moveTo>
                  <a:cubicBezTo>
                    <a:pt x="8" y="0"/>
                    <a:pt x="21" y="8"/>
                    <a:pt x="13" y="13"/>
                  </a:cubicBezTo>
                  <a:cubicBezTo>
                    <a:pt x="7" y="10"/>
                    <a:pt x="3"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9"/>
            <p:cNvSpPr>
              <a:spLocks noEditPoints="1"/>
            </p:cNvSpPr>
            <p:nvPr/>
          </p:nvSpPr>
          <p:spPr bwMode="auto">
            <a:xfrm>
              <a:off x="3476" y="1760"/>
              <a:ext cx="35" cy="25"/>
            </a:xfrm>
            <a:custGeom>
              <a:avLst/>
              <a:gdLst>
                <a:gd name="T0" fmla="*/ 38 w 38"/>
                <a:gd name="T1" fmla="*/ 10 h 27"/>
                <a:gd name="T2" fmla="*/ 32 w 38"/>
                <a:gd name="T3" fmla="*/ 17 h 27"/>
                <a:gd name="T4" fmla="*/ 35 w 38"/>
                <a:gd name="T5" fmla="*/ 20 h 27"/>
                <a:gd name="T6" fmla="*/ 9 w 38"/>
                <a:gd name="T7" fmla="*/ 24 h 27"/>
                <a:gd name="T8" fmla="*/ 8 w 38"/>
                <a:gd name="T9" fmla="*/ 27 h 27"/>
                <a:gd name="T10" fmla="*/ 3 w 38"/>
                <a:gd name="T11" fmla="*/ 19 h 27"/>
                <a:gd name="T12" fmla="*/ 0 w 38"/>
                <a:gd name="T13" fmla="*/ 10 h 27"/>
                <a:gd name="T14" fmla="*/ 5 w 38"/>
                <a:gd name="T15" fmla="*/ 11 h 27"/>
                <a:gd name="T16" fmla="*/ 38 w 38"/>
                <a:gd name="T17" fmla="*/ 10 h 27"/>
                <a:gd name="T18" fmla="*/ 6 w 38"/>
                <a:gd name="T19" fmla="*/ 13 h 27"/>
                <a:gd name="T20" fmla="*/ 8 w 38"/>
                <a:gd name="T21" fmla="*/ 22 h 27"/>
                <a:gd name="T22" fmla="*/ 26 w 38"/>
                <a:gd name="T23" fmla="*/ 18 h 27"/>
                <a:gd name="T24" fmla="*/ 27 w 38"/>
                <a:gd name="T25" fmla="*/ 10 h 27"/>
                <a:gd name="T26" fmla="*/ 6 w 38"/>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7">
                  <a:moveTo>
                    <a:pt x="38" y="10"/>
                  </a:moveTo>
                  <a:cubicBezTo>
                    <a:pt x="35" y="12"/>
                    <a:pt x="33" y="14"/>
                    <a:pt x="32" y="17"/>
                  </a:cubicBezTo>
                  <a:cubicBezTo>
                    <a:pt x="33" y="18"/>
                    <a:pt x="35" y="18"/>
                    <a:pt x="35" y="20"/>
                  </a:cubicBezTo>
                  <a:cubicBezTo>
                    <a:pt x="27" y="22"/>
                    <a:pt x="18" y="23"/>
                    <a:pt x="9" y="24"/>
                  </a:cubicBezTo>
                  <a:cubicBezTo>
                    <a:pt x="8" y="25"/>
                    <a:pt x="9" y="27"/>
                    <a:pt x="8" y="27"/>
                  </a:cubicBezTo>
                  <a:cubicBezTo>
                    <a:pt x="4" y="27"/>
                    <a:pt x="4" y="22"/>
                    <a:pt x="3" y="19"/>
                  </a:cubicBezTo>
                  <a:cubicBezTo>
                    <a:pt x="2" y="16"/>
                    <a:pt x="1" y="13"/>
                    <a:pt x="0" y="10"/>
                  </a:cubicBezTo>
                  <a:cubicBezTo>
                    <a:pt x="1" y="9"/>
                    <a:pt x="4" y="10"/>
                    <a:pt x="5" y="11"/>
                  </a:cubicBezTo>
                  <a:cubicBezTo>
                    <a:pt x="16" y="10"/>
                    <a:pt x="31" y="0"/>
                    <a:pt x="38" y="10"/>
                  </a:cubicBezTo>
                  <a:close/>
                  <a:moveTo>
                    <a:pt x="6" y="13"/>
                  </a:moveTo>
                  <a:cubicBezTo>
                    <a:pt x="6" y="16"/>
                    <a:pt x="7" y="19"/>
                    <a:pt x="8" y="22"/>
                  </a:cubicBezTo>
                  <a:cubicBezTo>
                    <a:pt x="14" y="21"/>
                    <a:pt x="20" y="19"/>
                    <a:pt x="26" y="18"/>
                  </a:cubicBezTo>
                  <a:cubicBezTo>
                    <a:pt x="27" y="16"/>
                    <a:pt x="28" y="13"/>
                    <a:pt x="27" y="10"/>
                  </a:cubicBezTo>
                  <a:cubicBezTo>
                    <a:pt x="19" y="10"/>
                    <a:pt x="13" y="12"/>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0"/>
            <p:cNvSpPr/>
            <p:nvPr/>
          </p:nvSpPr>
          <p:spPr bwMode="auto">
            <a:xfrm>
              <a:off x="3956" y="1810"/>
              <a:ext cx="102" cy="101"/>
            </a:xfrm>
            <a:custGeom>
              <a:avLst/>
              <a:gdLst>
                <a:gd name="T0" fmla="*/ 30 w 110"/>
                <a:gd name="T1" fmla="*/ 34 h 109"/>
                <a:gd name="T2" fmla="*/ 45 w 110"/>
                <a:gd name="T3" fmla="*/ 48 h 109"/>
                <a:gd name="T4" fmla="*/ 62 w 110"/>
                <a:gd name="T5" fmla="*/ 30 h 109"/>
                <a:gd name="T6" fmla="*/ 76 w 110"/>
                <a:gd name="T7" fmla="*/ 44 h 109"/>
                <a:gd name="T8" fmla="*/ 59 w 110"/>
                <a:gd name="T9" fmla="*/ 62 h 109"/>
                <a:gd name="T10" fmla="*/ 75 w 110"/>
                <a:gd name="T11" fmla="*/ 78 h 109"/>
                <a:gd name="T12" fmla="*/ 95 w 110"/>
                <a:gd name="T13" fmla="*/ 57 h 109"/>
                <a:gd name="T14" fmla="*/ 107 w 110"/>
                <a:gd name="T15" fmla="*/ 67 h 109"/>
                <a:gd name="T16" fmla="*/ 110 w 110"/>
                <a:gd name="T17" fmla="*/ 70 h 109"/>
                <a:gd name="T18" fmla="*/ 101 w 110"/>
                <a:gd name="T19" fmla="*/ 80 h 109"/>
                <a:gd name="T20" fmla="*/ 74 w 110"/>
                <a:gd name="T21" fmla="*/ 109 h 109"/>
                <a:gd name="T22" fmla="*/ 4 w 110"/>
                <a:gd name="T23" fmla="*/ 42 h 109"/>
                <a:gd name="T24" fmla="*/ 0 w 110"/>
                <a:gd name="T25" fmla="*/ 37 h 109"/>
                <a:gd name="T26" fmla="*/ 9 w 110"/>
                <a:gd name="T27" fmla="*/ 28 h 109"/>
                <a:gd name="T28" fmla="*/ 36 w 110"/>
                <a:gd name="T29" fmla="*/ 0 h 109"/>
                <a:gd name="T30" fmla="*/ 47 w 110"/>
                <a:gd name="T31" fmla="*/ 10 h 109"/>
                <a:gd name="T32" fmla="*/ 50 w 110"/>
                <a:gd name="T33" fmla="*/ 14 h 109"/>
                <a:gd name="T34" fmla="*/ 45 w 110"/>
                <a:gd name="T35" fmla="*/ 19 h 109"/>
                <a:gd name="T36" fmla="*/ 30 w 110"/>
                <a:gd name="T37" fmla="*/ 3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09">
                  <a:moveTo>
                    <a:pt x="30" y="34"/>
                  </a:moveTo>
                  <a:cubicBezTo>
                    <a:pt x="35" y="39"/>
                    <a:pt x="40" y="44"/>
                    <a:pt x="45" y="48"/>
                  </a:cubicBezTo>
                  <a:cubicBezTo>
                    <a:pt x="51" y="42"/>
                    <a:pt x="57" y="36"/>
                    <a:pt x="62" y="30"/>
                  </a:cubicBezTo>
                  <a:cubicBezTo>
                    <a:pt x="67" y="34"/>
                    <a:pt x="71" y="39"/>
                    <a:pt x="76" y="44"/>
                  </a:cubicBezTo>
                  <a:cubicBezTo>
                    <a:pt x="71" y="50"/>
                    <a:pt x="65" y="56"/>
                    <a:pt x="59" y="62"/>
                  </a:cubicBezTo>
                  <a:cubicBezTo>
                    <a:pt x="64" y="67"/>
                    <a:pt x="70" y="72"/>
                    <a:pt x="75" y="78"/>
                  </a:cubicBezTo>
                  <a:cubicBezTo>
                    <a:pt x="82" y="71"/>
                    <a:pt x="89" y="64"/>
                    <a:pt x="95" y="57"/>
                  </a:cubicBezTo>
                  <a:cubicBezTo>
                    <a:pt x="99" y="60"/>
                    <a:pt x="103" y="63"/>
                    <a:pt x="107" y="67"/>
                  </a:cubicBezTo>
                  <a:cubicBezTo>
                    <a:pt x="107" y="67"/>
                    <a:pt x="110" y="70"/>
                    <a:pt x="110" y="70"/>
                  </a:cubicBezTo>
                  <a:cubicBezTo>
                    <a:pt x="110" y="72"/>
                    <a:pt x="102" y="79"/>
                    <a:pt x="101" y="80"/>
                  </a:cubicBezTo>
                  <a:cubicBezTo>
                    <a:pt x="92" y="90"/>
                    <a:pt x="81" y="100"/>
                    <a:pt x="74" y="109"/>
                  </a:cubicBezTo>
                  <a:cubicBezTo>
                    <a:pt x="51" y="88"/>
                    <a:pt x="28" y="64"/>
                    <a:pt x="4" y="42"/>
                  </a:cubicBezTo>
                  <a:cubicBezTo>
                    <a:pt x="3" y="41"/>
                    <a:pt x="0" y="37"/>
                    <a:pt x="0" y="37"/>
                  </a:cubicBezTo>
                  <a:cubicBezTo>
                    <a:pt x="0" y="36"/>
                    <a:pt x="7" y="30"/>
                    <a:pt x="9" y="28"/>
                  </a:cubicBezTo>
                  <a:cubicBezTo>
                    <a:pt x="18" y="19"/>
                    <a:pt x="28" y="9"/>
                    <a:pt x="36" y="0"/>
                  </a:cubicBezTo>
                  <a:cubicBezTo>
                    <a:pt x="38" y="3"/>
                    <a:pt x="43" y="7"/>
                    <a:pt x="47" y="10"/>
                  </a:cubicBezTo>
                  <a:cubicBezTo>
                    <a:pt x="47" y="11"/>
                    <a:pt x="50" y="14"/>
                    <a:pt x="50" y="14"/>
                  </a:cubicBezTo>
                  <a:cubicBezTo>
                    <a:pt x="50" y="15"/>
                    <a:pt x="46" y="18"/>
                    <a:pt x="45" y="19"/>
                  </a:cubicBezTo>
                  <a:cubicBezTo>
                    <a:pt x="40" y="24"/>
                    <a:pt x="35" y="30"/>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1"/>
            <p:cNvSpPr/>
            <p:nvPr/>
          </p:nvSpPr>
          <p:spPr bwMode="auto">
            <a:xfrm>
              <a:off x="3194" y="1818"/>
              <a:ext cx="101" cy="100"/>
            </a:xfrm>
            <a:custGeom>
              <a:avLst/>
              <a:gdLst>
                <a:gd name="T0" fmla="*/ 110 w 110"/>
                <a:gd name="T1" fmla="*/ 38 h 109"/>
                <a:gd name="T2" fmla="*/ 99 w 110"/>
                <a:gd name="T3" fmla="*/ 48 h 109"/>
                <a:gd name="T4" fmla="*/ 96 w 110"/>
                <a:gd name="T5" fmla="*/ 52 h 109"/>
                <a:gd name="T6" fmla="*/ 91 w 110"/>
                <a:gd name="T7" fmla="*/ 47 h 109"/>
                <a:gd name="T8" fmla="*/ 76 w 110"/>
                <a:gd name="T9" fmla="*/ 31 h 109"/>
                <a:gd name="T10" fmla="*/ 62 w 110"/>
                <a:gd name="T11" fmla="*/ 45 h 109"/>
                <a:gd name="T12" fmla="*/ 79 w 110"/>
                <a:gd name="T13" fmla="*/ 63 h 109"/>
                <a:gd name="T14" fmla="*/ 65 w 110"/>
                <a:gd name="T15" fmla="*/ 77 h 109"/>
                <a:gd name="T16" fmla="*/ 47 w 110"/>
                <a:gd name="T17" fmla="*/ 59 h 109"/>
                <a:gd name="T18" fmla="*/ 31 w 110"/>
                <a:gd name="T19" fmla="*/ 74 h 109"/>
                <a:gd name="T20" fmla="*/ 51 w 110"/>
                <a:gd name="T21" fmla="*/ 95 h 109"/>
                <a:gd name="T22" fmla="*/ 40 w 110"/>
                <a:gd name="T23" fmla="*/ 106 h 109"/>
                <a:gd name="T24" fmla="*/ 37 w 110"/>
                <a:gd name="T25" fmla="*/ 109 h 109"/>
                <a:gd name="T26" fmla="*/ 28 w 110"/>
                <a:gd name="T27" fmla="*/ 99 h 109"/>
                <a:gd name="T28" fmla="*/ 0 w 110"/>
                <a:gd name="T29" fmla="*/ 71 h 109"/>
                <a:gd name="T30" fmla="*/ 74 w 110"/>
                <a:gd name="T31" fmla="*/ 0 h 109"/>
                <a:gd name="T32" fmla="*/ 110 w 110"/>
                <a:gd name="T33" fmla="*/ 3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09">
                  <a:moveTo>
                    <a:pt x="110" y="38"/>
                  </a:moveTo>
                  <a:cubicBezTo>
                    <a:pt x="106" y="41"/>
                    <a:pt x="103" y="45"/>
                    <a:pt x="99" y="48"/>
                  </a:cubicBezTo>
                  <a:cubicBezTo>
                    <a:pt x="99" y="49"/>
                    <a:pt x="96" y="52"/>
                    <a:pt x="96" y="52"/>
                  </a:cubicBezTo>
                  <a:cubicBezTo>
                    <a:pt x="95" y="52"/>
                    <a:pt x="92" y="48"/>
                    <a:pt x="91" y="47"/>
                  </a:cubicBezTo>
                  <a:cubicBezTo>
                    <a:pt x="86" y="41"/>
                    <a:pt x="81" y="36"/>
                    <a:pt x="76" y="31"/>
                  </a:cubicBezTo>
                  <a:cubicBezTo>
                    <a:pt x="71" y="35"/>
                    <a:pt x="67" y="40"/>
                    <a:pt x="62" y="45"/>
                  </a:cubicBezTo>
                  <a:cubicBezTo>
                    <a:pt x="67" y="51"/>
                    <a:pt x="74" y="57"/>
                    <a:pt x="79" y="63"/>
                  </a:cubicBezTo>
                  <a:cubicBezTo>
                    <a:pt x="74" y="68"/>
                    <a:pt x="69" y="72"/>
                    <a:pt x="65" y="77"/>
                  </a:cubicBezTo>
                  <a:cubicBezTo>
                    <a:pt x="59" y="71"/>
                    <a:pt x="53" y="65"/>
                    <a:pt x="47" y="59"/>
                  </a:cubicBezTo>
                  <a:cubicBezTo>
                    <a:pt x="42" y="63"/>
                    <a:pt x="36" y="69"/>
                    <a:pt x="31" y="74"/>
                  </a:cubicBezTo>
                  <a:cubicBezTo>
                    <a:pt x="38" y="81"/>
                    <a:pt x="44" y="88"/>
                    <a:pt x="51" y="95"/>
                  </a:cubicBezTo>
                  <a:cubicBezTo>
                    <a:pt x="48" y="98"/>
                    <a:pt x="44" y="102"/>
                    <a:pt x="40" y="106"/>
                  </a:cubicBezTo>
                  <a:cubicBezTo>
                    <a:pt x="40" y="106"/>
                    <a:pt x="37" y="109"/>
                    <a:pt x="37" y="109"/>
                  </a:cubicBezTo>
                  <a:cubicBezTo>
                    <a:pt x="36" y="109"/>
                    <a:pt x="29" y="101"/>
                    <a:pt x="28" y="99"/>
                  </a:cubicBezTo>
                  <a:cubicBezTo>
                    <a:pt x="19" y="90"/>
                    <a:pt x="8" y="79"/>
                    <a:pt x="0" y="71"/>
                  </a:cubicBezTo>
                  <a:cubicBezTo>
                    <a:pt x="25" y="47"/>
                    <a:pt x="50" y="24"/>
                    <a:pt x="74" y="0"/>
                  </a:cubicBezTo>
                  <a:cubicBezTo>
                    <a:pt x="86" y="13"/>
                    <a:pt x="99" y="25"/>
                    <a:pt x="11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2"/>
            <p:cNvSpPr/>
            <p:nvPr/>
          </p:nvSpPr>
          <p:spPr bwMode="auto">
            <a:xfrm>
              <a:off x="3921" y="1862"/>
              <a:ext cx="80" cy="85"/>
            </a:xfrm>
            <a:custGeom>
              <a:avLst/>
              <a:gdLst>
                <a:gd name="T0" fmla="*/ 86 w 86"/>
                <a:gd name="T1" fmla="*/ 76 h 92"/>
                <a:gd name="T2" fmla="*/ 73 w 86"/>
                <a:gd name="T3" fmla="*/ 88 h 92"/>
                <a:gd name="T4" fmla="*/ 68 w 86"/>
                <a:gd name="T5" fmla="*/ 92 h 92"/>
                <a:gd name="T6" fmla="*/ 60 w 86"/>
                <a:gd name="T7" fmla="*/ 82 h 92"/>
                <a:gd name="T8" fmla="*/ 0 w 86"/>
                <a:gd name="T9" fmla="*/ 16 h 92"/>
                <a:gd name="T10" fmla="*/ 17 w 86"/>
                <a:gd name="T11" fmla="*/ 0 h 92"/>
                <a:gd name="T12" fmla="*/ 86 w 86"/>
                <a:gd name="T13" fmla="*/ 76 h 92"/>
              </a:gdLst>
              <a:ahLst/>
              <a:cxnLst>
                <a:cxn ang="0">
                  <a:pos x="T0" y="T1"/>
                </a:cxn>
                <a:cxn ang="0">
                  <a:pos x="T2" y="T3"/>
                </a:cxn>
                <a:cxn ang="0">
                  <a:pos x="T4" y="T5"/>
                </a:cxn>
                <a:cxn ang="0">
                  <a:pos x="T6" y="T7"/>
                </a:cxn>
                <a:cxn ang="0">
                  <a:pos x="T8" y="T9"/>
                </a:cxn>
                <a:cxn ang="0">
                  <a:pos x="T10" y="T11"/>
                </a:cxn>
                <a:cxn ang="0">
                  <a:pos x="T12" y="T13"/>
                </a:cxn>
              </a:cxnLst>
              <a:rect l="0" t="0" r="r" b="b"/>
              <a:pathLst>
                <a:path w="86" h="92">
                  <a:moveTo>
                    <a:pt x="86" y="76"/>
                  </a:moveTo>
                  <a:cubicBezTo>
                    <a:pt x="81" y="80"/>
                    <a:pt x="77" y="83"/>
                    <a:pt x="73" y="88"/>
                  </a:cubicBezTo>
                  <a:cubicBezTo>
                    <a:pt x="72" y="88"/>
                    <a:pt x="69" y="92"/>
                    <a:pt x="68" y="92"/>
                  </a:cubicBezTo>
                  <a:cubicBezTo>
                    <a:pt x="67" y="92"/>
                    <a:pt x="61" y="83"/>
                    <a:pt x="60" y="82"/>
                  </a:cubicBezTo>
                  <a:cubicBezTo>
                    <a:pt x="40" y="60"/>
                    <a:pt x="19" y="36"/>
                    <a:pt x="0" y="16"/>
                  </a:cubicBezTo>
                  <a:cubicBezTo>
                    <a:pt x="5" y="10"/>
                    <a:pt x="11" y="5"/>
                    <a:pt x="17" y="0"/>
                  </a:cubicBezTo>
                  <a:cubicBezTo>
                    <a:pt x="40" y="25"/>
                    <a:pt x="62" y="51"/>
                    <a:pt x="8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a:spLocks noEditPoints="1"/>
            </p:cNvSpPr>
            <p:nvPr/>
          </p:nvSpPr>
          <p:spPr bwMode="auto">
            <a:xfrm>
              <a:off x="3251" y="1867"/>
              <a:ext cx="100" cy="108"/>
            </a:xfrm>
            <a:custGeom>
              <a:avLst/>
              <a:gdLst>
                <a:gd name="T0" fmla="*/ 70 w 108"/>
                <a:gd name="T1" fmla="*/ 67 h 118"/>
                <a:gd name="T2" fmla="*/ 73 w 108"/>
                <a:gd name="T3" fmla="*/ 80 h 118"/>
                <a:gd name="T4" fmla="*/ 49 w 108"/>
                <a:gd name="T5" fmla="*/ 113 h 118"/>
                <a:gd name="T6" fmla="*/ 48 w 108"/>
                <a:gd name="T7" fmla="*/ 118 h 118"/>
                <a:gd name="T8" fmla="*/ 29 w 108"/>
                <a:gd name="T9" fmla="*/ 103 h 118"/>
                <a:gd name="T10" fmla="*/ 41 w 108"/>
                <a:gd name="T11" fmla="*/ 86 h 118"/>
                <a:gd name="T12" fmla="*/ 52 w 108"/>
                <a:gd name="T13" fmla="*/ 67 h 118"/>
                <a:gd name="T14" fmla="*/ 46 w 108"/>
                <a:gd name="T15" fmla="*/ 60 h 118"/>
                <a:gd name="T16" fmla="*/ 18 w 108"/>
                <a:gd name="T17" fmla="*/ 94 h 118"/>
                <a:gd name="T18" fmla="*/ 0 w 108"/>
                <a:gd name="T19" fmla="*/ 80 h 118"/>
                <a:gd name="T20" fmla="*/ 64 w 108"/>
                <a:gd name="T21" fmla="*/ 0 h 118"/>
                <a:gd name="T22" fmla="*/ 65 w 108"/>
                <a:gd name="T23" fmla="*/ 0 h 118"/>
                <a:gd name="T24" fmla="*/ 86 w 108"/>
                <a:gd name="T25" fmla="*/ 18 h 118"/>
                <a:gd name="T26" fmla="*/ 97 w 108"/>
                <a:gd name="T27" fmla="*/ 54 h 118"/>
                <a:gd name="T28" fmla="*/ 70 w 108"/>
                <a:gd name="T29" fmla="*/ 67 h 118"/>
                <a:gd name="T30" fmla="*/ 64 w 108"/>
                <a:gd name="T31" fmla="*/ 38 h 118"/>
                <a:gd name="T32" fmla="*/ 56 w 108"/>
                <a:gd name="T33" fmla="*/ 46 h 118"/>
                <a:gd name="T34" fmla="*/ 61 w 108"/>
                <a:gd name="T35" fmla="*/ 49 h 118"/>
                <a:gd name="T36" fmla="*/ 66 w 108"/>
                <a:gd name="T37" fmla="*/ 51 h 118"/>
                <a:gd name="T38" fmla="*/ 78 w 108"/>
                <a:gd name="T39" fmla="*/ 36 h 118"/>
                <a:gd name="T40" fmla="*/ 71 w 108"/>
                <a:gd name="T41" fmla="*/ 28 h 118"/>
                <a:gd name="T42" fmla="*/ 64 w 108"/>
                <a:gd name="T4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8">
                  <a:moveTo>
                    <a:pt x="70" y="67"/>
                  </a:moveTo>
                  <a:cubicBezTo>
                    <a:pt x="72" y="71"/>
                    <a:pt x="74" y="75"/>
                    <a:pt x="73" y="80"/>
                  </a:cubicBezTo>
                  <a:cubicBezTo>
                    <a:pt x="70" y="92"/>
                    <a:pt x="53" y="103"/>
                    <a:pt x="49" y="113"/>
                  </a:cubicBezTo>
                  <a:cubicBezTo>
                    <a:pt x="48" y="115"/>
                    <a:pt x="48" y="117"/>
                    <a:pt x="48" y="118"/>
                  </a:cubicBezTo>
                  <a:cubicBezTo>
                    <a:pt x="41" y="113"/>
                    <a:pt x="35" y="108"/>
                    <a:pt x="29" y="103"/>
                  </a:cubicBezTo>
                  <a:cubicBezTo>
                    <a:pt x="31" y="97"/>
                    <a:pt x="36" y="92"/>
                    <a:pt x="41" y="86"/>
                  </a:cubicBezTo>
                  <a:cubicBezTo>
                    <a:pt x="45" y="81"/>
                    <a:pt x="53" y="74"/>
                    <a:pt x="52" y="67"/>
                  </a:cubicBezTo>
                  <a:cubicBezTo>
                    <a:pt x="52" y="64"/>
                    <a:pt x="49" y="62"/>
                    <a:pt x="46" y="60"/>
                  </a:cubicBezTo>
                  <a:cubicBezTo>
                    <a:pt x="36" y="71"/>
                    <a:pt x="27" y="82"/>
                    <a:pt x="18" y="94"/>
                  </a:cubicBezTo>
                  <a:cubicBezTo>
                    <a:pt x="11" y="90"/>
                    <a:pt x="6" y="84"/>
                    <a:pt x="0" y="80"/>
                  </a:cubicBezTo>
                  <a:cubicBezTo>
                    <a:pt x="21" y="53"/>
                    <a:pt x="43" y="27"/>
                    <a:pt x="64" y="0"/>
                  </a:cubicBezTo>
                  <a:cubicBezTo>
                    <a:pt x="64" y="0"/>
                    <a:pt x="64" y="0"/>
                    <a:pt x="65" y="0"/>
                  </a:cubicBezTo>
                  <a:cubicBezTo>
                    <a:pt x="71" y="6"/>
                    <a:pt x="78" y="11"/>
                    <a:pt x="86" y="18"/>
                  </a:cubicBezTo>
                  <a:cubicBezTo>
                    <a:pt x="97" y="26"/>
                    <a:pt x="108" y="38"/>
                    <a:pt x="97" y="54"/>
                  </a:cubicBezTo>
                  <a:cubicBezTo>
                    <a:pt x="91" y="61"/>
                    <a:pt x="84" y="72"/>
                    <a:pt x="70" y="67"/>
                  </a:cubicBezTo>
                  <a:close/>
                  <a:moveTo>
                    <a:pt x="64" y="38"/>
                  </a:moveTo>
                  <a:cubicBezTo>
                    <a:pt x="63" y="39"/>
                    <a:pt x="56" y="45"/>
                    <a:pt x="56" y="46"/>
                  </a:cubicBezTo>
                  <a:cubicBezTo>
                    <a:pt x="56" y="48"/>
                    <a:pt x="59" y="49"/>
                    <a:pt x="61" y="49"/>
                  </a:cubicBezTo>
                  <a:cubicBezTo>
                    <a:pt x="63" y="50"/>
                    <a:pt x="65" y="51"/>
                    <a:pt x="66" y="51"/>
                  </a:cubicBezTo>
                  <a:cubicBezTo>
                    <a:pt x="71" y="51"/>
                    <a:pt x="79" y="41"/>
                    <a:pt x="78" y="36"/>
                  </a:cubicBezTo>
                  <a:cubicBezTo>
                    <a:pt x="77" y="33"/>
                    <a:pt x="74" y="31"/>
                    <a:pt x="71" y="28"/>
                  </a:cubicBezTo>
                  <a:cubicBezTo>
                    <a:pt x="68" y="31"/>
                    <a:pt x="67" y="34"/>
                    <a:pt x="6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4"/>
            <p:cNvSpPr>
              <a:spLocks noEditPoints="1"/>
            </p:cNvSpPr>
            <p:nvPr/>
          </p:nvSpPr>
          <p:spPr bwMode="auto">
            <a:xfrm>
              <a:off x="3863" y="1897"/>
              <a:ext cx="88" cy="99"/>
            </a:xfrm>
            <a:custGeom>
              <a:avLst/>
              <a:gdLst>
                <a:gd name="T0" fmla="*/ 34 w 95"/>
                <a:gd name="T1" fmla="*/ 1 h 107"/>
                <a:gd name="T2" fmla="*/ 70 w 95"/>
                <a:gd name="T3" fmla="*/ 31 h 107"/>
                <a:gd name="T4" fmla="*/ 81 w 95"/>
                <a:gd name="T5" fmla="*/ 48 h 107"/>
                <a:gd name="T6" fmla="*/ 90 w 95"/>
                <a:gd name="T7" fmla="*/ 80 h 107"/>
                <a:gd name="T8" fmla="*/ 50 w 95"/>
                <a:gd name="T9" fmla="*/ 101 h 107"/>
                <a:gd name="T10" fmla="*/ 21 w 95"/>
                <a:gd name="T11" fmla="*/ 68 h 107"/>
                <a:gd name="T12" fmla="*/ 11 w 95"/>
                <a:gd name="T13" fmla="*/ 54 h 107"/>
                <a:gd name="T14" fmla="*/ 4 w 95"/>
                <a:gd name="T15" fmla="*/ 24 h 107"/>
                <a:gd name="T16" fmla="*/ 25 w 95"/>
                <a:gd name="T17" fmla="*/ 4 h 107"/>
                <a:gd name="T18" fmla="*/ 34 w 95"/>
                <a:gd name="T19" fmla="*/ 1 h 107"/>
                <a:gd name="T20" fmla="*/ 28 w 95"/>
                <a:gd name="T21" fmla="*/ 36 h 107"/>
                <a:gd name="T22" fmla="*/ 51 w 95"/>
                <a:gd name="T23" fmla="*/ 70 h 107"/>
                <a:gd name="T24" fmla="*/ 62 w 95"/>
                <a:gd name="T25" fmla="*/ 81 h 107"/>
                <a:gd name="T26" fmla="*/ 69 w 95"/>
                <a:gd name="T27" fmla="*/ 76 h 107"/>
                <a:gd name="T28" fmla="*/ 62 w 95"/>
                <a:gd name="T29" fmla="*/ 61 h 107"/>
                <a:gd name="T30" fmla="*/ 43 w 95"/>
                <a:gd name="T31" fmla="*/ 33 h 107"/>
                <a:gd name="T32" fmla="*/ 30 w 95"/>
                <a:gd name="T33" fmla="*/ 22 h 107"/>
                <a:gd name="T34" fmla="*/ 28 w 95"/>
                <a:gd name="T35"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7">
                  <a:moveTo>
                    <a:pt x="34" y="1"/>
                  </a:moveTo>
                  <a:cubicBezTo>
                    <a:pt x="54" y="0"/>
                    <a:pt x="62" y="19"/>
                    <a:pt x="70" y="31"/>
                  </a:cubicBezTo>
                  <a:cubicBezTo>
                    <a:pt x="74" y="37"/>
                    <a:pt x="77" y="42"/>
                    <a:pt x="81" y="48"/>
                  </a:cubicBezTo>
                  <a:cubicBezTo>
                    <a:pt x="86" y="55"/>
                    <a:pt x="95" y="66"/>
                    <a:pt x="90" y="80"/>
                  </a:cubicBezTo>
                  <a:cubicBezTo>
                    <a:pt x="86" y="91"/>
                    <a:pt x="67" y="107"/>
                    <a:pt x="50" y="101"/>
                  </a:cubicBezTo>
                  <a:cubicBezTo>
                    <a:pt x="37" y="96"/>
                    <a:pt x="29" y="80"/>
                    <a:pt x="21" y="68"/>
                  </a:cubicBezTo>
                  <a:cubicBezTo>
                    <a:pt x="18" y="63"/>
                    <a:pt x="15" y="58"/>
                    <a:pt x="11" y="54"/>
                  </a:cubicBezTo>
                  <a:cubicBezTo>
                    <a:pt x="7" y="47"/>
                    <a:pt x="0" y="35"/>
                    <a:pt x="4" y="24"/>
                  </a:cubicBezTo>
                  <a:cubicBezTo>
                    <a:pt x="7" y="15"/>
                    <a:pt x="16" y="8"/>
                    <a:pt x="25" y="4"/>
                  </a:cubicBezTo>
                  <a:cubicBezTo>
                    <a:pt x="28" y="3"/>
                    <a:pt x="31" y="2"/>
                    <a:pt x="34" y="1"/>
                  </a:cubicBezTo>
                  <a:close/>
                  <a:moveTo>
                    <a:pt x="28" y="36"/>
                  </a:moveTo>
                  <a:cubicBezTo>
                    <a:pt x="35" y="47"/>
                    <a:pt x="44" y="59"/>
                    <a:pt x="51" y="70"/>
                  </a:cubicBezTo>
                  <a:cubicBezTo>
                    <a:pt x="53" y="73"/>
                    <a:pt x="57" y="81"/>
                    <a:pt x="62" y="81"/>
                  </a:cubicBezTo>
                  <a:cubicBezTo>
                    <a:pt x="65" y="81"/>
                    <a:pt x="69" y="79"/>
                    <a:pt x="69" y="76"/>
                  </a:cubicBezTo>
                  <a:cubicBezTo>
                    <a:pt x="70" y="71"/>
                    <a:pt x="64" y="64"/>
                    <a:pt x="62" y="61"/>
                  </a:cubicBezTo>
                  <a:cubicBezTo>
                    <a:pt x="55" y="50"/>
                    <a:pt x="50" y="43"/>
                    <a:pt x="43" y="33"/>
                  </a:cubicBezTo>
                  <a:cubicBezTo>
                    <a:pt x="40" y="29"/>
                    <a:pt x="36" y="21"/>
                    <a:pt x="30" y="22"/>
                  </a:cubicBezTo>
                  <a:cubicBezTo>
                    <a:pt x="23" y="24"/>
                    <a:pt x="25" y="31"/>
                    <a:pt x="2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
            <p:cNvSpPr/>
            <p:nvPr/>
          </p:nvSpPr>
          <p:spPr bwMode="auto">
            <a:xfrm>
              <a:off x="3328" y="1915"/>
              <a:ext cx="85" cy="97"/>
            </a:xfrm>
            <a:custGeom>
              <a:avLst/>
              <a:gdLst>
                <a:gd name="T0" fmla="*/ 79 w 92"/>
                <a:gd name="T1" fmla="*/ 55 h 106"/>
                <a:gd name="T2" fmla="*/ 61 w 92"/>
                <a:gd name="T3" fmla="*/ 44 h 106"/>
                <a:gd name="T4" fmla="*/ 66 w 92"/>
                <a:gd name="T5" fmla="*/ 30 h 106"/>
                <a:gd name="T6" fmla="*/ 53 w 92"/>
                <a:gd name="T7" fmla="*/ 29 h 106"/>
                <a:gd name="T8" fmla="*/ 58 w 92"/>
                <a:gd name="T9" fmla="*/ 53 h 106"/>
                <a:gd name="T10" fmla="*/ 63 w 92"/>
                <a:gd name="T11" fmla="*/ 77 h 106"/>
                <a:gd name="T12" fmla="*/ 36 w 92"/>
                <a:gd name="T13" fmla="*/ 105 h 106"/>
                <a:gd name="T14" fmla="*/ 1 w 92"/>
                <a:gd name="T15" fmla="*/ 77 h 106"/>
                <a:gd name="T16" fmla="*/ 10 w 92"/>
                <a:gd name="T17" fmla="*/ 52 h 106"/>
                <a:gd name="T18" fmla="*/ 30 w 92"/>
                <a:gd name="T19" fmla="*/ 64 h 106"/>
                <a:gd name="T20" fmla="*/ 31 w 92"/>
                <a:gd name="T21" fmla="*/ 85 h 106"/>
                <a:gd name="T22" fmla="*/ 39 w 92"/>
                <a:gd name="T23" fmla="*/ 72 h 106"/>
                <a:gd name="T24" fmla="*/ 28 w 92"/>
                <a:gd name="T25" fmla="*/ 32 h 106"/>
                <a:gd name="T26" fmla="*/ 62 w 92"/>
                <a:gd name="T27" fmla="*/ 5 h 106"/>
                <a:gd name="T28" fmla="*/ 87 w 92"/>
                <a:gd name="T29" fmla="*/ 25 h 106"/>
                <a:gd name="T30" fmla="*/ 79 w 92"/>
                <a:gd name="T3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6">
                  <a:moveTo>
                    <a:pt x="79" y="55"/>
                  </a:moveTo>
                  <a:cubicBezTo>
                    <a:pt x="73" y="52"/>
                    <a:pt x="67" y="47"/>
                    <a:pt x="61" y="44"/>
                  </a:cubicBezTo>
                  <a:cubicBezTo>
                    <a:pt x="61" y="39"/>
                    <a:pt x="68" y="36"/>
                    <a:pt x="66" y="30"/>
                  </a:cubicBezTo>
                  <a:cubicBezTo>
                    <a:pt x="65" y="22"/>
                    <a:pt x="55" y="24"/>
                    <a:pt x="53" y="29"/>
                  </a:cubicBezTo>
                  <a:cubicBezTo>
                    <a:pt x="50" y="35"/>
                    <a:pt x="56" y="48"/>
                    <a:pt x="58" y="53"/>
                  </a:cubicBezTo>
                  <a:cubicBezTo>
                    <a:pt x="60" y="60"/>
                    <a:pt x="63" y="69"/>
                    <a:pt x="63" y="77"/>
                  </a:cubicBezTo>
                  <a:cubicBezTo>
                    <a:pt x="62" y="92"/>
                    <a:pt x="50" y="105"/>
                    <a:pt x="36" y="105"/>
                  </a:cubicBezTo>
                  <a:cubicBezTo>
                    <a:pt x="20" y="106"/>
                    <a:pt x="2" y="92"/>
                    <a:pt x="1" y="77"/>
                  </a:cubicBezTo>
                  <a:cubicBezTo>
                    <a:pt x="0" y="67"/>
                    <a:pt x="5" y="61"/>
                    <a:pt x="10" y="52"/>
                  </a:cubicBezTo>
                  <a:cubicBezTo>
                    <a:pt x="17" y="56"/>
                    <a:pt x="23" y="60"/>
                    <a:pt x="30" y="64"/>
                  </a:cubicBezTo>
                  <a:cubicBezTo>
                    <a:pt x="27" y="67"/>
                    <a:pt x="17" y="85"/>
                    <a:pt x="31" y="85"/>
                  </a:cubicBezTo>
                  <a:cubicBezTo>
                    <a:pt x="36" y="85"/>
                    <a:pt x="40" y="80"/>
                    <a:pt x="39" y="72"/>
                  </a:cubicBezTo>
                  <a:cubicBezTo>
                    <a:pt x="38" y="60"/>
                    <a:pt x="27" y="48"/>
                    <a:pt x="28" y="32"/>
                  </a:cubicBezTo>
                  <a:cubicBezTo>
                    <a:pt x="30" y="17"/>
                    <a:pt x="42" y="0"/>
                    <a:pt x="62" y="5"/>
                  </a:cubicBezTo>
                  <a:cubicBezTo>
                    <a:pt x="72" y="8"/>
                    <a:pt x="84" y="17"/>
                    <a:pt x="87" y="25"/>
                  </a:cubicBezTo>
                  <a:cubicBezTo>
                    <a:pt x="92" y="36"/>
                    <a:pt x="85" y="46"/>
                    <a:pt x="7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6"/>
            <p:cNvSpPr/>
            <p:nvPr/>
          </p:nvSpPr>
          <p:spPr bwMode="auto">
            <a:xfrm>
              <a:off x="3398" y="1944"/>
              <a:ext cx="56" cy="96"/>
            </a:xfrm>
            <a:custGeom>
              <a:avLst/>
              <a:gdLst>
                <a:gd name="T0" fmla="*/ 61 w 61"/>
                <a:gd name="T1" fmla="*/ 9 h 104"/>
                <a:gd name="T2" fmla="*/ 22 w 61"/>
                <a:gd name="T3" fmla="*/ 104 h 104"/>
                <a:gd name="T4" fmla="*/ 0 w 61"/>
                <a:gd name="T5" fmla="*/ 95 h 104"/>
                <a:gd name="T6" fmla="*/ 30 w 61"/>
                <a:gd name="T7" fmla="*/ 24 h 104"/>
                <a:gd name="T8" fmla="*/ 40 w 61"/>
                <a:gd name="T9" fmla="*/ 0 h 104"/>
                <a:gd name="T10" fmla="*/ 61 w 61"/>
                <a:gd name="T11" fmla="*/ 9 h 104"/>
              </a:gdLst>
              <a:ahLst/>
              <a:cxnLst>
                <a:cxn ang="0">
                  <a:pos x="T0" y="T1"/>
                </a:cxn>
                <a:cxn ang="0">
                  <a:pos x="T2" y="T3"/>
                </a:cxn>
                <a:cxn ang="0">
                  <a:pos x="T4" y="T5"/>
                </a:cxn>
                <a:cxn ang="0">
                  <a:pos x="T6" y="T7"/>
                </a:cxn>
                <a:cxn ang="0">
                  <a:pos x="T8" y="T9"/>
                </a:cxn>
                <a:cxn ang="0">
                  <a:pos x="T10" y="T11"/>
                </a:cxn>
              </a:cxnLst>
              <a:rect l="0" t="0" r="r" b="b"/>
              <a:pathLst>
                <a:path w="61" h="104">
                  <a:moveTo>
                    <a:pt x="61" y="9"/>
                  </a:moveTo>
                  <a:cubicBezTo>
                    <a:pt x="48" y="40"/>
                    <a:pt x="35" y="72"/>
                    <a:pt x="22" y="104"/>
                  </a:cubicBezTo>
                  <a:cubicBezTo>
                    <a:pt x="15" y="101"/>
                    <a:pt x="8" y="98"/>
                    <a:pt x="0" y="95"/>
                  </a:cubicBezTo>
                  <a:cubicBezTo>
                    <a:pt x="10" y="72"/>
                    <a:pt x="20" y="48"/>
                    <a:pt x="30" y="24"/>
                  </a:cubicBezTo>
                  <a:cubicBezTo>
                    <a:pt x="33" y="16"/>
                    <a:pt x="36" y="6"/>
                    <a:pt x="40" y="0"/>
                  </a:cubicBezTo>
                  <a:cubicBezTo>
                    <a:pt x="47" y="3"/>
                    <a:pt x="54" y="6"/>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7"/>
            <p:cNvSpPr/>
            <p:nvPr/>
          </p:nvSpPr>
          <p:spPr bwMode="auto">
            <a:xfrm>
              <a:off x="3462" y="1959"/>
              <a:ext cx="55" cy="100"/>
            </a:xfrm>
            <a:custGeom>
              <a:avLst/>
              <a:gdLst>
                <a:gd name="T0" fmla="*/ 59 w 59"/>
                <a:gd name="T1" fmla="*/ 11 h 109"/>
                <a:gd name="T2" fmla="*/ 55 w 59"/>
                <a:gd name="T3" fmla="*/ 31 h 109"/>
                <a:gd name="T4" fmla="*/ 40 w 59"/>
                <a:gd name="T5" fmla="*/ 28 h 109"/>
                <a:gd name="T6" fmla="*/ 23 w 59"/>
                <a:gd name="T7" fmla="*/ 109 h 109"/>
                <a:gd name="T8" fmla="*/ 0 w 59"/>
                <a:gd name="T9" fmla="*/ 104 h 109"/>
                <a:gd name="T10" fmla="*/ 17 w 59"/>
                <a:gd name="T11" fmla="*/ 23 h 109"/>
                <a:gd name="T12" fmla="*/ 3 w 59"/>
                <a:gd name="T13" fmla="*/ 20 h 109"/>
                <a:gd name="T14" fmla="*/ 6 w 59"/>
                <a:gd name="T15" fmla="*/ 0 h 109"/>
                <a:gd name="T16" fmla="*/ 59 w 59"/>
                <a:gd name="T17" fmla="*/ 1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9">
                  <a:moveTo>
                    <a:pt x="59" y="11"/>
                  </a:moveTo>
                  <a:cubicBezTo>
                    <a:pt x="57" y="18"/>
                    <a:pt x="56" y="24"/>
                    <a:pt x="55" y="31"/>
                  </a:cubicBezTo>
                  <a:cubicBezTo>
                    <a:pt x="50" y="30"/>
                    <a:pt x="45" y="29"/>
                    <a:pt x="40" y="28"/>
                  </a:cubicBezTo>
                  <a:cubicBezTo>
                    <a:pt x="34" y="54"/>
                    <a:pt x="29" y="82"/>
                    <a:pt x="23" y="109"/>
                  </a:cubicBezTo>
                  <a:cubicBezTo>
                    <a:pt x="15" y="107"/>
                    <a:pt x="8" y="105"/>
                    <a:pt x="0" y="104"/>
                  </a:cubicBezTo>
                  <a:cubicBezTo>
                    <a:pt x="6" y="77"/>
                    <a:pt x="11" y="50"/>
                    <a:pt x="17" y="23"/>
                  </a:cubicBezTo>
                  <a:cubicBezTo>
                    <a:pt x="13" y="22"/>
                    <a:pt x="7" y="21"/>
                    <a:pt x="3" y="20"/>
                  </a:cubicBezTo>
                  <a:cubicBezTo>
                    <a:pt x="3" y="13"/>
                    <a:pt x="5" y="7"/>
                    <a:pt x="6" y="0"/>
                  </a:cubicBezTo>
                  <a:cubicBezTo>
                    <a:pt x="24" y="4"/>
                    <a:pt x="41" y="8"/>
                    <a:pt x="5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8"/>
            <p:cNvSpPr>
              <a:spLocks noEditPoints="1"/>
            </p:cNvSpPr>
            <p:nvPr/>
          </p:nvSpPr>
          <p:spPr bwMode="auto">
            <a:xfrm>
              <a:off x="3712" y="1967"/>
              <a:ext cx="62" cy="101"/>
            </a:xfrm>
            <a:custGeom>
              <a:avLst/>
              <a:gdLst>
                <a:gd name="T0" fmla="*/ 68 w 68"/>
                <a:gd name="T1" fmla="*/ 98 h 109"/>
                <a:gd name="T2" fmla="*/ 44 w 68"/>
                <a:gd name="T3" fmla="*/ 102 h 109"/>
                <a:gd name="T4" fmla="*/ 39 w 68"/>
                <a:gd name="T5" fmla="*/ 85 h 109"/>
                <a:gd name="T6" fmla="*/ 23 w 68"/>
                <a:gd name="T7" fmla="*/ 87 h 109"/>
                <a:gd name="T8" fmla="*/ 24 w 68"/>
                <a:gd name="T9" fmla="*/ 106 h 109"/>
                <a:gd name="T10" fmla="*/ 0 w 68"/>
                <a:gd name="T11" fmla="*/ 109 h 109"/>
                <a:gd name="T12" fmla="*/ 3 w 68"/>
                <a:gd name="T13" fmla="*/ 5 h 109"/>
                <a:gd name="T14" fmla="*/ 33 w 68"/>
                <a:gd name="T15" fmla="*/ 0 h 109"/>
                <a:gd name="T16" fmla="*/ 33 w 68"/>
                <a:gd name="T17" fmla="*/ 0 h 109"/>
                <a:gd name="T18" fmla="*/ 38 w 68"/>
                <a:gd name="T19" fmla="*/ 12 h 109"/>
                <a:gd name="T20" fmla="*/ 68 w 68"/>
                <a:gd name="T21" fmla="*/ 98 h 109"/>
                <a:gd name="T22" fmla="*/ 23 w 68"/>
                <a:gd name="T23" fmla="*/ 68 h 109"/>
                <a:gd name="T24" fmla="*/ 33 w 68"/>
                <a:gd name="T25" fmla="*/ 66 h 109"/>
                <a:gd name="T26" fmla="*/ 22 w 68"/>
                <a:gd name="T27" fmla="*/ 22 h 109"/>
                <a:gd name="T28" fmla="*/ 23 w 68"/>
                <a:gd name="T29"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109">
                  <a:moveTo>
                    <a:pt x="68" y="98"/>
                  </a:moveTo>
                  <a:cubicBezTo>
                    <a:pt x="61" y="100"/>
                    <a:pt x="52" y="101"/>
                    <a:pt x="44" y="102"/>
                  </a:cubicBezTo>
                  <a:cubicBezTo>
                    <a:pt x="42" y="96"/>
                    <a:pt x="40" y="91"/>
                    <a:pt x="39" y="85"/>
                  </a:cubicBezTo>
                  <a:cubicBezTo>
                    <a:pt x="33" y="85"/>
                    <a:pt x="29" y="86"/>
                    <a:pt x="23" y="87"/>
                  </a:cubicBezTo>
                  <a:cubicBezTo>
                    <a:pt x="23" y="93"/>
                    <a:pt x="24" y="99"/>
                    <a:pt x="24" y="106"/>
                  </a:cubicBezTo>
                  <a:cubicBezTo>
                    <a:pt x="15" y="106"/>
                    <a:pt x="8" y="108"/>
                    <a:pt x="0" y="109"/>
                  </a:cubicBezTo>
                  <a:cubicBezTo>
                    <a:pt x="1" y="74"/>
                    <a:pt x="2" y="39"/>
                    <a:pt x="3" y="5"/>
                  </a:cubicBezTo>
                  <a:cubicBezTo>
                    <a:pt x="13" y="3"/>
                    <a:pt x="24" y="2"/>
                    <a:pt x="33" y="0"/>
                  </a:cubicBezTo>
                  <a:cubicBezTo>
                    <a:pt x="33" y="0"/>
                    <a:pt x="33" y="0"/>
                    <a:pt x="33" y="0"/>
                  </a:cubicBezTo>
                  <a:cubicBezTo>
                    <a:pt x="35" y="1"/>
                    <a:pt x="38" y="9"/>
                    <a:pt x="38" y="12"/>
                  </a:cubicBezTo>
                  <a:cubicBezTo>
                    <a:pt x="48" y="40"/>
                    <a:pt x="59" y="72"/>
                    <a:pt x="68" y="98"/>
                  </a:cubicBezTo>
                  <a:close/>
                  <a:moveTo>
                    <a:pt x="23" y="68"/>
                  </a:moveTo>
                  <a:cubicBezTo>
                    <a:pt x="27" y="67"/>
                    <a:pt x="29" y="66"/>
                    <a:pt x="33" y="66"/>
                  </a:cubicBezTo>
                  <a:cubicBezTo>
                    <a:pt x="30" y="52"/>
                    <a:pt x="25" y="37"/>
                    <a:pt x="22" y="22"/>
                  </a:cubicBezTo>
                  <a:cubicBezTo>
                    <a:pt x="22" y="37"/>
                    <a:pt x="23" y="52"/>
                    <a:pt x="2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9"/>
            <p:cNvSpPr>
              <a:spLocks noEditPoints="1"/>
            </p:cNvSpPr>
            <p:nvPr/>
          </p:nvSpPr>
          <p:spPr bwMode="auto">
            <a:xfrm>
              <a:off x="3518" y="1975"/>
              <a:ext cx="63" cy="98"/>
            </a:xfrm>
            <a:custGeom>
              <a:avLst/>
              <a:gdLst>
                <a:gd name="T0" fmla="*/ 58 w 68"/>
                <a:gd name="T1" fmla="*/ 3 h 106"/>
                <a:gd name="T2" fmla="*/ 68 w 68"/>
                <a:gd name="T3" fmla="*/ 106 h 106"/>
                <a:gd name="T4" fmla="*/ 43 w 68"/>
                <a:gd name="T5" fmla="*/ 104 h 106"/>
                <a:gd name="T6" fmla="*/ 43 w 68"/>
                <a:gd name="T7" fmla="*/ 86 h 106"/>
                <a:gd name="T8" fmla="*/ 27 w 68"/>
                <a:gd name="T9" fmla="*/ 84 h 106"/>
                <a:gd name="T10" fmla="*/ 23 w 68"/>
                <a:gd name="T11" fmla="*/ 103 h 106"/>
                <a:gd name="T12" fmla="*/ 0 w 68"/>
                <a:gd name="T13" fmla="*/ 101 h 106"/>
                <a:gd name="T14" fmla="*/ 27 w 68"/>
                <a:gd name="T15" fmla="*/ 0 h 106"/>
                <a:gd name="T16" fmla="*/ 58 w 68"/>
                <a:gd name="T17" fmla="*/ 3 h 106"/>
                <a:gd name="T18" fmla="*/ 32 w 68"/>
                <a:gd name="T19" fmla="*/ 66 h 106"/>
                <a:gd name="T20" fmla="*/ 42 w 68"/>
                <a:gd name="T21" fmla="*/ 67 h 106"/>
                <a:gd name="T22" fmla="*/ 40 w 68"/>
                <a:gd name="T23" fmla="*/ 21 h 106"/>
                <a:gd name="T24" fmla="*/ 32 w 68"/>
                <a:gd name="T25"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06">
                  <a:moveTo>
                    <a:pt x="58" y="3"/>
                  </a:moveTo>
                  <a:cubicBezTo>
                    <a:pt x="61" y="38"/>
                    <a:pt x="65" y="72"/>
                    <a:pt x="68" y="106"/>
                  </a:cubicBezTo>
                  <a:cubicBezTo>
                    <a:pt x="60" y="106"/>
                    <a:pt x="51" y="105"/>
                    <a:pt x="43" y="104"/>
                  </a:cubicBezTo>
                  <a:cubicBezTo>
                    <a:pt x="43" y="98"/>
                    <a:pt x="43" y="92"/>
                    <a:pt x="43" y="86"/>
                  </a:cubicBezTo>
                  <a:cubicBezTo>
                    <a:pt x="38" y="85"/>
                    <a:pt x="32" y="85"/>
                    <a:pt x="27" y="84"/>
                  </a:cubicBezTo>
                  <a:cubicBezTo>
                    <a:pt x="26" y="90"/>
                    <a:pt x="25" y="97"/>
                    <a:pt x="23" y="103"/>
                  </a:cubicBezTo>
                  <a:cubicBezTo>
                    <a:pt x="15" y="102"/>
                    <a:pt x="7" y="101"/>
                    <a:pt x="0" y="101"/>
                  </a:cubicBezTo>
                  <a:cubicBezTo>
                    <a:pt x="9" y="67"/>
                    <a:pt x="17" y="33"/>
                    <a:pt x="27" y="0"/>
                  </a:cubicBezTo>
                  <a:cubicBezTo>
                    <a:pt x="38" y="1"/>
                    <a:pt x="48" y="2"/>
                    <a:pt x="58" y="3"/>
                  </a:cubicBezTo>
                  <a:close/>
                  <a:moveTo>
                    <a:pt x="32" y="66"/>
                  </a:moveTo>
                  <a:cubicBezTo>
                    <a:pt x="35" y="67"/>
                    <a:pt x="39" y="66"/>
                    <a:pt x="42" y="67"/>
                  </a:cubicBezTo>
                  <a:cubicBezTo>
                    <a:pt x="42" y="51"/>
                    <a:pt x="41" y="36"/>
                    <a:pt x="40" y="21"/>
                  </a:cubicBezTo>
                  <a:cubicBezTo>
                    <a:pt x="38" y="37"/>
                    <a:pt x="34" y="51"/>
                    <a:pt x="3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0"/>
            <p:cNvSpPr/>
            <p:nvPr/>
          </p:nvSpPr>
          <p:spPr bwMode="auto">
            <a:xfrm>
              <a:off x="3603" y="1979"/>
              <a:ext cx="60" cy="103"/>
            </a:xfrm>
            <a:custGeom>
              <a:avLst/>
              <a:gdLst>
                <a:gd name="T0" fmla="*/ 62 w 65"/>
                <a:gd name="T1" fmla="*/ 38 h 111"/>
                <a:gd name="T2" fmla="*/ 40 w 65"/>
                <a:gd name="T3" fmla="*/ 37 h 111"/>
                <a:gd name="T4" fmla="*/ 31 w 65"/>
                <a:gd name="T5" fmla="*/ 21 h 111"/>
                <a:gd name="T6" fmla="*/ 27 w 65"/>
                <a:gd name="T7" fmla="*/ 27 h 111"/>
                <a:gd name="T8" fmla="*/ 42 w 65"/>
                <a:gd name="T9" fmla="*/ 47 h 111"/>
                <a:gd name="T10" fmla="*/ 58 w 65"/>
                <a:gd name="T11" fmla="*/ 65 h 111"/>
                <a:gd name="T12" fmla="*/ 58 w 65"/>
                <a:gd name="T13" fmla="*/ 94 h 111"/>
                <a:gd name="T14" fmla="*/ 7 w 65"/>
                <a:gd name="T15" fmla="*/ 99 h 111"/>
                <a:gd name="T16" fmla="*/ 0 w 65"/>
                <a:gd name="T17" fmla="*/ 68 h 111"/>
                <a:gd name="T18" fmla="*/ 24 w 65"/>
                <a:gd name="T19" fmla="*/ 70 h 111"/>
                <a:gd name="T20" fmla="*/ 24 w 65"/>
                <a:gd name="T21" fmla="*/ 86 h 111"/>
                <a:gd name="T22" fmla="*/ 38 w 65"/>
                <a:gd name="T23" fmla="*/ 83 h 111"/>
                <a:gd name="T24" fmla="*/ 34 w 65"/>
                <a:gd name="T25" fmla="*/ 71 h 111"/>
                <a:gd name="T26" fmla="*/ 4 w 65"/>
                <a:gd name="T27" fmla="*/ 30 h 111"/>
                <a:gd name="T28" fmla="*/ 28 w 65"/>
                <a:gd name="T29" fmla="*/ 2 h 111"/>
                <a:gd name="T30" fmla="*/ 62 w 65"/>
                <a:gd name="T31" fmla="*/ 3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1">
                  <a:moveTo>
                    <a:pt x="62" y="38"/>
                  </a:moveTo>
                  <a:cubicBezTo>
                    <a:pt x="55" y="38"/>
                    <a:pt x="48" y="37"/>
                    <a:pt x="40" y="37"/>
                  </a:cubicBezTo>
                  <a:cubicBezTo>
                    <a:pt x="42" y="30"/>
                    <a:pt x="41" y="17"/>
                    <a:pt x="31" y="21"/>
                  </a:cubicBezTo>
                  <a:cubicBezTo>
                    <a:pt x="28" y="22"/>
                    <a:pt x="27" y="25"/>
                    <a:pt x="27" y="27"/>
                  </a:cubicBezTo>
                  <a:cubicBezTo>
                    <a:pt x="27" y="35"/>
                    <a:pt x="37" y="42"/>
                    <a:pt x="42" y="47"/>
                  </a:cubicBezTo>
                  <a:cubicBezTo>
                    <a:pt x="47" y="52"/>
                    <a:pt x="55" y="59"/>
                    <a:pt x="58" y="65"/>
                  </a:cubicBezTo>
                  <a:cubicBezTo>
                    <a:pt x="63" y="74"/>
                    <a:pt x="61" y="88"/>
                    <a:pt x="58" y="94"/>
                  </a:cubicBezTo>
                  <a:cubicBezTo>
                    <a:pt x="48" y="111"/>
                    <a:pt x="18" y="111"/>
                    <a:pt x="7" y="99"/>
                  </a:cubicBezTo>
                  <a:cubicBezTo>
                    <a:pt x="0" y="91"/>
                    <a:pt x="0" y="82"/>
                    <a:pt x="0" y="68"/>
                  </a:cubicBezTo>
                  <a:cubicBezTo>
                    <a:pt x="8" y="69"/>
                    <a:pt x="16" y="69"/>
                    <a:pt x="24" y="70"/>
                  </a:cubicBezTo>
                  <a:cubicBezTo>
                    <a:pt x="24" y="75"/>
                    <a:pt x="22" y="81"/>
                    <a:pt x="24" y="86"/>
                  </a:cubicBezTo>
                  <a:cubicBezTo>
                    <a:pt x="28" y="91"/>
                    <a:pt x="37" y="89"/>
                    <a:pt x="38" y="83"/>
                  </a:cubicBezTo>
                  <a:cubicBezTo>
                    <a:pt x="39" y="78"/>
                    <a:pt x="36" y="73"/>
                    <a:pt x="34" y="71"/>
                  </a:cubicBezTo>
                  <a:cubicBezTo>
                    <a:pt x="24" y="59"/>
                    <a:pt x="4" y="52"/>
                    <a:pt x="4" y="30"/>
                  </a:cubicBezTo>
                  <a:cubicBezTo>
                    <a:pt x="4" y="15"/>
                    <a:pt x="13" y="4"/>
                    <a:pt x="28" y="2"/>
                  </a:cubicBezTo>
                  <a:cubicBezTo>
                    <a:pt x="54" y="0"/>
                    <a:pt x="65" y="12"/>
                    <a:pt x="6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1"/>
            <p:cNvSpPr/>
            <p:nvPr/>
          </p:nvSpPr>
          <p:spPr bwMode="auto">
            <a:xfrm>
              <a:off x="3081" y="1646"/>
              <a:ext cx="109" cy="88"/>
            </a:xfrm>
            <a:custGeom>
              <a:avLst/>
              <a:gdLst>
                <a:gd name="T0" fmla="*/ 49 w 118"/>
                <a:gd name="T1" fmla="*/ 62 h 95"/>
                <a:gd name="T2" fmla="*/ 56 w 118"/>
                <a:gd name="T3" fmla="*/ 60 h 95"/>
                <a:gd name="T4" fmla="*/ 111 w 118"/>
                <a:gd name="T5" fmla="*/ 40 h 95"/>
                <a:gd name="T6" fmla="*/ 118 w 118"/>
                <a:gd name="T7" fmla="*/ 62 h 95"/>
                <a:gd name="T8" fmla="*/ 21 w 118"/>
                <a:gd name="T9" fmla="*/ 95 h 95"/>
                <a:gd name="T10" fmla="*/ 13 w 118"/>
                <a:gd name="T11" fmla="*/ 72 h 95"/>
                <a:gd name="T12" fmla="*/ 72 w 118"/>
                <a:gd name="T13" fmla="*/ 31 h 95"/>
                <a:gd name="T14" fmla="*/ 7 w 118"/>
                <a:gd name="T15" fmla="*/ 55 h 95"/>
                <a:gd name="T16" fmla="*/ 0 w 118"/>
                <a:gd name="T17" fmla="*/ 33 h 95"/>
                <a:gd name="T18" fmla="*/ 96 w 118"/>
                <a:gd name="T19" fmla="*/ 0 h 95"/>
                <a:gd name="T20" fmla="*/ 105 w 118"/>
                <a:gd name="T21" fmla="*/ 24 h 95"/>
                <a:gd name="T22" fmla="*/ 49 w 118"/>
                <a:gd name="T23"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5">
                  <a:moveTo>
                    <a:pt x="49" y="62"/>
                  </a:moveTo>
                  <a:cubicBezTo>
                    <a:pt x="49" y="64"/>
                    <a:pt x="54" y="61"/>
                    <a:pt x="56" y="60"/>
                  </a:cubicBezTo>
                  <a:cubicBezTo>
                    <a:pt x="73" y="53"/>
                    <a:pt x="93" y="47"/>
                    <a:pt x="111" y="40"/>
                  </a:cubicBezTo>
                  <a:cubicBezTo>
                    <a:pt x="113" y="48"/>
                    <a:pt x="116" y="55"/>
                    <a:pt x="118" y="62"/>
                  </a:cubicBezTo>
                  <a:cubicBezTo>
                    <a:pt x="85" y="73"/>
                    <a:pt x="53" y="84"/>
                    <a:pt x="21" y="95"/>
                  </a:cubicBezTo>
                  <a:cubicBezTo>
                    <a:pt x="19" y="87"/>
                    <a:pt x="16" y="80"/>
                    <a:pt x="13" y="72"/>
                  </a:cubicBezTo>
                  <a:cubicBezTo>
                    <a:pt x="32" y="58"/>
                    <a:pt x="51" y="43"/>
                    <a:pt x="72" y="31"/>
                  </a:cubicBezTo>
                  <a:cubicBezTo>
                    <a:pt x="52" y="39"/>
                    <a:pt x="29" y="47"/>
                    <a:pt x="7" y="55"/>
                  </a:cubicBezTo>
                  <a:cubicBezTo>
                    <a:pt x="5" y="48"/>
                    <a:pt x="2" y="40"/>
                    <a:pt x="0" y="33"/>
                  </a:cubicBezTo>
                  <a:cubicBezTo>
                    <a:pt x="32" y="22"/>
                    <a:pt x="64" y="11"/>
                    <a:pt x="96" y="0"/>
                  </a:cubicBezTo>
                  <a:cubicBezTo>
                    <a:pt x="99" y="7"/>
                    <a:pt x="102" y="16"/>
                    <a:pt x="105" y="24"/>
                  </a:cubicBezTo>
                  <a:cubicBezTo>
                    <a:pt x="87" y="37"/>
                    <a:pt x="69" y="50"/>
                    <a:pt x="4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2"/>
            <p:cNvSpPr/>
            <p:nvPr/>
          </p:nvSpPr>
          <p:spPr bwMode="auto">
            <a:xfrm>
              <a:off x="4000" y="1745"/>
              <a:ext cx="111" cy="105"/>
            </a:xfrm>
            <a:custGeom>
              <a:avLst/>
              <a:gdLst>
                <a:gd name="T0" fmla="*/ 39 w 121"/>
                <a:gd name="T1" fmla="*/ 56 h 114"/>
                <a:gd name="T2" fmla="*/ 96 w 121"/>
                <a:gd name="T3" fmla="*/ 96 h 114"/>
                <a:gd name="T4" fmla="*/ 82 w 121"/>
                <a:gd name="T5" fmla="*/ 114 h 114"/>
                <a:gd name="T6" fmla="*/ 0 w 121"/>
                <a:gd name="T7" fmla="*/ 54 h 114"/>
                <a:gd name="T8" fmla="*/ 15 w 121"/>
                <a:gd name="T9" fmla="*/ 33 h 114"/>
                <a:gd name="T10" fmla="*/ 79 w 121"/>
                <a:gd name="T11" fmla="*/ 57 h 114"/>
                <a:gd name="T12" fmla="*/ 25 w 121"/>
                <a:gd name="T13" fmla="*/ 19 h 114"/>
                <a:gd name="T14" fmla="*/ 38 w 121"/>
                <a:gd name="T15" fmla="*/ 0 h 114"/>
                <a:gd name="T16" fmla="*/ 121 w 121"/>
                <a:gd name="T17" fmla="*/ 61 h 114"/>
                <a:gd name="T18" fmla="*/ 106 w 121"/>
                <a:gd name="T19" fmla="*/ 81 h 114"/>
                <a:gd name="T20" fmla="*/ 39 w 121"/>
                <a:gd name="T21"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4">
                  <a:moveTo>
                    <a:pt x="39" y="56"/>
                  </a:moveTo>
                  <a:cubicBezTo>
                    <a:pt x="58" y="68"/>
                    <a:pt x="77" y="82"/>
                    <a:pt x="96" y="96"/>
                  </a:cubicBezTo>
                  <a:cubicBezTo>
                    <a:pt x="91" y="102"/>
                    <a:pt x="87" y="108"/>
                    <a:pt x="82" y="114"/>
                  </a:cubicBezTo>
                  <a:cubicBezTo>
                    <a:pt x="55" y="94"/>
                    <a:pt x="27" y="74"/>
                    <a:pt x="0" y="54"/>
                  </a:cubicBezTo>
                  <a:cubicBezTo>
                    <a:pt x="5" y="47"/>
                    <a:pt x="10" y="40"/>
                    <a:pt x="15" y="33"/>
                  </a:cubicBezTo>
                  <a:cubicBezTo>
                    <a:pt x="36" y="41"/>
                    <a:pt x="59" y="48"/>
                    <a:pt x="79" y="57"/>
                  </a:cubicBezTo>
                  <a:cubicBezTo>
                    <a:pt x="60" y="45"/>
                    <a:pt x="43" y="32"/>
                    <a:pt x="25" y="19"/>
                  </a:cubicBezTo>
                  <a:cubicBezTo>
                    <a:pt x="29" y="13"/>
                    <a:pt x="34" y="7"/>
                    <a:pt x="38" y="0"/>
                  </a:cubicBezTo>
                  <a:cubicBezTo>
                    <a:pt x="66" y="21"/>
                    <a:pt x="93" y="41"/>
                    <a:pt x="121" y="61"/>
                  </a:cubicBezTo>
                  <a:cubicBezTo>
                    <a:pt x="116" y="68"/>
                    <a:pt x="111" y="74"/>
                    <a:pt x="106" y="81"/>
                  </a:cubicBezTo>
                  <a:cubicBezTo>
                    <a:pt x="84" y="73"/>
                    <a:pt x="60" y="6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3"/>
            <p:cNvSpPr/>
            <p:nvPr/>
          </p:nvSpPr>
          <p:spPr bwMode="auto">
            <a:xfrm>
              <a:off x="3769" y="1930"/>
              <a:ext cx="109" cy="117"/>
            </a:xfrm>
            <a:custGeom>
              <a:avLst/>
              <a:gdLst>
                <a:gd name="T0" fmla="*/ 60 w 118"/>
                <a:gd name="T1" fmla="*/ 118 h 127"/>
                <a:gd name="T2" fmla="*/ 39 w 118"/>
                <a:gd name="T3" fmla="*/ 127 h 127"/>
                <a:gd name="T4" fmla="*/ 0 w 118"/>
                <a:gd name="T5" fmla="*/ 32 h 127"/>
                <a:gd name="T6" fmla="*/ 33 w 118"/>
                <a:gd name="T7" fmla="*/ 19 h 127"/>
                <a:gd name="T8" fmla="*/ 60 w 118"/>
                <a:gd name="T9" fmla="*/ 68 h 127"/>
                <a:gd name="T10" fmla="*/ 46 w 118"/>
                <a:gd name="T11" fmla="*/ 14 h 127"/>
                <a:gd name="T12" fmla="*/ 79 w 118"/>
                <a:gd name="T13" fmla="*/ 0 h 127"/>
                <a:gd name="T14" fmla="*/ 118 w 118"/>
                <a:gd name="T15" fmla="*/ 95 h 127"/>
                <a:gd name="T16" fmla="*/ 97 w 118"/>
                <a:gd name="T17" fmla="*/ 103 h 127"/>
                <a:gd name="T18" fmla="*/ 66 w 118"/>
                <a:gd name="T19" fmla="*/ 27 h 127"/>
                <a:gd name="T20" fmla="*/ 85 w 118"/>
                <a:gd name="T21" fmla="*/ 108 h 127"/>
                <a:gd name="T22" fmla="*/ 72 w 118"/>
                <a:gd name="T23" fmla="*/ 114 h 127"/>
                <a:gd name="T24" fmla="*/ 28 w 118"/>
                <a:gd name="T25" fmla="*/ 44 h 127"/>
                <a:gd name="T26" fmla="*/ 60 w 118"/>
                <a:gd name="T27" fmla="*/ 11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7">
                  <a:moveTo>
                    <a:pt x="60" y="118"/>
                  </a:moveTo>
                  <a:cubicBezTo>
                    <a:pt x="53" y="122"/>
                    <a:pt x="46" y="124"/>
                    <a:pt x="39" y="127"/>
                  </a:cubicBezTo>
                  <a:cubicBezTo>
                    <a:pt x="26" y="95"/>
                    <a:pt x="12" y="65"/>
                    <a:pt x="0" y="32"/>
                  </a:cubicBezTo>
                  <a:cubicBezTo>
                    <a:pt x="11" y="28"/>
                    <a:pt x="22" y="23"/>
                    <a:pt x="33" y="19"/>
                  </a:cubicBezTo>
                  <a:cubicBezTo>
                    <a:pt x="42" y="35"/>
                    <a:pt x="52" y="50"/>
                    <a:pt x="60" y="68"/>
                  </a:cubicBezTo>
                  <a:cubicBezTo>
                    <a:pt x="55" y="52"/>
                    <a:pt x="50" y="32"/>
                    <a:pt x="46" y="14"/>
                  </a:cubicBezTo>
                  <a:cubicBezTo>
                    <a:pt x="56" y="9"/>
                    <a:pt x="68" y="4"/>
                    <a:pt x="79" y="0"/>
                  </a:cubicBezTo>
                  <a:cubicBezTo>
                    <a:pt x="92" y="32"/>
                    <a:pt x="105" y="63"/>
                    <a:pt x="118" y="95"/>
                  </a:cubicBezTo>
                  <a:cubicBezTo>
                    <a:pt x="111" y="97"/>
                    <a:pt x="104" y="100"/>
                    <a:pt x="97" y="103"/>
                  </a:cubicBezTo>
                  <a:cubicBezTo>
                    <a:pt x="87" y="78"/>
                    <a:pt x="76" y="53"/>
                    <a:pt x="66" y="27"/>
                  </a:cubicBezTo>
                  <a:cubicBezTo>
                    <a:pt x="72" y="53"/>
                    <a:pt x="79" y="81"/>
                    <a:pt x="85" y="108"/>
                  </a:cubicBezTo>
                  <a:cubicBezTo>
                    <a:pt x="81" y="110"/>
                    <a:pt x="76" y="112"/>
                    <a:pt x="72" y="114"/>
                  </a:cubicBezTo>
                  <a:cubicBezTo>
                    <a:pt x="57" y="91"/>
                    <a:pt x="42" y="67"/>
                    <a:pt x="28" y="44"/>
                  </a:cubicBezTo>
                  <a:cubicBezTo>
                    <a:pt x="39" y="68"/>
                    <a:pt x="49" y="94"/>
                    <a:pt x="6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4"/>
            <p:cNvSpPr>
              <a:spLocks noEditPoints="1"/>
            </p:cNvSpPr>
            <p:nvPr/>
          </p:nvSpPr>
          <p:spPr bwMode="auto">
            <a:xfrm>
              <a:off x="3439" y="1221"/>
              <a:ext cx="76" cy="72"/>
            </a:xfrm>
            <a:custGeom>
              <a:avLst/>
              <a:gdLst>
                <a:gd name="T0" fmla="*/ 41 w 82"/>
                <a:gd name="T1" fmla="*/ 0 h 78"/>
                <a:gd name="T2" fmla="*/ 54 w 82"/>
                <a:gd name="T3" fmla="*/ 26 h 78"/>
                <a:gd name="T4" fmla="*/ 82 w 82"/>
                <a:gd name="T5" fmla="*/ 30 h 78"/>
                <a:gd name="T6" fmla="*/ 77 w 82"/>
                <a:gd name="T7" fmla="*/ 34 h 78"/>
                <a:gd name="T8" fmla="*/ 67 w 82"/>
                <a:gd name="T9" fmla="*/ 45 h 78"/>
                <a:gd name="T10" fmla="*/ 62 w 82"/>
                <a:gd name="T11" fmla="*/ 50 h 78"/>
                <a:gd name="T12" fmla="*/ 64 w 82"/>
                <a:gd name="T13" fmla="*/ 64 h 78"/>
                <a:gd name="T14" fmla="*/ 67 w 82"/>
                <a:gd name="T15" fmla="*/ 78 h 78"/>
                <a:gd name="T16" fmla="*/ 41 w 82"/>
                <a:gd name="T17" fmla="*/ 65 h 78"/>
                <a:gd name="T18" fmla="*/ 16 w 82"/>
                <a:gd name="T19" fmla="*/ 78 h 78"/>
                <a:gd name="T20" fmla="*/ 21 w 82"/>
                <a:gd name="T21" fmla="*/ 50 h 78"/>
                <a:gd name="T22" fmla="*/ 0 w 82"/>
                <a:gd name="T23" fmla="*/ 30 h 78"/>
                <a:gd name="T24" fmla="*/ 28 w 82"/>
                <a:gd name="T25" fmla="*/ 26 h 78"/>
                <a:gd name="T26" fmla="*/ 41 w 82"/>
                <a:gd name="T27" fmla="*/ 0 h 78"/>
                <a:gd name="T28" fmla="*/ 27 w 82"/>
                <a:gd name="T29" fmla="*/ 63 h 78"/>
                <a:gd name="T30" fmla="*/ 41 w 82"/>
                <a:gd name="T31" fmla="*/ 55 h 78"/>
                <a:gd name="T32" fmla="*/ 56 w 82"/>
                <a:gd name="T33" fmla="*/ 63 h 78"/>
                <a:gd name="T34" fmla="*/ 52 w 82"/>
                <a:gd name="T35" fmla="*/ 46 h 78"/>
                <a:gd name="T36" fmla="*/ 65 w 82"/>
                <a:gd name="T37" fmla="*/ 35 h 78"/>
                <a:gd name="T38" fmla="*/ 48 w 82"/>
                <a:gd name="T39" fmla="*/ 33 h 78"/>
                <a:gd name="T40" fmla="*/ 41 w 82"/>
                <a:gd name="T41" fmla="*/ 19 h 78"/>
                <a:gd name="T42" fmla="*/ 34 w 82"/>
                <a:gd name="T43" fmla="*/ 33 h 78"/>
                <a:gd name="T44" fmla="*/ 18 w 82"/>
                <a:gd name="T45" fmla="*/ 35 h 78"/>
                <a:gd name="T46" fmla="*/ 30 w 82"/>
                <a:gd name="T47" fmla="*/ 47 h 78"/>
                <a:gd name="T48" fmla="*/ 27 w 82"/>
                <a:gd name="T4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78">
                  <a:moveTo>
                    <a:pt x="41" y="0"/>
                  </a:moveTo>
                  <a:cubicBezTo>
                    <a:pt x="46" y="8"/>
                    <a:pt x="50" y="17"/>
                    <a:pt x="54" y="26"/>
                  </a:cubicBezTo>
                  <a:cubicBezTo>
                    <a:pt x="63" y="27"/>
                    <a:pt x="72" y="28"/>
                    <a:pt x="82" y="30"/>
                  </a:cubicBezTo>
                  <a:cubicBezTo>
                    <a:pt x="82" y="31"/>
                    <a:pt x="79" y="33"/>
                    <a:pt x="77" y="34"/>
                  </a:cubicBezTo>
                  <a:cubicBezTo>
                    <a:pt x="74" y="38"/>
                    <a:pt x="71" y="41"/>
                    <a:pt x="67" y="45"/>
                  </a:cubicBezTo>
                  <a:cubicBezTo>
                    <a:pt x="65" y="46"/>
                    <a:pt x="62" y="49"/>
                    <a:pt x="62" y="50"/>
                  </a:cubicBezTo>
                  <a:cubicBezTo>
                    <a:pt x="61" y="53"/>
                    <a:pt x="64" y="61"/>
                    <a:pt x="64" y="64"/>
                  </a:cubicBezTo>
                  <a:cubicBezTo>
                    <a:pt x="65" y="69"/>
                    <a:pt x="66" y="73"/>
                    <a:pt x="67" y="78"/>
                  </a:cubicBezTo>
                  <a:cubicBezTo>
                    <a:pt x="58" y="74"/>
                    <a:pt x="50" y="69"/>
                    <a:pt x="41" y="65"/>
                  </a:cubicBezTo>
                  <a:cubicBezTo>
                    <a:pt x="33" y="69"/>
                    <a:pt x="24" y="74"/>
                    <a:pt x="16" y="78"/>
                  </a:cubicBezTo>
                  <a:cubicBezTo>
                    <a:pt x="17" y="69"/>
                    <a:pt x="19" y="59"/>
                    <a:pt x="21" y="50"/>
                  </a:cubicBezTo>
                  <a:cubicBezTo>
                    <a:pt x="15" y="43"/>
                    <a:pt x="6" y="36"/>
                    <a:pt x="0" y="30"/>
                  </a:cubicBezTo>
                  <a:cubicBezTo>
                    <a:pt x="10" y="28"/>
                    <a:pt x="19" y="27"/>
                    <a:pt x="28" y="26"/>
                  </a:cubicBezTo>
                  <a:cubicBezTo>
                    <a:pt x="33" y="17"/>
                    <a:pt x="37" y="8"/>
                    <a:pt x="41" y="0"/>
                  </a:cubicBezTo>
                  <a:close/>
                  <a:moveTo>
                    <a:pt x="27" y="63"/>
                  </a:moveTo>
                  <a:cubicBezTo>
                    <a:pt x="32" y="60"/>
                    <a:pt x="37" y="57"/>
                    <a:pt x="41" y="55"/>
                  </a:cubicBezTo>
                  <a:cubicBezTo>
                    <a:pt x="46" y="58"/>
                    <a:pt x="51" y="60"/>
                    <a:pt x="56" y="63"/>
                  </a:cubicBezTo>
                  <a:cubicBezTo>
                    <a:pt x="54" y="57"/>
                    <a:pt x="54" y="52"/>
                    <a:pt x="52" y="46"/>
                  </a:cubicBezTo>
                  <a:cubicBezTo>
                    <a:pt x="57" y="43"/>
                    <a:pt x="60" y="39"/>
                    <a:pt x="65" y="35"/>
                  </a:cubicBezTo>
                  <a:cubicBezTo>
                    <a:pt x="59" y="35"/>
                    <a:pt x="54" y="34"/>
                    <a:pt x="48" y="33"/>
                  </a:cubicBezTo>
                  <a:cubicBezTo>
                    <a:pt x="46" y="28"/>
                    <a:pt x="44" y="23"/>
                    <a:pt x="41" y="19"/>
                  </a:cubicBezTo>
                  <a:cubicBezTo>
                    <a:pt x="39" y="24"/>
                    <a:pt x="36" y="28"/>
                    <a:pt x="34" y="33"/>
                  </a:cubicBezTo>
                  <a:cubicBezTo>
                    <a:pt x="29" y="34"/>
                    <a:pt x="24" y="34"/>
                    <a:pt x="18" y="35"/>
                  </a:cubicBezTo>
                  <a:cubicBezTo>
                    <a:pt x="21" y="39"/>
                    <a:pt x="27" y="42"/>
                    <a:pt x="30" y="47"/>
                  </a:cubicBezTo>
                  <a:cubicBezTo>
                    <a:pt x="29" y="52"/>
                    <a:pt x="27" y="58"/>
                    <a:pt x="2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5"/>
            <p:cNvSpPr>
              <a:spLocks noEditPoints="1"/>
            </p:cNvSpPr>
            <p:nvPr/>
          </p:nvSpPr>
          <p:spPr bwMode="auto">
            <a:xfrm>
              <a:off x="3727" y="1221"/>
              <a:ext cx="76" cy="72"/>
            </a:xfrm>
            <a:custGeom>
              <a:avLst/>
              <a:gdLst>
                <a:gd name="T0" fmla="*/ 40 w 82"/>
                <a:gd name="T1" fmla="*/ 0 h 78"/>
                <a:gd name="T2" fmla="*/ 53 w 82"/>
                <a:gd name="T3" fmla="*/ 26 h 78"/>
                <a:gd name="T4" fmla="*/ 81 w 82"/>
                <a:gd name="T5" fmla="*/ 30 h 78"/>
                <a:gd name="T6" fmla="*/ 79 w 82"/>
                <a:gd name="T7" fmla="*/ 32 h 78"/>
                <a:gd name="T8" fmla="*/ 61 w 82"/>
                <a:gd name="T9" fmla="*/ 50 h 78"/>
                <a:gd name="T10" fmla="*/ 66 w 82"/>
                <a:gd name="T11" fmla="*/ 78 h 78"/>
                <a:gd name="T12" fmla="*/ 41 w 82"/>
                <a:gd name="T13" fmla="*/ 65 h 78"/>
                <a:gd name="T14" fmla="*/ 15 w 82"/>
                <a:gd name="T15" fmla="*/ 78 h 78"/>
                <a:gd name="T16" fmla="*/ 20 w 82"/>
                <a:gd name="T17" fmla="*/ 50 h 78"/>
                <a:gd name="T18" fmla="*/ 0 w 82"/>
                <a:gd name="T19" fmla="*/ 30 h 78"/>
                <a:gd name="T20" fmla="*/ 28 w 82"/>
                <a:gd name="T21" fmla="*/ 26 h 78"/>
                <a:gd name="T22" fmla="*/ 40 w 82"/>
                <a:gd name="T23" fmla="*/ 0 h 78"/>
                <a:gd name="T24" fmla="*/ 33 w 82"/>
                <a:gd name="T25" fmla="*/ 33 h 78"/>
                <a:gd name="T26" fmla="*/ 18 w 82"/>
                <a:gd name="T27" fmla="*/ 35 h 78"/>
                <a:gd name="T28" fmla="*/ 29 w 82"/>
                <a:gd name="T29" fmla="*/ 47 h 78"/>
                <a:gd name="T30" fmla="*/ 26 w 82"/>
                <a:gd name="T31" fmla="*/ 62 h 78"/>
                <a:gd name="T32" fmla="*/ 41 w 82"/>
                <a:gd name="T33" fmla="*/ 55 h 78"/>
                <a:gd name="T34" fmla="*/ 55 w 82"/>
                <a:gd name="T35" fmla="*/ 62 h 78"/>
                <a:gd name="T36" fmla="*/ 52 w 82"/>
                <a:gd name="T37" fmla="*/ 47 h 78"/>
                <a:gd name="T38" fmla="*/ 58 w 82"/>
                <a:gd name="T39" fmla="*/ 41 h 78"/>
                <a:gd name="T40" fmla="*/ 63 w 82"/>
                <a:gd name="T41" fmla="*/ 35 h 78"/>
                <a:gd name="T42" fmla="*/ 48 w 82"/>
                <a:gd name="T43" fmla="*/ 33 h 78"/>
                <a:gd name="T44" fmla="*/ 40 w 82"/>
                <a:gd name="T45" fmla="*/ 18 h 78"/>
                <a:gd name="T46" fmla="*/ 33 w 82"/>
                <a:gd name="T4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78">
                  <a:moveTo>
                    <a:pt x="40" y="0"/>
                  </a:moveTo>
                  <a:cubicBezTo>
                    <a:pt x="45" y="8"/>
                    <a:pt x="49" y="17"/>
                    <a:pt x="53" y="26"/>
                  </a:cubicBezTo>
                  <a:cubicBezTo>
                    <a:pt x="63" y="27"/>
                    <a:pt x="72" y="28"/>
                    <a:pt x="81" y="30"/>
                  </a:cubicBezTo>
                  <a:cubicBezTo>
                    <a:pt x="82" y="31"/>
                    <a:pt x="80" y="31"/>
                    <a:pt x="79" y="32"/>
                  </a:cubicBezTo>
                  <a:cubicBezTo>
                    <a:pt x="74" y="38"/>
                    <a:pt x="67" y="44"/>
                    <a:pt x="61" y="50"/>
                  </a:cubicBezTo>
                  <a:cubicBezTo>
                    <a:pt x="63" y="59"/>
                    <a:pt x="64" y="69"/>
                    <a:pt x="66" y="78"/>
                  </a:cubicBezTo>
                  <a:cubicBezTo>
                    <a:pt x="58" y="75"/>
                    <a:pt x="49" y="69"/>
                    <a:pt x="41" y="65"/>
                  </a:cubicBezTo>
                  <a:cubicBezTo>
                    <a:pt x="32" y="69"/>
                    <a:pt x="24" y="74"/>
                    <a:pt x="15" y="78"/>
                  </a:cubicBezTo>
                  <a:cubicBezTo>
                    <a:pt x="17" y="69"/>
                    <a:pt x="18" y="59"/>
                    <a:pt x="20" y="50"/>
                  </a:cubicBezTo>
                  <a:cubicBezTo>
                    <a:pt x="14" y="43"/>
                    <a:pt x="5" y="36"/>
                    <a:pt x="0" y="30"/>
                  </a:cubicBezTo>
                  <a:cubicBezTo>
                    <a:pt x="9" y="28"/>
                    <a:pt x="18" y="27"/>
                    <a:pt x="28" y="26"/>
                  </a:cubicBezTo>
                  <a:cubicBezTo>
                    <a:pt x="32" y="17"/>
                    <a:pt x="36" y="8"/>
                    <a:pt x="40" y="0"/>
                  </a:cubicBezTo>
                  <a:close/>
                  <a:moveTo>
                    <a:pt x="33" y="33"/>
                  </a:moveTo>
                  <a:cubicBezTo>
                    <a:pt x="28" y="34"/>
                    <a:pt x="23" y="34"/>
                    <a:pt x="18" y="35"/>
                  </a:cubicBezTo>
                  <a:cubicBezTo>
                    <a:pt x="20" y="39"/>
                    <a:pt x="26" y="42"/>
                    <a:pt x="29" y="47"/>
                  </a:cubicBezTo>
                  <a:cubicBezTo>
                    <a:pt x="28" y="52"/>
                    <a:pt x="27" y="57"/>
                    <a:pt x="26" y="62"/>
                  </a:cubicBezTo>
                  <a:cubicBezTo>
                    <a:pt x="31" y="60"/>
                    <a:pt x="36" y="57"/>
                    <a:pt x="41" y="55"/>
                  </a:cubicBezTo>
                  <a:cubicBezTo>
                    <a:pt x="45" y="57"/>
                    <a:pt x="50" y="60"/>
                    <a:pt x="55" y="62"/>
                  </a:cubicBezTo>
                  <a:cubicBezTo>
                    <a:pt x="54" y="57"/>
                    <a:pt x="53" y="52"/>
                    <a:pt x="52" y="47"/>
                  </a:cubicBezTo>
                  <a:cubicBezTo>
                    <a:pt x="54" y="45"/>
                    <a:pt x="56" y="43"/>
                    <a:pt x="58" y="41"/>
                  </a:cubicBezTo>
                  <a:cubicBezTo>
                    <a:pt x="60" y="39"/>
                    <a:pt x="63" y="37"/>
                    <a:pt x="63" y="35"/>
                  </a:cubicBezTo>
                  <a:cubicBezTo>
                    <a:pt x="58" y="34"/>
                    <a:pt x="53" y="34"/>
                    <a:pt x="48" y="33"/>
                  </a:cubicBezTo>
                  <a:cubicBezTo>
                    <a:pt x="45" y="28"/>
                    <a:pt x="43" y="23"/>
                    <a:pt x="40" y="18"/>
                  </a:cubicBezTo>
                  <a:cubicBezTo>
                    <a:pt x="38" y="23"/>
                    <a:pt x="36" y="28"/>
                    <a:pt x="3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6"/>
            <p:cNvSpPr>
              <a:spLocks noEditPoints="1"/>
            </p:cNvSpPr>
            <p:nvPr/>
          </p:nvSpPr>
          <p:spPr bwMode="auto">
            <a:xfrm>
              <a:off x="3364" y="1183"/>
              <a:ext cx="513" cy="477"/>
            </a:xfrm>
            <a:custGeom>
              <a:avLst/>
              <a:gdLst>
                <a:gd name="T0" fmla="*/ 4 w 555"/>
                <a:gd name="T1" fmla="*/ 99 h 516"/>
                <a:gd name="T2" fmla="*/ 390 w 555"/>
                <a:gd name="T3" fmla="*/ 456 h 516"/>
                <a:gd name="T4" fmla="*/ 265 w 555"/>
                <a:gd name="T5" fmla="*/ 123 h 516"/>
                <a:gd name="T6" fmla="*/ 340 w 555"/>
                <a:gd name="T7" fmla="*/ 123 h 516"/>
                <a:gd name="T8" fmla="*/ 358 w 555"/>
                <a:gd name="T9" fmla="*/ 171 h 516"/>
                <a:gd name="T10" fmla="*/ 426 w 555"/>
                <a:gd name="T11" fmla="*/ 171 h 516"/>
                <a:gd name="T12" fmla="*/ 432 w 555"/>
                <a:gd name="T13" fmla="*/ 165 h 516"/>
                <a:gd name="T14" fmla="*/ 364 w 555"/>
                <a:gd name="T15" fmla="*/ 165 h 516"/>
                <a:gd name="T16" fmla="*/ 383 w 555"/>
                <a:gd name="T17" fmla="*/ 315 h 516"/>
                <a:gd name="T18" fmla="*/ 367 w 555"/>
                <a:gd name="T19" fmla="*/ 321 h 516"/>
                <a:gd name="T20" fmla="*/ 188 w 555"/>
                <a:gd name="T21" fmla="*/ 321 h 516"/>
                <a:gd name="T22" fmla="*/ 166 w 555"/>
                <a:gd name="T23" fmla="*/ 257 h 516"/>
                <a:gd name="T24" fmla="*/ 142 w 555"/>
                <a:gd name="T25" fmla="*/ 208 h 516"/>
                <a:gd name="T26" fmla="*/ 148 w 555"/>
                <a:gd name="T27" fmla="*/ 224 h 516"/>
                <a:gd name="T28" fmla="*/ 300 w 555"/>
                <a:gd name="T29" fmla="*/ 185 h 516"/>
                <a:gd name="T30" fmla="*/ 366 w 555"/>
                <a:gd name="T31" fmla="*/ 251 h 516"/>
                <a:gd name="T32" fmla="*/ 362 w 555"/>
                <a:gd name="T33" fmla="*/ 224 h 516"/>
                <a:gd name="T34" fmla="*/ 273 w 555"/>
                <a:gd name="T35" fmla="*/ 248 h 516"/>
                <a:gd name="T36" fmla="*/ 238 w 555"/>
                <a:gd name="T37" fmla="*/ 309 h 516"/>
                <a:gd name="T38" fmla="*/ 220 w 555"/>
                <a:gd name="T39" fmla="*/ 300 h 516"/>
                <a:gd name="T40" fmla="*/ 232 w 555"/>
                <a:gd name="T41" fmla="*/ 327 h 516"/>
                <a:gd name="T42" fmla="*/ 242 w 555"/>
                <a:gd name="T43" fmla="*/ 224 h 516"/>
                <a:gd name="T44" fmla="*/ 238 w 555"/>
                <a:gd name="T45" fmla="*/ 244 h 516"/>
                <a:gd name="T46" fmla="*/ 243 w 555"/>
                <a:gd name="T47" fmla="*/ 258 h 516"/>
                <a:gd name="T48" fmla="*/ 305 w 555"/>
                <a:gd name="T49" fmla="*/ 230 h 516"/>
                <a:gd name="T50" fmla="*/ 281 w 555"/>
                <a:gd name="T51" fmla="*/ 208 h 516"/>
                <a:gd name="T52" fmla="*/ 316 w 555"/>
                <a:gd name="T53" fmla="*/ 263 h 516"/>
                <a:gd name="T54" fmla="*/ 311 w 555"/>
                <a:gd name="T55" fmla="*/ 157 h 516"/>
                <a:gd name="T56" fmla="*/ 246 w 555"/>
                <a:gd name="T57" fmla="*/ 179 h 516"/>
                <a:gd name="T58" fmla="*/ 255 w 555"/>
                <a:gd name="T59" fmla="*/ 185 h 516"/>
                <a:gd name="T60" fmla="*/ 188 w 555"/>
                <a:gd name="T61" fmla="*/ 251 h 516"/>
                <a:gd name="T62" fmla="*/ 182 w 555"/>
                <a:gd name="T63" fmla="*/ 274 h 516"/>
                <a:gd name="T64" fmla="*/ 193 w 555"/>
                <a:gd name="T65" fmla="*/ 208 h 516"/>
                <a:gd name="T66" fmla="*/ 172 w 555"/>
                <a:gd name="T67" fmla="*/ 296 h 516"/>
                <a:gd name="T68" fmla="*/ 199 w 555"/>
                <a:gd name="T69" fmla="*/ 315 h 516"/>
                <a:gd name="T70" fmla="*/ 220 w 555"/>
                <a:gd name="T71" fmla="*/ 257 h 516"/>
                <a:gd name="T72" fmla="*/ 220 w 555"/>
                <a:gd name="T73" fmla="*/ 333 h 516"/>
                <a:gd name="T74" fmla="*/ 325 w 555"/>
                <a:gd name="T75" fmla="*/ 358 h 516"/>
                <a:gd name="T76" fmla="*/ 335 w 555"/>
                <a:gd name="T77" fmla="*/ 343 h 516"/>
                <a:gd name="T78" fmla="*/ 323 w 555"/>
                <a:gd name="T79" fmla="*/ 300 h 516"/>
                <a:gd name="T80" fmla="*/ 323 w 555"/>
                <a:gd name="T81" fmla="*/ 294 h 516"/>
                <a:gd name="T82" fmla="*/ 352 w 555"/>
                <a:gd name="T83" fmla="*/ 268 h 516"/>
                <a:gd name="T84" fmla="*/ 356 w 555"/>
                <a:gd name="T85" fmla="*/ 296 h 516"/>
                <a:gd name="T86" fmla="*/ 383 w 555"/>
                <a:gd name="T87" fmla="*/ 289 h 516"/>
                <a:gd name="T88" fmla="*/ 373 w 555"/>
                <a:gd name="T89" fmla="*/ 230 h 516"/>
                <a:gd name="T90" fmla="*/ 426 w 555"/>
                <a:gd name="T91" fmla="*/ 230 h 516"/>
                <a:gd name="T92" fmla="*/ 386 w 555"/>
                <a:gd name="T93" fmla="*/ 208 h 516"/>
                <a:gd name="T94" fmla="*/ 487 w 555"/>
                <a:gd name="T95" fmla="*/ 299 h 516"/>
                <a:gd name="T96" fmla="*/ 218 w 555"/>
                <a:gd name="T97" fmla="*/ 185 h 516"/>
                <a:gd name="T98" fmla="*/ 175 w 555"/>
                <a:gd name="T99" fmla="*/ 171 h 516"/>
                <a:gd name="T100" fmla="*/ 193 w 555"/>
                <a:gd name="T101" fmla="*/ 165 h 516"/>
                <a:gd name="T102" fmla="*/ 124 w 555"/>
                <a:gd name="T103" fmla="*/ 165 h 516"/>
                <a:gd name="T104" fmla="*/ 222 w 555"/>
                <a:gd name="T105" fmla="*/ 349 h 516"/>
                <a:gd name="T106" fmla="*/ 278 w 555"/>
                <a:gd name="T107" fmla="*/ 496 h 516"/>
                <a:gd name="T108" fmla="*/ 264 w 555"/>
                <a:gd name="T109" fmla="*/ 455 h 516"/>
                <a:gd name="T110" fmla="*/ 294 w 555"/>
                <a:gd name="T111" fmla="*/ 441 h 516"/>
                <a:gd name="T112" fmla="*/ 297 w 555"/>
                <a:gd name="T113" fmla="*/ 450 h 516"/>
                <a:gd name="T114" fmla="*/ 252 w 555"/>
                <a:gd name="T115" fmla="*/ 445 h 516"/>
                <a:gd name="T116" fmla="*/ 460 w 555"/>
                <a:gd name="T117" fmla="*/ 401 h 516"/>
                <a:gd name="T118" fmla="*/ 389 w 555"/>
                <a:gd name="T119" fmla="*/ 308 h 516"/>
                <a:gd name="T120" fmla="*/ 308 w 555"/>
                <a:gd name="T121" fmla="*/ 139 h 516"/>
                <a:gd name="T122" fmla="*/ 234 w 555"/>
                <a:gd name="T123" fmla="*/ 139 h 516"/>
                <a:gd name="T124" fmla="*/ 278 w 555"/>
                <a:gd name="T125" fmla="*/ 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16">
                  <a:moveTo>
                    <a:pt x="446" y="6"/>
                  </a:moveTo>
                  <a:cubicBezTo>
                    <a:pt x="444" y="5"/>
                    <a:pt x="439" y="0"/>
                    <a:pt x="439" y="0"/>
                  </a:cubicBezTo>
                  <a:cubicBezTo>
                    <a:pt x="439" y="0"/>
                    <a:pt x="436" y="2"/>
                    <a:pt x="435" y="3"/>
                  </a:cubicBezTo>
                  <a:cubicBezTo>
                    <a:pt x="425" y="9"/>
                    <a:pt x="415" y="15"/>
                    <a:pt x="406" y="20"/>
                  </a:cubicBezTo>
                  <a:cubicBezTo>
                    <a:pt x="370" y="38"/>
                    <a:pt x="332" y="50"/>
                    <a:pt x="278" y="50"/>
                  </a:cubicBezTo>
                  <a:cubicBezTo>
                    <a:pt x="207" y="50"/>
                    <a:pt x="162" y="29"/>
                    <a:pt x="118" y="0"/>
                  </a:cubicBezTo>
                  <a:cubicBezTo>
                    <a:pt x="99" y="16"/>
                    <a:pt x="78" y="34"/>
                    <a:pt x="59" y="52"/>
                  </a:cubicBezTo>
                  <a:cubicBezTo>
                    <a:pt x="40" y="68"/>
                    <a:pt x="22" y="84"/>
                    <a:pt x="4" y="99"/>
                  </a:cubicBezTo>
                  <a:cubicBezTo>
                    <a:pt x="3" y="100"/>
                    <a:pt x="0" y="101"/>
                    <a:pt x="1" y="102"/>
                  </a:cubicBezTo>
                  <a:cubicBezTo>
                    <a:pt x="25" y="107"/>
                    <a:pt x="40" y="121"/>
                    <a:pt x="48" y="141"/>
                  </a:cubicBezTo>
                  <a:cubicBezTo>
                    <a:pt x="57" y="162"/>
                    <a:pt x="55" y="191"/>
                    <a:pt x="55" y="221"/>
                  </a:cubicBezTo>
                  <a:cubicBezTo>
                    <a:pt x="55" y="320"/>
                    <a:pt x="58" y="421"/>
                    <a:pt x="132" y="445"/>
                  </a:cubicBezTo>
                  <a:cubicBezTo>
                    <a:pt x="181" y="461"/>
                    <a:pt x="238" y="470"/>
                    <a:pt x="268" y="505"/>
                  </a:cubicBezTo>
                  <a:cubicBezTo>
                    <a:pt x="271" y="508"/>
                    <a:pt x="274" y="513"/>
                    <a:pt x="278" y="516"/>
                  </a:cubicBezTo>
                  <a:cubicBezTo>
                    <a:pt x="285" y="509"/>
                    <a:pt x="291" y="501"/>
                    <a:pt x="299" y="494"/>
                  </a:cubicBezTo>
                  <a:cubicBezTo>
                    <a:pt x="322" y="475"/>
                    <a:pt x="358" y="465"/>
                    <a:pt x="390" y="456"/>
                  </a:cubicBezTo>
                  <a:cubicBezTo>
                    <a:pt x="413" y="449"/>
                    <a:pt x="437" y="443"/>
                    <a:pt x="452" y="431"/>
                  </a:cubicBezTo>
                  <a:cubicBezTo>
                    <a:pt x="498" y="391"/>
                    <a:pt x="502" y="307"/>
                    <a:pt x="502" y="221"/>
                  </a:cubicBezTo>
                  <a:cubicBezTo>
                    <a:pt x="502" y="191"/>
                    <a:pt x="500" y="163"/>
                    <a:pt x="508" y="141"/>
                  </a:cubicBezTo>
                  <a:cubicBezTo>
                    <a:pt x="517" y="121"/>
                    <a:pt x="531" y="106"/>
                    <a:pt x="555" y="102"/>
                  </a:cubicBezTo>
                  <a:cubicBezTo>
                    <a:pt x="520" y="70"/>
                    <a:pt x="483" y="38"/>
                    <a:pt x="446" y="6"/>
                  </a:cubicBezTo>
                  <a:close/>
                  <a:moveTo>
                    <a:pt x="252" y="145"/>
                  </a:moveTo>
                  <a:cubicBezTo>
                    <a:pt x="253" y="138"/>
                    <a:pt x="252" y="130"/>
                    <a:pt x="252" y="123"/>
                  </a:cubicBezTo>
                  <a:cubicBezTo>
                    <a:pt x="257" y="123"/>
                    <a:pt x="261" y="123"/>
                    <a:pt x="265" y="123"/>
                  </a:cubicBezTo>
                  <a:cubicBezTo>
                    <a:pt x="265" y="130"/>
                    <a:pt x="265" y="138"/>
                    <a:pt x="265" y="145"/>
                  </a:cubicBezTo>
                  <a:cubicBezTo>
                    <a:pt x="272" y="146"/>
                    <a:pt x="281" y="145"/>
                    <a:pt x="289" y="145"/>
                  </a:cubicBezTo>
                  <a:cubicBezTo>
                    <a:pt x="291" y="139"/>
                    <a:pt x="289" y="130"/>
                    <a:pt x="290" y="123"/>
                  </a:cubicBezTo>
                  <a:cubicBezTo>
                    <a:pt x="294" y="123"/>
                    <a:pt x="298" y="123"/>
                    <a:pt x="303" y="123"/>
                  </a:cubicBezTo>
                  <a:cubicBezTo>
                    <a:pt x="303" y="130"/>
                    <a:pt x="303" y="138"/>
                    <a:pt x="303" y="145"/>
                  </a:cubicBezTo>
                  <a:cubicBezTo>
                    <a:pt x="310" y="146"/>
                    <a:pt x="319" y="145"/>
                    <a:pt x="327" y="145"/>
                  </a:cubicBezTo>
                  <a:cubicBezTo>
                    <a:pt x="327" y="138"/>
                    <a:pt x="327" y="130"/>
                    <a:pt x="327" y="123"/>
                  </a:cubicBezTo>
                  <a:cubicBezTo>
                    <a:pt x="331" y="123"/>
                    <a:pt x="335" y="123"/>
                    <a:pt x="340" y="123"/>
                  </a:cubicBezTo>
                  <a:cubicBezTo>
                    <a:pt x="340" y="133"/>
                    <a:pt x="340" y="142"/>
                    <a:pt x="340" y="152"/>
                  </a:cubicBezTo>
                  <a:cubicBezTo>
                    <a:pt x="298" y="152"/>
                    <a:pt x="257" y="152"/>
                    <a:pt x="215" y="152"/>
                  </a:cubicBezTo>
                  <a:cubicBezTo>
                    <a:pt x="215" y="142"/>
                    <a:pt x="215" y="132"/>
                    <a:pt x="216" y="123"/>
                  </a:cubicBezTo>
                  <a:cubicBezTo>
                    <a:pt x="220" y="123"/>
                    <a:pt x="224" y="123"/>
                    <a:pt x="228" y="123"/>
                  </a:cubicBezTo>
                  <a:cubicBezTo>
                    <a:pt x="228" y="130"/>
                    <a:pt x="228" y="138"/>
                    <a:pt x="228" y="145"/>
                  </a:cubicBezTo>
                  <a:cubicBezTo>
                    <a:pt x="235" y="146"/>
                    <a:pt x="244" y="145"/>
                    <a:pt x="252" y="145"/>
                  </a:cubicBezTo>
                  <a:close/>
                  <a:moveTo>
                    <a:pt x="346" y="171"/>
                  </a:moveTo>
                  <a:cubicBezTo>
                    <a:pt x="350" y="171"/>
                    <a:pt x="354" y="171"/>
                    <a:pt x="358" y="171"/>
                  </a:cubicBezTo>
                  <a:cubicBezTo>
                    <a:pt x="358" y="177"/>
                    <a:pt x="358" y="184"/>
                    <a:pt x="358" y="191"/>
                  </a:cubicBezTo>
                  <a:cubicBezTo>
                    <a:pt x="365" y="192"/>
                    <a:pt x="373" y="191"/>
                    <a:pt x="381" y="191"/>
                  </a:cubicBezTo>
                  <a:cubicBezTo>
                    <a:pt x="381" y="184"/>
                    <a:pt x="381" y="178"/>
                    <a:pt x="381" y="171"/>
                  </a:cubicBezTo>
                  <a:cubicBezTo>
                    <a:pt x="384" y="171"/>
                    <a:pt x="388" y="171"/>
                    <a:pt x="392" y="171"/>
                  </a:cubicBezTo>
                  <a:cubicBezTo>
                    <a:pt x="392" y="178"/>
                    <a:pt x="392" y="184"/>
                    <a:pt x="392" y="191"/>
                  </a:cubicBezTo>
                  <a:cubicBezTo>
                    <a:pt x="399" y="191"/>
                    <a:pt x="407" y="191"/>
                    <a:pt x="414" y="191"/>
                  </a:cubicBezTo>
                  <a:cubicBezTo>
                    <a:pt x="415" y="185"/>
                    <a:pt x="414" y="177"/>
                    <a:pt x="415" y="171"/>
                  </a:cubicBezTo>
                  <a:cubicBezTo>
                    <a:pt x="418" y="171"/>
                    <a:pt x="422" y="171"/>
                    <a:pt x="426" y="171"/>
                  </a:cubicBezTo>
                  <a:cubicBezTo>
                    <a:pt x="426" y="181"/>
                    <a:pt x="426" y="192"/>
                    <a:pt x="426" y="202"/>
                  </a:cubicBezTo>
                  <a:cubicBezTo>
                    <a:pt x="397" y="202"/>
                    <a:pt x="367" y="202"/>
                    <a:pt x="337" y="202"/>
                  </a:cubicBezTo>
                  <a:cubicBezTo>
                    <a:pt x="337" y="196"/>
                    <a:pt x="337" y="191"/>
                    <a:pt x="337" y="185"/>
                  </a:cubicBezTo>
                  <a:cubicBezTo>
                    <a:pt x="340" y="185"/>
                    <a:pt x="342" y="185"/>
                    <a:pt x="345" y="185"/>
                  </a:cubicBezTo>
                  <a:cubicBezTo>
                    <a:pt x="346" y="181"/>
                    <a:pt x="345" y="175"/>
                    <a:pt x="346" y="171"/>
                  </a:cubicBezTo>
                  <a:close/>
                  <a:moveTo>
                    <a:pt x="489" y="227"/>
                  </a:moveTo>
                  <a:cubicBezTo>
                    <a:pt x="470" y="227"/>
                    <a:pt x="451" y="227"/>
                    <a:pt x="432" y="227"/>
                  </a:cubicBezTo>
                  <a:cubicBezTo>
                    <a:pt x="432" y="206"/>
                    <a:pt x="432" y="186"/>
                    <a:pt x="432" y="165"/>
                  </a:cubicBezTo>
                  <a:cubicBezTo>
                    <a:pt x="425" y="164"/>
                    <a:pt x="417" y="165"/>
                    <a:pt x="409" y="165"/>
                  </a:cubicBezTo>
                  <a:cubicBezTo>
                    <a:pt x="408" y="171"/>
                    <a:pt x="409" y="179"/>
                    <a:pt x="409" y="186"/>
                  </a:cubicBezTo>
                  <a:cubicBezTo>
                    <a:pt x="405" y="186"/>
                    <a:pt x="401" y="186"/>
                    <a:pt x="398" y="186"/>
                  </a:cubicBezTo>
                  <a:cubicBezTo>
                    <a:pt x="398" y="179"/>
                    <a:pt x="398" y="172"/>
                    <a:pt x="398" y="165"/>
                  </a:cubicBezTo>
                  <a:cubicBezTo>
                    <a:pt x="391" y="164"/>
                    <a:pt x="382" y="165"/>
                    <a:pt x="375" y="165"/>
                  </a:cubicBezTo>
                  <a:cubicBezTo>
                    <a:pt x="375" y="172"/>
                    <a:pt x="375" y="179"/>
                    <a:pt x="375" y="186"/>
                  </a:cubicBezTo>
                  <a:cubicBezTo>
                    <a:pt x="371" y="186"/>
                    <a:pt x="367" y="186"/>
                    <a:pt x="364" y="186"/>
                  </a:cubicBezTo>
                  <a:cubicBezTo>
                    <a:pt x="364" y="179"/>
                    <a:pt x="364" y="172"/>
                    <a:pt x="364" y="165"/>
                  </a:cubicBezTo>
                  <a:cubicBezTo>
                    <a:pt x="358" y="164"/>
                    <a:pt x="351" y="165"/>
                    <a:pt x="345" y="165"/>
                  </a:cubicBezTo>
                  <a:cubicBezTo>
                    <a:pt x="346" y="157"/>
                    <a:pt x="345" y="149"/>
                    <a:pt x="346" y="143"/>
                  </a:cubicBezTo>
                  <a:cubicBezTo>
                    <a:pt x="396" y="143"/>
                    <a:pt x="445" y="143"/>
                    <a:pt x="495" y="143"/>
                  </a:cubicBezTo>
                  <a:cubicBezTo>
                    <a:pt x="486" y="164"/>
                    <a:pt x="491" y="197"/>
                    <a:pt x="489" y="227"/>
                  </a:cubicBezTo>
                  <a:close/>
                  <a:moveTo>
                    <a:pt x="362" y="315"/>
                  </a:moveTo>
                  <a:cubicBezTo>
                    <a:pt x="362" y="308"/>
                    <a:pt x="362" y="302"/>
                    <a:pt x="362" y="296"/>
                  </a:cubicBezTo>
                  <a:cubicBezTo>
                    <a:pt x="369" y="296"/>
                    <a:pt x="376" y="296"/>
                    <a:pt x="383" y="296"/>
                  </a:cubicBezTo>
                  <a:cubicBezTo>
                    <a:pt x="383" y="302"/>
                    <a:pt x="383" y="308"/>
                    <a:pt x="383" y="315"/>
                  </a:cubicBezTo>
                  <a:cubicBezTo>
                    <a:pt x="376" y="315"/>
                    <a:pt x="369" y="315"/>
                    <a:pt x="362" y="315"/>
                  </a:cubicBezTo>
                  <a:close/>
                  <a:moveTo>
                    <a:pt x="383" y="321"/>
                  </a:moveTo>
                  <a:cubicBezTo>
                    <a:pt x="383" y="328"/>
                    <a:pt x="383" y="336"/>
                    <a:pt x="383" y="343"/>
                  </a:cubicBezTo>
                  <a:cubicBezTo>
                    <a:pt x="380" y="343"/>
                    <a:pt x="376" y="343"/>
                    <a:pt x="373" y="343"/>
                  </a:cubicBezTo>
                  <a:cubicBezTo>
                    <a:pt x="373" y="336"/>
                    <a:pt x="373" y="328"/>
                    <a:pt x="373" y="321"/>
                  </a:cubicBezTo>
                  <a:cubicBezTo>
                    <a:pt x="376" y="321"/>
                    <a:pt x="380" y="321"/>
                    <a:pt x="383" y="321"/>
                  </a:cubicBezTo>
                  <a:close/>
                  <a:moveTo>
                    <a:pt x="341" y="321"/>
                  </a:moveTo>
                  <a:cubicBezTo>
                    <a:pt x="350" y="321"/>
                    <a:pt x="358" y="321"/>
                    <a:pt x="367" y="321"/>
                  </a:cubicBezTo>
                  <a:cubicBezTo>
                    <a:pt x="367" y="328"/>
                    <a:pt x="367" y="336"/>
                    <a:pt x="367" y="343"/>
                  </a:cubicBezTo>
                  <a:cubicBezTo>
                    <a:pt x="358" y="343"/>
                    <a:pt x="350" y="343"/>
                    <a:pt x="341" y="343"/>
                  </a:cubicBezTo>
                  <a:cubicBezTo>
                    <a:pt x="341" y="336"/>
                    <a:pt x="341" y="327"/>
                    <a:pt x="341" y="321"/>
                  </a:cubicBezTo>
                  <a:close/>
                  <a:moveTo>
                    <a:pt x="188" y="321"/>
                  </a:moveTo>
                  <a:cubicBezTo>
                    <a:pt x="197" y="321"/>
                    <a:pt x="205" y="321"/>
                    <a:pt x="214" y="321"/>
                  </a:cubicBezTo>
                  <a:cubicBezTo>
                    <a:pt x="214" y="328"/>
                    <a:pt x="214" y="336"/>
                    <a:pt x="214" y="343"/>
                  </a:cubicBezTo>
                  <a:cubicBezTo>
                    <a:pt x="205" y="343"/>
                    <a:pt x="197" y="343"/>
                    <a:pt x="188" y="343"/>
                  </a:cubicBezTo>
                  <a:cubicBezTo>
                    <a:pt x="188" y="336"/>
                    <a:pt x="188" y="327"/>
                    <a:pt x="188" y="321"/>
                  </a:cubicBezTo>
                  <a:close/>
                  <a:moveTo>
                    <a:pt x="166" y="257"/>
                  </a:moveTo>
                  <a:cubicBezTo>
                    <a:pt x="166" y="271"/>
                    <a:pt x="166" y="285"/>
                    <a:pt x="166" y="299"/>
                  </a:cubicBezTo>
                  <a:cubicBezTo>
                    <a:pt x="134" y="299"/>
                    <a:pt x="101" y="299"/>
                    <a:pt x="69" y="299"/>
                  </a:cubicBezTo>
                  <a:cubicBezTo>
                    <a:pt x="67" y="279"/>
                    <a:pt x="67" y="258"/>
                    <a:pt x="66" y="236"/>
                  </a:cubicBezTo>
                  <a:cubicBezTo>
                    <a:pt x="66" y="236"/>
                    <a:pt x="66" y="236"/>
                    <a:pt x="67" y="235"/>
                  </a:cubicBezTo>
                  <a:cubicBezTo>
                    <a:pt x="86" y="235"/>
                    <a:pt x="105" y="235"/>
                    <a:pt x="124" y="235"/>
                  </a:cubicBezTo>
                  <a:cubicBezTo>
                    <a:pt x="124" y="242"/>
                    <a:pt x="124" y="249"/>
                    <a:pt x="124" y="256"/>
                  </a:cubicBezTo>
                  <a:cubicBezTo>
                    <a:pt x="137" y="257"/>
                    <a:pt x="152" y="257"/>
                    <a:pt x="166" y="257"/>
                  </a:cubicBezTo>
                  <a:close/>
                  <a:moveTo>
                    <a:pt x="147" y="230"/>
                  </a:moveTo>
                  <a:cubicBezTo>
                    <a:pt x="147" y="237"/>
                    <a:pt x="147" y="244"/>
                    <a:pt x="147" y="251"/>
                  </a:cubicBezTo>
                  <a:cubicBezTo>
                    <a:pt x="141" y="251"/>
                    <a:pt x="136" y="251"/>
                    <a:pt x="130" y="251"/>
                  </a:cubicBezTo>
                  <a:cubicBezTo>
                    <a:pt x="130" y="244"/>
                    <a:pt x="130" y="237"/>
                    <a:pt x="130" y="230"/>
                  </a:cubicBezTo>
                  <a:cubicBezTo>
                    <a:pt x="136" y="230"/>
                    <a:pt x="141" y="230"/>
                    <a:pt x="147" y="230"/>
                  </a:cubicBezTo>
                  <a:close/>
                  <a:moveTo>
                    <a:pt x="130" y="224"/>
                  </a:moveTo>
                  <a:cubicBezTo>
                    <a:pt x="130" y="219"/>
                    <a:pt x="130" y="213"/>
                    <a:pt x="130" y="208"/>
                  </a:cubicBezTo>
                  <a:cubicBezTo>
                    <a:pt x="134" y="208"/>
                    <a:pt x="138" y="208"/>
                    <a:pt x="142" y="208"/>
                  </a:cubicBezTo>
                  <a:cubicBezTo>
                    <a:pt x="142" y="213"/>
                    <a:pt x="142" y="219"/>
                    <a:pt x="142" y="224"/>
                  </a:cubicBezTo>
                  <a:cubicBezTo>
                    <a:pt x="138" y="224"/>
                    <a:pt x="134" y="224"/>
                    <a:pt x="130" y="224"/>
                  </a:cubicBezTo>
                  <a:close/>
                  <a:moveTo>
                    <a:pt x="153" y="251"/>
                  </a:moveTo>
                  <a:cubicBezTo>
                    <a:pt x="153" y="244"/>
                    <a:pt x="153" y="236"/>
                    <a:pt x="153" y="230"/>
                  </a:cubicBezTo>
                  <a:cubicBezTo>
                    <a:pt x="163" y="230"/>
                    <a:pt x="172" y="230"/>
                    <a:pt x="182" y="230"/>
                  </a:cubicBezTo>
                  <a:cubicBezTo>
                    <a:pt x="182" y="237"/>
                    <a:pt x="182" y="244"/>
                    <a:pt x="182" y="251"/>
                  </a:cubicBezTo>
                  <a:cubicBezTo>
                    <a:pt x="172" y="251"/>
                    <a:pt x="163" y="251"/>
                    <a:pt x="153" y="251"/>
                  </a:cubicBezTo>
                  <a:close/>
                  <a:moveTo>
                    <a:pt x="148" y="224"/>
                  </a:moveTo>
                  <a:cubicBezTo>
                    <a:pt x="148" y="219"/>
                    <a:pt x="148" y="213"/>
                    <a:pt x="148" y="208"/>
                  </a:cubicBezTo>
                  <a:cubicBezTo>
                    <a:pt x="155" y="208"/>
                    <a:pt x="162" y="208"/>
                    <a:pt x="169" y="208"/>
                  </a:cubicBezTo>
                  <a:cubicBezTo>
                    <a:pt x="169" y="213"/>
                    <a:pt x="169" y="219"/>
                    <a:pt x="169" y="224"/>
                  </a:cubicBezTo>
                  <a:cubicBezTo>
                    <a:pt x="162" y="224"/>
                    <a:pt x="155" y="224"/>
                    <a:pt x="148" y="224"/>
                  </a:cubicBezTo>
                  <a:close/>
                  <a:moveTo>
                    <a:pt x="331" y="185"/>
                  </a:moveTo>
                  <a:cubicBezTo>
                    <a:pt x="331" y="191"/>
                    <a:pt x="331" y="196"/>
                    <a:pt x="331" y="202"/>
                  </a:cubicBezTo>
                  <a:cubicBezTo>
                    <a:pt x="321" y="202"/>
                    <a:pt x="310" y="202"/>
                    <a:pt x="299" y="202"/>
                  </a:cubicBezTo>
                  <a:cubicBezTo>
                    <a:pt x="300" y="197"/>
                    <a:pt x="299" y="190"/>
                    <a:pt x="300" y="185"/>
                  </a:cubicBezTo>
                  <a:cubicBezTo>
                    <a:pt x="310" y="185"/>
                    <a:pt x="321" y="185"/>
                    <a:pt x="331" y="185"/>
                  </a:cubicBezTo>
                  <a:close/>
                  <a:moveTo>
                    <a:pt x="317" y="179"/>
                  </a:moveTo>
                  <a:cubicBezTo>
                    <a:pt x="317" y="172"/>
                    <a:pt x="317" y="165"/>
                    <a:pt x="317" y="157"/>
                  </a:cubicBezTo>
                  <a:cubicBezTo>
                    <a:pt x="325" y="157"/>
                    <a:pt x="332" y="157"/>
                    <a:pt x="340" y="157"/>
                  </a:cubicBezTo>
                  <a:cubicBezTo>
                    <a:pt x="340" y="165"/>
                    <a:pt x="340" y="172"/>
                    <a:pt x="340" y="179"/>
                  </a:cubicBezTo>
                  <a:cubicBezTo>
                    <a:pt x="332" y="179"/>
                    <a:pt x="325" y="179"/>
                    <a:pt x="317" y="179"/>
                  </a:cubicBezTo>
                  <a:close/>
                  <a:moveTo>
                    <a:pt x="366" y="230"/>
                  </a:moveTo>
                  <a:cubicBezTo>
                    <a:pt x="366" y="237"/>
                    <a:pt x="366" y="244"/>
                    <a:pt x="366" y="251"/>
                  </a:cubicBezTo>
                  <a:cubicBezTo>
                    <a:pt x="356" y="251"/>
                    <a:pt x="345" y="251"/>
                    <a:pt x="335" y="251"/>
                  </a:cubicBezTo>
                  <a:cubicBezTo>
                    <a:pt x="335" y="244"/>
                    <a:pt x="334" y="236"/>
                    <a:pt x="335" y="230"/>
                  </a:cubicBezTo>
                  <a:cubicBezTo>
                    <a:pt x="345" y="230"/>
                    <a:pt x="356" y="230"/>
                    <a:pt x="366" y="230"/>
                  </a:cubicBezTo>
                  <a:close/>
                  <a:moveTo>
                    <a:pt x="362" y="224"/>
                  </a:moveTo>
                  <a:cubicBezTo>
                    <a:pt x="362" y="219"/>
                    <a:pt x="362" y="213"/>
                    <a:pt x="362" y="208"/>
                  </a:cubicBezTo>
                  <a:cubicBezTo>
                    <a:pt x="368" y="208"/>
                    <a:pt x="374" y="208"/>
                    <a:pt x="380" y="208"/>
                  </a:cubicBezTo>
                  <a:cubicBezTo>
                    <a:pt x="380" y="213"/>
                    <a:pt x="380" y="219"/>
                    <a:pt x="380" y="224"/>
                  </a:cubicBezTo>
                  <a:cubicBezTo>
                    <a:pt x="374" y="224"/>
                    <a:pt x="368" y="224"/>
                    <a:pt x="362" y="224"/>
                  </a:cubicBezTo>
                  <a:close/>
                  <a:moveTo>
                    <a:pt x="356" y="224"/>
                  </a:moveTo>
                  <a:cubicBezTo>
                    <a:pt x="344" y="224"/>
                    <a:pt x="331" y="224"/>
                    <a:pt x="318" y="224"/>
                  </a:cubicBezTo>
                  <a:cubicBezTo>
                    <a:pt x="319" y="219"/>
                    <a:pt x="318" y="213"/>
                    <a:pt x="319" y="208"/>
                  </a:cubicBezTo>
                  <a:cubicBezTo>
                    <a:pt x="331" y="208"/>
                    <a:pt x="344" y="208"/>
                    <a:pt x="356" y="208"/>
                  </a:cubicBezTo>
                  <a:cubicBezTo>
                    <a:pt x="356" y="213"/>
                    <a:pt x="356" y="219"/>
                    <a:pt x="356" y="224"/>
                  </a:cubicBezTo>
                  <a:close/>
                  <a:moveTo>
                    <a:pt x="317" y="299"/>
                  </a:moveTo>
                  <a:cubicBezTo>
                    <a:pt x="290" y="299"/>
                    <a:pt x="264" y="299"/>
                    <a:pt x="238" y="299"/>
                  </a:cubicBezTo>
                  <a:cubicBezTo>
                    <a:pt x="235" y="270"/>
                    <a:pt x="250" y="250"/>
                    <a:pt x="273" y="248"/>
                  </a:cubicBezTo>
                  <a:cubicBezTo>
                    <a:pt x="296" y="246"/>
                    <a:pt x="314" y="262"/>
                    <a:pt x="317" y="282"/>
                  </a:cubicBezTo>
                  <a:cubicBezTo>
                    <a:pt x="318" y="287"/>
                    <a:pt x="316" y="293"/>
                    <a:pt x="317" y="299"/>
                  </a:cubicBezTo>
                  <a:close/>
                  <a:moveTo>
                    <a:pt x="238" y="345"/>
                  </a:moveTo>
                  <a:cubicBezTo>
                    <a:pt x="238" y="345"/>
                    <a:pt x="239" y="345"/>
                    <a:pt x="239" y="345"/>
                  </a:cubicBezTo>
                  <a:cubicBezTo>
                    <a:pt x="239" y="346"/>
                    <a:pt x="238" y="346"/>
                    <a:pt x="238" y="347"/>
                  </a:cubicBezTo>
                  <a:cubicBezTo>
                    <a:pt x="237" y="347"/>
                    <a:pt x="238" y="346"/>
                    <a:pt x="238" y="345"/>
                  </a:cubicBezTo>
                  <a:close/>
                  <a:moveTo>
                    <a:pt x="238" y="343"/>
                  </a:moveTo>
                  <a:cubicBezTo>
                    <a:pt x="238" y="332"/>
                    <a:pt x="238" y="320"/>
                    <a:pt x="238" y="309"/>
                  </a:cubicBezTo>
                  <a:cubicBezTo>
                    <a:pt x="238" y="309"/>
                    <a:pt x="238" y="308"/>
                    <a:pt x="238" y="308"/>
                  </a:cubicBezTo>
                  <a:cubicBezTo>
                    <a:pt x="264" y="308"/>
                    <a:pt x="291" y="308"/>
                    <a:pt x="317" y="308"/>
                  </a:cubicBezTo>
                  <a:cubicBezTo>
                    <a:pt x="317" y="320"/>
                    <a:pt x="317" y="331"/>
                    <a:pt x="317" y="343"/>
                  </a:cubicBezTo>
                  <a:cubicBezTo>
                    <a:pt x="290" y="343"/>
                    <a:pt x="264" y="343"/>
                    <a:pt x="238" y="343"/>
                  </a:cubicBezTo>
                  <a:close/>
                  <a:moveTo>
                    <a:pt x="232" y="300"/>
                  </a:moveTo>
                  <a:cubicBezTo>
                    <a:pt x="232" y="304"/>
                    <a:pt x="232" y="307"/>
                    <a:pt x="232" y="310"/>
                  </a:cubicBezTo>
                  <a:cubicBezTo>
                    <a:pt x="228" y="310"/>
                    <a:pt x="224" y="310"/>
                    <a:pt x="220" y="310"/>
                  </a:cubicBezTo>
                  <a:cubicBezTo>
                    <a:pt x="220" y="307"/>
                    <a:pt x="220" y="304"/>
                    <a:pt x="220" y="300"/>
                  </a:cubicBezTo>
                  <a:cubicBezTo>
                    <a:pt x="224" y="300"/>
                    <a:pt x="228" y="300"/>
                    <a:pt x="232" y="300"/>
                  </a:cubicBezTo>
                  <a:close/>
                  <a:moveTo>
                    <a:pt x="220" y="294"/>
                  </a:moveTo>
                  <a:cubicBezTo>
                    <a:pt x="220" y="290"/>
                    <a:pt x="220" y="287"/>
                    <a:pt x="220" y="284"/>
                  </a:cubicBezTo>
                  <a:cubicBezTo>
                    <a:pt x="224" y="284"/>
                    <a:pt x="228" y="284"/>
                    <a:pt x="232" y="284"/>
                  </a:cubicBezTo>
                  <a:cubicBezTo>
                    <a:pt x="232" y="287"/>
                    <a:pt x="232" y="290"/>
                    <a:pt x="232" y="294"/>
                  </a:cubicBezTo>
                  <a:cubicBezTo>
                    <a:pt x="228" y="294"/>
                    <a:pt x="224" y="294"/>
                    <a:pt x="220" y="294"/>
                  </a:cubicBezTo>
                  <a:close/>
                  <a:moveTo>
                    <a:pt x="232" y="316"/>
                  </a:moveTo>
                  <a:cubicBezTo>
                    <a:pt x="232" y="320"/>
                    <a:pt x="232" y="323"/>
                    <a:pt x="232" y="327"/>
                  </a:cubicBezTo>
                  <a:cubicBezTo>
                    <a:pt x="228" y="327"/>
                    <a:pt x="224" y="327"/>
                    <a:pt x="220" y="327"/>
                  </a:cubicBezTo>
                  <a:cubicBezTo>
                    <a:pt x="220" y="323"/>
                    <a:pt x="220" y="320"/>
                    <a:pt x="220" y="316"/>
                  </a:cubicBezTo>
                  <a:cubicBezTo>
                    <a:pt x="224" y="316"/>
                    <a:pt x="228" y="316"/>
                    <a:pt x="232" y="316"/>
                  </a:cubicBezTo>
                  <a:close/>
                  <a:moveTo>
                    <a:pt x="242" y="224"/>
                  </a:moveTo>
                  <a:cubicBezTo>
                    <a:pt x="243" y="219"/>
                    <a:pt x="242" y="213"/>
                    <a:pt x="243" y="208"/>
                  </a:cubicBezTo>
                  <a:cubicBezTo>
                    <a:pt x="253" y="208"/>
                    <a:pt x="264" y="208"/>
                    <a:pt x="274" y="208"/>
                  </a:cubicBezTo>
                  <a:cubicBezTo>
                    <a:pt x="274" y="213"/>
                    <a:pt x="274" y="219"/>
                    <a:pt x="274" y="224"/>
                  </a:cubicBezTo>
                  <a:cubicBezTo>
                    <a:pt x="264" y="224"/>
                    <a:pt x="253" y="224"/>
                    <a:pt x="242" y="224"/>
                  </a:cubicBezTo>
                  <a:close/>
                  <a:moveTo>
                    <a:pt x="274" y="230"/>
                  </a:moveTo>
                  <a:cubicBezTo>
                    <a:pt x="274" y="234"/>
                    <a:pt x="274" y="238"/>
                    <a:pt x="274" y="243"/>
                  </a:cubicBezTo>
                  <a:cubicBezTo>
                    <a:pt x="270" y="243"/>
                    <a:pt x="266" y="244"/>
                    <a:pt x="262" y="245"/>
                  </a:cubicBezTo>
                  <a:cubicBezTo>
                    <a:pt x="261" y="241"/>
                    <a:pt x="259" y="237"/>
                    <a:pt x="258" y="233"/>
                  </a:cubicBezTo>
                  <a:cubicBezTo>
                    <a:pt x="262" y="231"/>
                    <a:pt x="268" y="230"/>
                    <a:pt x="274" y="230"/>
                  </a:cubicBezTo>
                  <a:close/>
                  <a:moveTo>
                    <a:pt x="256" y="247"/>
                  </a:moveTo>
                  <a:cubicBezTo>
                    <a:pt x="254" y="250"/>
                    <a:pt x="250" y="251"/>
                    <a:pt x="248" y="254"/>
                  </a:cubicBezTo>
                  <a:cubicBezTo>
                    <a:pt x="245" y="250"/>
                    <a:pt x="241" y="248"/>
                    <a:pt x="238" y="244"/>
                  </a:cubicBezTo>
                  <a:cubicBezTo>
                    <a:pt x="243" y="241"/>
                    <a:pt x="247" y="237"/>
                    <a:pt x="252" y="235"/>
                  </a:cubicBezTo>
                  <a:cubicBezTo>
                    <a:pt x="253" y="239"/>
                    <a:pt x="255" y="243"/>
                    <a:pt x="256" y="247"/>
                  </a:cubicBezTo>
                  <a:close/>
                  <a:moveTo>
                    <a:pt x="250" y="230"/>
                  </a:moveTo>
                  <a:cubicBezTo>
                    <a:pt x="240" y="234"/>
                    <a:pt x="232" y="242"/>
                    <a:pt x="226" y="248"/>
                  </a:cubicBezTo>
                  <a:cubicBezTo>
                    <a:pt x="226" y="242"/>
                    <a:pt x="226" y="236"/>
                    <a:pt x="226" y="230"/>
                  </a:cubicBezTo>
                  <a:cubicBezTo>
                    <a:pt x="234" y="230"/>
                    <a:pt x="242" y="230"/>
                    <a:pt x="250" y="230"/>
                  </a:cubicBezTo>
                  <a:close/>
                  <a:moveTo>
                    <a:pt x="233" y="248"/>
                  </a:moveTo>
                  <a:cubicBezTo>
                    <a:pt x="237" y="251"/>
                    <a:pt x="241" y="254"/>
                    <a:pt x="243" y="258"/>
                  </a:cubicBezTo>
                  <a:cubicBezTo>
                    <a:pt x="242" y="260"/>
                    <a:pt x="240" y="262"/>
                    <a:pt x="239" y="264"/>
                  </a:cubicBezTo>
                  <a:cubicBezTo>
                    <a:pt x="235" y="262"/>
                    <a:pt x="230" y="261"/>
                    <a:pt x="225" y="260"/>
                  </a:cubicBezTo>
                  <a:cubicBezTo>
                    <a:pt x="227" y="255"/>
                    <a:pt x="231" y="252"/>
                    <a:pt x="233" y="248"/>
                  </a:cubicBezTo>
                  <a:close/>
                  <a:moveTo>
                    <a:pt x="305" y="230"/>
                  </a:moveTo>
                  <a:cubicBezTo>
                    <a:pt x="312" y="229"/>
                    <a:pt x="321" y="230"/>
                    <a:pt x="329" y="230"/>
                  </a:cubicBezTo>
                  <a:cubicBezTo>
                    <a:pt x="329" y="236"/>
                    <a:pt x="329" y="242"/>
                    <a:pt x="329" y="247"/>
                  </a:cubicBezTo>
                  <a:cubicBezTo>
                    <a:pt x="328" y="248"/>
                    <a:pt x="327" y="246"/>
                    <a:pt x="326" y="246"/>
                  </a:cubicBezTo>
                  <a:cubicBezTo>
                    <a:pt x="321" y="240"/>
                    <a:pt x="314" y="233"/>
                    <a:pt x="305" y="230"/>
                  </a:cubicBezTo>
                  <a:close/>
                  <a:moveTo>
                    <a:pt x="316" y="244"/>
                  </a:moveTo>
                  <a:cubicBezTo>
                    <a:pt x="313" y="247"/>
                    <a:pt x="310" y="251"/>
                    <a:pt x="306" y="253"/>
                  </a:cubicBezTo>
                  <a:cubicBezTo>
                    <a:pt x="304" y="251"/>
                    <a:pt x="301" y="249"/>
                    <a:pt x="297" y="247"/>
                  </a:cubicBezTo>
                  <a:cubicBezTo>
                    <a:pt x="299" y="243"/>
                    <a:pt x="301" y="239"/>
                    <a:pt x="302" y="235"/>
                  </a:cubicBezTo>
                  <a:cubicBezTo>
                    <a:pt x="307" y="237"/>
                    <a:pt x="312" y="240"/>
                    <a:pt x="316" y="244"/>
                  </a:cubicBezTo>
                  <a:close/>
                  <a:moveTo>
                    <a:pt x="313" y="224"/>
                  </a:moveTo>
                  <a:cubicBezTo>
                    <a:pt x="302" y="224"/>
                    <a:pt x="291" y="224"/>
                    <a:pt x="281" y="224"/>
                  </a:cubicBezTo>
                  <a:cubicBezTo>
                    <a:pt x="281" y="219"/>
                    <a:pt x="280" y="213"/>
                    <a:pt x="281" y="208"/>
                  </a:cubicBezTo>
                  <a:cubicBezTo>
                    <a:pt x="291" y="208"/>
                    <a:pt x="302" y="208"/>
                    <a:pt x="313" y="208"/>
                  </a:cubicBezTo>
                  <a:cubicBezTo>
                    <a:pt x="313" y="213"/>
                    <a:pt x="313" y="219"/>
                    <a:pt x="313" y="224"/>
                  </a:cubicBezTo>
                  <a:close/>
                  <a:moveTo>
                    <a:pt x="296" y="232"/>
                  </a:moveTo>
                  <a:cubicBezTo>
                    <a:pt x="295" y="237"/>
                    <a:pt x="293" y="241"/>
                    <a:pt x="292" y="245"/>
                  </a:cubicBezTo>
                  <a:cubicBezTo>
                    <a:pt x="289" y="244"/>
                    <a:pt x="285" y="243"/>
                    <a:pt x="281" y="243"/>
                  </a:cubicBezTo>
                  <a:cubicBezTo>
                    <a:pt x="281" y="238"/>
                    <a:pt x="281" y="234"/>
                    <a:pt x="281" y="230"/>
                  </a:cubicBezTo>
                  <a:cubicBezTo>
                    <a:pt x="287" y="230"/>
                    <a:pt x="291" y="231"/>
                    <a:pt x="296" y="232"/>
                  </a:cubicBezTo>
                  <a:close/>
                  <a:moveTo>
                    <a:pt x="316" y="263"/>
                  </a:moveTo>
                  <a:cubicBezTo>
                    <a:pt x="314" y="262"/>
                    <a:pt x="313" y="259"/>
                    <a:pt x="311" y="258"/>
                  </a:cubicBezTo>
                  <a:cubicBezTo>
                    <a:pt x="314" y="254"/>
                    <a:pt x="317" y="251"/>
                    <a:pt x="320" y="248"/>
                  </a:cubicBezTo>
                  <a:cubicBezTo>
                    <a:pt x="324" y="251"/>
                    <a:pt x="327" y="255"/>
                    <a:pt x="329" y="260"/>
                  </a:cubicBezTo>
                  <a:cubicBezTo>
                    <a:pt x="325" y="261"/>
                    <a:pt x="320" y="262"/>
                    <a:pt x="316" y="263"/>
                  </a:cubicBezTo>
                  <a:close/>
                  <a:moveTo>
                    <a:pt x="311" y="179"/>
                  </a:moveTo>
                  <a:cubicBezTo>
                    <a:pt x="301" y="179"/>
                    <a:pt x="291" y="179"/>
                    <a:pt x="282" y="179"/>
                  </a:cubicBezTo>
                  <a:cubicBezTo>
                    <a:pt x="282" y="172"/>
                    <a:pt x="281" y="164"/>
                    <a:pt x="282" y="157"/>
                  </a:cubicBezTo>
                  <a:cubicBezTo>
                    <a:pt x="292" y="157"/>
                    <a:pt x="301" y="157"/>
                    <a:pt x="311" y="157"/>
                  </a:cubicBezTo>
                  <a:cubicBezTo>
                    <a:pt x="311" y="165"/>
                    <a:pt x="311" y="172"/>
                    <a:pt x="311" y="179"/>
                  </a:cubicBezTo>
                  <a:close/>
                  <a:moveTo>
                    <a:pt x="293" y="185"/>
                  </a:moveTo>
                  <a:cubicBezTo>
                    <a:pt x="293" y="191"/>
                    <a:pt x="293" y="196"/>
                    <a:pt x="293" y="202"/>
                  </a:cubicBezTo>
                  <a:cubicBezTo>
                    <a:pt x="283" y="202"/>
                    <a:pt x="272" y="202"/>
                    <a:pt x="262" y="202"/>
                  </a:cubicBezTo>
                  <a:cubicBezTo>
                    <a:pt x="262" y="197"/>
                    <a:pt x="261" y="190"/>
                    <a:pt x="262" y="185"/>
                  </a:cubicBezTo>
                  <a:cubicBezTo>
                    <a:pt x="272" y="185"/>
                    <a:pt x="283" y="185"/>
                    <a:pt x="293" y="185"/>
                  </a:cubicBezTo>
                  <a:close/>
                  <a:moveTo>
                    <a:pt x="275" y="179"/>
                  </a:moveTo>
                  <a:cubicBezTo>
                    <a:pt x="266" y="179"/>
                    <a:pt x="256" y="179"/>
                    <a:pt x="246" y="179"/>
                  </a:cubicBezTo>
                  <a:cubicBezTo>
                    <a:pt x="246" y="172"/>
                    <a:pt x="245" y="164"/>
                    <a:pt x="246" y="157"/>
                  </a:cubicBezTo>
                  <a:cubicBezTo>
                    <a:pt x="256" y="157"/>
                    <a:pt x="266" y="157"/>
                    <a:pt x="275" y="157"/>
                  </a:cubicBezTo>
                  <a:cubicBezTo>
                    <a:pt x="275" y="165"/>
                    <a:pt x="275" y="172"/>
                    <a:pt x="275" y="179"/>
                  </a:cubicBezTo>
                  <a:close/>
                  <a:moveTo>
                    <a:pt x="255" y="185"/>
                  </a:moveTo>
                  <a:cubicBezTo>
                    <a:pt x="255" y="191"/>
                    <a:pt x="255" y="196"/>
                    <a:pt x="255" y="202"/>
                  </a:cubicBezTo>
                  <a:cubicBezTo>
                    <a:pt x="245" y="202"/>
                    <a:pt x="234" y="202"/>
                    <a:pt x="224" y="202"/>
                  </a:cubicBezTo>
                  <a:cubicBezTo>
                    <a:pt x="224" y="197"/>
                    <a:pt x="223" y="190"/>
                    <a:pt x="224" y="185"/>
                  </a:cubicBezTo>
                  <a:cubicBezTo>
                    <a:pt x="235" y="185"/>
                    <a:pt x="245" y="185"/>
                    <a:pt x="255" y="185"/>
                  </a:cubicBezTo>
                  <a:close/>
                  <a:moveTo>
                    <a:pt x="237" y="208"/>
                  </a:moveTo>
                  <a:cubicBezTo>
                    <a:pt x="237" y="213"/>
                    <a:pt x="237" y="219"/>
                    <a:pt x="237" y="224"/>
                  </a:cubicBezTo>
                  <a:cubicBezTo>
                    <a:pt x="224" y="224"/>
                    <a:pt x="211" y="224"/>
                    <a:pt x="198" y="224"/>
                  </a:cubicBezTo>
                  <a:cubicBezTo>
                    <a:pt x="199" y="219"/>
                    <a:pt x="198" y="213"/>
                    <a:pt x="199" y="208"/>
                  </a:cubicBezTo>
                  <a:cubicBezTo>
                    <a:pt x="211" y="208"/>
                    <a:pt x="224" y="208"/>
                    <a:pt x="237" y="208"/>
                  </a:cubicBezTo>
                  <a:close/>
                  <a:moveTo>
                    <a:pt x="220" y="230"/>
                  </a:moveTo>
                  <a:cubicBezTo>
                    <a:pt x="220" y="237"/>
                    <a:pt x="220" y="244"/>
                    <a:pt x="220" y="251"/>
                  </a:cubicBezTo>
                  <a:cubicBezTo>
                    <a:pt x="209" y="251"/>
                    <a:pt x="199" y="251"/>
                    <a:pt x="188" y="251"/>
                  </a:cubicBezTo>
                  <a:cubicBezTo>
                    <a:pt x="188" y="244"/>
                    <a:pt x="188" y="236"/>
                    <a:pt x="188" y="230"/>
                  </a:cubicBezTo>
                  <a:cubicBezTo>
                    <a:pt x="199" y="230"/>
                    <a:pt x="209" y="230"/>
                    <a:pt x="220" y="230"/>
                  </a:cubicBezTo>
                  <a:close/>
                  <a:moveTo>
                    <a:pt x="172" y="268"/>
                  </a:moveTo>
                  <a:cubicBezTo>
                    <a:pt x="172" y="264"/>
                    <a:pt x="172" y="261"/>
                    <a:pt x="172" y="257"/>
                  </a:cubicBezTo>
                  <a:cubicBezTo>
                    <a:pt x="180" y="257"/>
                    <a:pt x="189" y="257"/>
                    <a:pt x="197" y="257"/>
                  </a:cubicBezTo>
                  <a:cubicBezTo>
                    <a:pt x="197" y="261"/>
                    <a:pt x="197" y="264"/>
                    <a:pt x="197" y="268"/>
                  </a:cubicBezTo>
                  <a:cubicBezTo>
                    <a:pt x="189" y="268"/>
                    <a:pt x="180" y="268"/>
                    <a:pt x="172" y="268"/>
                  </a:cubicBezTo>
                  <a:close/>
                  <a:moveTo>
                    <a:pt x="182" y="274"/>
                  </a:moveTo>
                  <a:cubicBezTo>
                    <a:pt x="182" y="279"/>
                    <a:pt x="182" y="284"/>
                    <a:pt x="182" y="289"/>
                  </a:cubicBezTo>
                  <a:cubicBezTo>
                    <a:pt x="179" y="289"/>
                    <a:pt x="176" y="289"/>
                    <a:pt x="172" y="289"/>
                  </a:cubicBezTo>
                  <a:cubicBezTo>
                    <a:pt x="172" y="284"/>
                    <a:pt x="172" y="279"/>
                    <a:pt x="172" y="274"/>
                  </a:cubicBezTo>
                  <a:cubicBezTo>
                    <a:pt x="176" y="274"/>
                    <a:pt x="179" y="274"/>
                    <a:pt x="182" y="274"/>
                  </a:cubicBezTo>
                  <a:close/>
                  <a:moveTo>
                    <a:pt x="193" y="224"/>
                  </a:moveTo>
                  <a:cubicBezTo>
                    <a:pt x="187" y="224"/>
                    <a:pt x="181" y="224"/>
                    <a:pt x="175" y="224"/>
                  </a:cubicBezTo>
                  <a:cubicBezTo>
                    <a:pt x="175" y="219"/>
                    <a:pt x="175" y="213"/>
                    <a:pt x="175" y="208"/>
                  </a:cubicBezTo>
                  <a:cubicBezTo>
                    <a:pt x="181" y="208"/>
                    <a:pt x="187" y="208"/>
                    <a:pt x="193" y="208"/>
                  </a:cubicBezTo>
                  <a:cubicBezTo>
                    <a:pt x="193" y="213"/>
                    <a:pt x="193" y="219"/>
                    <a:pt x="193" y="224"/>
                  </a:cubicBezTo>
                  <a:close/>
                  <a:moveTo>
                    <a:pt x="172" y="321"/>
                  </a:moveTo>
                  <a:cubicBezTo>
                    <a:pt x="176" y="321"/>
                    <a:pt x="179" y="321"/>
                    <a:pt x="182" y="321"/>
                  </a:cubicBezTo>
                  <a:cubicBezTo>
                    <a:pt x="182" y="328"/>
                    <a:pt x="182" y="336"/>
                    <a:pt x="182" y="343"/>
                  </a:cubicBezTo>
                  <a:cubicBezTo>
                    <a:pt x="179" y="343"/>
                    <a:pt x="176" y="343"/>
                    <a:pt x="172" y="343"/>
                  </a:cubicBezTo>
                  <a:cubicBezTo>
                    <a:pt x="172" y="336"/>
                    <a:pt x="172" y="328"/>
                    <a:pt x="172" y="321"/>
                  </a:cubicBezTo>
                  <a:close/>
                  <a:moveTo>
                    <a:pt x="172" y="315"/>
                  </a:moveTo>
                  <a:cubicBezTo>
                    <a:pt x="172" y="308"/>
                    <a:pt x="172" y="302"/>
                    <a:pt x="172" y="296"/>
                  </a:cubicBezTo>
                  <a:cubicBezTo>
                    <a:pt x="179" y="296"/>
                    <a:pt x="186" y="296"/>
                    <a:pt x="193" y="296"/>
                  </a:cubicBezTo>
                  <a:cubicBezTo>
                    <a:pt x="193" y="302"/>
                    <a:pt x="193" y="308"/>
                    <a:pt x="193" y="315"/>
                  </a:cubicBezTo>
                  <a:cubicBezTo>
                    <a:pt x="186" y="315"/>
                    <a:pt x="179" y="315"/>
                    <a:pt x="172" y="315"/>
                  </a:cubicBezTo>
                  <a:close/>
                  <a:moveTo>
                    <a:pt x="199" y="315"/>
                  </a:moveTo>
                  <a:cubicBezTo>
                    <a:pt x="199" y="308"/>
                    <a:pt x="199" y="302"/>
                    <a:pt x="199" y="296"/>
                  </a:cubicBezTo>
                  <a:cubicBezTo>
                    <a:pt x="204" y="296"/>
                    <a:pt x="209" y="296"/>
                    <a:pt x="214" y="296"/>
                  </a:cubicBezTo>
                  <a:cubicBezTo>
                    <a:pt x="214" y="302"/>
                    <a:pt x="214" y="308"/>
                    <a:pt x="214" y="315"/>
                  </a:cubicBezTo>
                  <a:cubicBezTo>
                    <a:pt x="209" y="315"/>
                    <a:pt x="204" y="315"/>
                    <a:pt x="199" y="315"/>
                  </a:cubicBezTo>
                  <a:close/>
                  <a:moveTo>
                    <a:pt x="188" y="289"/>
                  </a:moveTo>
                  <a:cubicBezTo>
                    <a:pt x="188" y="284"/>
                    <a:pt x="188" y="279"/>
                    <a:pt x="188" y="274"/>
                  </a:cubicBezTo>
                  <a:cubicBezTo>
                    <a:pt x="197" y="274"/>
                    <a:pt x="205" y="274"/>
                    <a:pt x="214" y="274"/>
                  </a:cubicBezTo>
                  <a:cubicBezTo>
                    <a:pt x="214" y="279"/>
                    <a:pt x="214" y="284"/>
                    <a:pt x="214" y="289"/>
                  </a:cubicBezTo>
                  <a:cubicBezTo>
                    <a:pt x="205" y="289"/>
                    <a:pt x="197" y="289"/>
                    <a:pt x="188" y="289"/>
                  </a:cubicBezTo>
                  <a:close/>
                  <a:moveTo>
                    <a:pt x="203" y="268"/>
                  </a:moveTo>
                  <a:cubicBezTo>
                    <a:pt x="203" y="264"/>
                    <a:pt x="203" y="261"/>
                    <a:pt x="203" y="257"/>
                  </a:cubicBezTo>
                  <a:cubicBezTo>
                    <a:pt x="208" y="257"/>
                    <a:pt x="214" y="257"/>
                    <a:pt x="220" y="257"/>
                  </a:cubicBezTo>
                  <a:cubicBezTo>
                    <a:pt x="218" y="260"/>
                    <a:pt x="216" y="264"/>
                    <a:pt x="215" y="268"/>
                  </a:cubicBezTo>
                  <a:cubicBezTo>
                    <a:pt x="211" y="268"/>
                    <a:pt x="207" y="268"/>
                    <a:pt x="203" y="268"/>
                  </a:cubicBezTo>
                  <a:close/>
                  <a:moveTo>
                    <a:pt x="222" y="265"/>
                  </a:moveTo>
                  <a:cubicBezTo>
                    <a:pt x="227" y="266"/>
                    <a:pt x="231" y="268"/>
                    <a:pt x="236" y="269"/>
                  </a:cubicBezTo>
                  <a:cubicBezTo>
                    <a:pt x="235" y="272"/>
                    <a:pt x="234" y="275"/>
                    <a:pt x="233" y="278"/>
                  </a:cubicBezTo>
                  <a:cubicBezTo>
                    <a:pt x="229" y="278"/>
                    <a:pt x="224" y="278"/>
                    <a:pt x="220" y="278"/>
                  </a:cubicBezTo>
                  <a:cubicBezTo>
                    <a:pt x="219" y="272"/>
                    <a:pt x="221" y="269"/>
                    <a:pt x="222" y="265"/>
                  </a:cubicBezTo>
                  <a:close/>
                  <a:moveTo>
                    <a:pt x="220" y="333"/>
                  </a:moveTo>
                  <a:cubicBezTo>
                    <a:pt x="224" y="333"/>
                    <a:pt x="228" y="333"/>
                    <a:pt x="232" y="333"/>
                  </a:cubicBezTo>
                  <a:cubicBezTo>
                    <a:pt x="232" y="336"/>
                    <a:pt x="232" y="340"/>
                    <a:pt x="232" y="343"/>
                  </a:cubicBezTo>
                  <a:cubicBezTo>
                    <a:pt x="228" y="343"/>
                    <a:pt x="224" y="343"/>
                    <a:pt x="220" y="343"/>
                  </a:cubicBezTo>
                  <a:cubicBezTo>
                    <a:pt x="220" y="340"/>
                    <a:pt x="220" y="336"/>
                    <a:pt x="220" y="333"/>
                  </a:cubicBezTo>
                  <a:close/>
                  <a:moveTo>
                    <a:pt x="236" y="349"/>
                  </a:moveTo>
                  <a:cubicBezTo>
                    <a:pt x="256" y="349"/>
                    <a:pt x="275" y="349"/>
                    <a:pt x="295" y="349"/>
                  </a:cubicBezTo>
                  <a:cubicBezTo>
                    <a:pt x="301" y="349"/>
                    <a:pt x="309" y="348"/>
                    <a:pt x="314" y="349"/>
                  </a:cubicBezTo>
                  <a:cubicBezTo>
                    <a:pt x="317" y="350"/>
                    <a:pt x="322" y="355"/>
                    <a:pt x="325" y="358"/>
                  </a:cubicBezTo>
                  <a:cubicBezTo>
                    <a:pt x="334" y="368"/>
                    <a:pt x="344" y="378"/>
                    <a:pt x="353" y="387"/>
                  </a:cubicBezTo>
                  <a:cubicBezTo>
                    <a:pt x="301" y="387"/>
                    <a:pt x="250" y="387"/>
                    <a:pt x="198" y="387"/>
                  </a:cubicBezTo>
                  <a:cubicBezTo>
                    <a:pt x="198" y="386"/>
                    <a:pt x="201" y="384"/>
                    <a:pt x="202" y="383"/>
                  </a:cubicBezTo>
                  <a:cubicBezTo>
                    <a:pt x="213" y="372"/>
                    <a:pt x="225" y="360"/>
                    <a:pt x="236" y="349"/>
                  </a:cubicBezTo>
                  <a:close/>
                  <a:moveTo>
                    <a:pt x="323" y="343"/>
                  </a:moveTo>
                  <a:cubicBezTo>
                    <a:pt x="323" y="340"/>
                    <a:pt x="323" y="336"/>
                    <a:pt x="323" y="333"/>
                  </a:cubicBezTo>
                  <a:cubicBezTo>
                    <a:pt x="327" y="333"/>
                    <a:pt x="331" y="333"/>
                    <a:pt x="335" y="333"/>
                  </a:cubicBezTo>
                  <a:cubicBezTo>
                    <a:pt x="335" y="336"/>
                    <a:pt x="335" y="340"/>
                    <a:pt x="335" y="343"/>
                  </a:cubicBezTo>
                  <a:cubicBezTo>
                    <a:pt x="331" y="343"/>
                    <a:pt x="327" y="343"/>
                    <a:pt x="323" y="343"/>
                  </a:cubicBezTo>
                  <a:close/>
                  <a:moveTo>
                    <a:pt x="323" y="327"/>
                  </a:moveTo>
                  <a:cubicBezTo>
                    <a:pt x="323" y="323"/>
                    <a:pt x="323" y="320"/>
                    <a:pt x="323" y="316"/>
                  </a:cubicBezTo>
                  <a:cubicBezTo>
                    <a:pt x="327" y="316"/>
                    <a:pt x="331" y="316"/>
                    <a:pt x="335" y="316"/>
                  </a:cubicBezTo>
                  <a:cubicBezTo>
                    <a:pt x="335" y="320"/>
                    <a:pt x="335" y="323"/>
                    <a:pt x="335" y="327"/>
                  </a:cubicBezTo>
                  <a:cubicBezTo>
                    <a:pt x="331" y="327"/>
                    <a:pt x="327" y="327"/>
                    <a:pt x="323" y="327"/>
                  </a:cubicBezTo>
                  <a:close/>
                  <a:moveTo>
                    <a:pt x="323" y="310"/>
                  </a:moveTo>
                  <a:cubicBezTo>
                    <a:pt x="323" y="307"/>
                    <a:pt x="323" y="304"/>
                    <a:pt x="323" y="300"/>
                  </a:cubicBezTo>
                  <a:cubicBezTo>
                    <a:pt x="327" y="300"/>
                    <a:pt x="331" y="300"/>
                    <a:pt x="335" y="300"/>
                  </a:cubicBezTo>
                  <a:cubicBezTo>
                    <a:pt x="335" y="304"/>
                    <a:pt x="335" y="307"/>
                    <a:pt x="335" y="310"/>
                  </a:cubicBezTo>
                  <a:cubicBezTo>
                    <a:pt x="331" y="310"/>
                    <a:pt x="327" y="310"/>
                    <a:pt x="323" y="310"/>
                  </a:cubicBezTo>
                  <a:close/>
                  <a:moveTo>
                    <a:pt x="323" y="294"/>
                  </a:moveTo>
                  <a:cubicBezTo>
                    <a:pt x="323" y="290"/>
                    <a:pt x="323" y="287"/>
                    <a:pt x="323" y="284"/>
                  </a:cubicBezTo>
                  <a:cubicBezTo>
                    <a:pt x="327" y="284"/>
                    <a:pt x="331" y="284"/>
                    <a:pt x="335" y="284"/>
                  </a:cubicBezTo>
                  <a:cubicBezTo>
                    <a:pt x="335" y="287"/>
                    <a:pt x="335" y="290"/>
                    <a:pt x="335" y="294"/>
                  </a:cubicBezTo>
                  <a:cubicBezTo>
                    <a:pt x="331" y="294"/>
                    <a:pt x="327" y="294"/>
                    <a:pt x="323" y="294"/>
                  </a:cubicBezTo>
                  <a:close/>
                  <a:moveTo>
                    <a:pt x="321" y="278"/>
                  </a:moveTo>
                  <a:cubicBezTo>
                    <a:pt x="321" y="275"/>
                    <a:pt x="320" y="272"/>
                    <a:pt x="318" y="269"/>
                  </a:cubicBezTo>
                  <a:cubicBezTo>
                    <a:pt x="322" y="267"/>
                    <a:pt x="328" y="267"/>
                    <a:pt x="332" y="265"/>
                  </a:cubicBezTo>
                  <a:cubicBezTo>
                    <a:pt x="334" y="268"/>
                    <a:pt x="335" y="272"/>
                    <a:pt x="335" y="278"/>
                  </a:cubicBezTo>
                  <a:cubicBezTo>
                    <a:pt x="330" y="278"/>
                    <a:pt x="326" y="278"/>
                    <a:pt x="321" y="278"/>
                  </a:cubicBezTo>
                  <a:close/>
                  <a:moveTo>
                    <a:pt x="334" y="257"/>
                  </a:moveTo>
                  <a:cubicBezTo>
                    <a:pt x="340" y="256"/>
                    <a:pt x="346" y="257"/>
                    <a:pt x="352" y="257"/>
                  </a:cubicBezTo>
                  <a:cubicBezTo>
                    <a:pt x="352" y="261"/>
                    <a:pt x="352" y="264"/>
                    <a:pt x="352" y="268"/>
                  </a:cubicBezTo>
                  <a:cubicBezTo>
                    <a:pt x="348" y="268"/>
                    <a:pt x="344" y="268"/>
                    <a:pt x="340" y="268"/>
                  </a:cubicBezTo>
                  <a:cubicBezTo>
                    <a:pt x="338" y="264"/>
                    <a:pt x="337" y="260"/>
                    <a:pt x="334" y="257"/>
                  </a:cubicBezTo>
                  <a:close/>
                  <a:moveTo>
                    <a:pt x="341" y="289"/>
                  </a:moveTo>
                  <a:cubicBezTo>
                    <a:pt x="341" y="284"/>
                    <a:pt x="341" y="279"/>
                    <a:pt x="341" y="274"/>
                  </a:cubicBezTo>
                  <a:cubicBezTo>
                    <a:pt x="350" y="274"/>
                    <a:pt x="358" y="274"/>
                    <a:pt x="367" y="274"/>
                  </a:cubicBezTo>
                  <a:cubicBezTo>
                    <a:pt x="367" y="279"/>
                    <a:pt x="367" y="284"/>
                    <a:pt x="367" y="289"/>
                  </a:cubicBezTo>
                  <a:cubicBezTo>
                    <a:pt x="358" y="289"/>
                    <a:pt x="350" y="289"/>
                    <a:pt x="341" y="289"/>
                  </a:cubicBezTo>
                  <a:close/>
                  <a:moveTo>
                    <a:pt x="356" y="296"/>
                  </a:moveTo>
                  <a:cubicBezTo>
                    <a:pt x="356" y="302"/>
                    <a:pt x="356" y="308"/>
                    <a:pt x="356" y="315"/>
                  </a:cubicBezTo>
                  <a:cubicBezTo>
                    <a:pt x="351" y="315"/>
                    <a:pt x="346" y="315"/>
                    <a:pt x="341" y="315"/>
                  </a:cubicBezTo>
                  <a:cubicBezTo>
                    <a:pt x="341" y="308"/>
                    <a:pt x="341" y="302"/>
                    <a:pt x="341" y="296"/>
                  </a:cubicBezTo>
                  <a:cubicBezTo>
                    <a:pt x="346" y="296"/>
                    <a:pt x="351" y="296"/>
                    <a:pt x="356" y="296"/>
                  </a:cubicBezTo>
                  <a:close/>
                  <a:moveTo>
                    <a:pt x="373" y="289"/>
                  </a:moveTo>
                  <a:cubicBezTo>
                    <a:pt x="373" y="284"/>
                    <a:pt x="373" y="279"/>
                    <a:pt x="373" y="274"/>
                  </a:cubicBezTo>
                  <a:cubicBezTo>
                    <a:pt x="376" y="274"/>
                    <a:pt x="380" y="274"/>
                    <a:pt x="383" y="274"/>
                  </a:cubicBezTo>
                  <a:cubicBezTo>
                    <a:pt x="383" y="279"/>
                    <a:pt x="383" y="284"/>
                    <a:pt x="383" y="289"/>
                  </a:cubicBezTo>
                  <a:cubicBezTo>
                    <a:pt x="380" y="289"/>
                    <a:pt x="376" y="289"/>
                    <a:pt x="373" y="289"/>
                  </a:cubicBezTo>
                  <a:close/>
                  <a:moveTo>
                    <a:pt x="358" y="268"/>
                  </a:moveTo>
                  <a:cubicBezTo>
                    <a:pt x="358" y="264"/>
                    <a:pt x="358" y="261"/>
                    <a:pt x="358" y="257"/>
                  </a:cubicBezTo>
                  <a:cubicBezTo>
                    <a:pt x="366" y="257"/>
                    <a:pt x="375" y="257"/>
                    <a:pt x="383" y="257"/>
                  </a:cubicBezTo>
                  <a:cubicBezTo>
                    <a:pt x="383" y="261"/>
                    <a:pt x="383" y="264"/>
                    <a:pt x="383" y="268"/>
                  </a:cubicBezTo>
                  <a:cubicBezTo>
                    <a:pt x="375" y="268"/>
                    <a:pt x="366" y="268"/>
                    <a:pt x="358" y="268"/>
                  </a:cubicBezTo>
                  <a:close/>
                  <a:moveTo>
                    <a:pt x="372" y="251"/>
                  </a:moveTo>
                  <a:cubicBezTo>
                    <a:pt x="373" y="244"/>
                    <a:pt x="372" y="236"/>
                    <a:pt x="373" y="230"/>
                  </a:cubicBezTo>
                  <a:cubicBezTo>
                    <a:pt x="382" y="230"/>
                    <a:pt x="392" y="230"/>
                    <a:pt x="402" y="230"/>
                  </a:cubicBezTo>
                  <a:cubicBezTo>
                    <a:pt x="402" y="237"/>
                    <a:pt x="402" y="244"/>
                    <a:pt x="402" y="251"/>
                  </a:cubicBezTo>
                  <a:cubicBezTo>
                    <a:pt x="392" y="251"/>
                    <a:pt x="382" y="251"/>
                    <a:pt x="372" y="251"/>
                  </a:cubicBezTo>
                  <a:close/>
                  <a:moveTo>
                    <a:pt x="426" y="230"/>
                  </a:moveTo>
                  <a:cubicBezTo>
                    <a:pt x="426" y="237"/>
                    <a:pt x="426" y="244"/>
                    <a:pt x="426" y="251"/>
                  </a:cubicBezTo>
                  <a:cubicBezTo>
                    <a:pt x="420" y="251"/>
                    <a:pt x="414" y="251"/>
                    <a:pt x="407" y="251"/>
                  </a:cubicBezTo>
                  <a:cubicBezTo>
                    <a:pt x="407" y="244"/>
                    <a:pt x="407" y="237"/>
                    <a:pt x="407" y="230"/>
                  </a:cubicBezTo>
                  <a:cubicBezTo>
                    <a:pt x="414" y="230"/>
                    <a:pt x="420" y="230"/>
                    <a:pt x="426" y="230"/>
                  </a:cubicBezTo>
                  <a:close/>
                  <a:moveTo>
                    <a:pt x="413" y="224"/>
                  </a:moveTo>
                  <a:cubicBezTo>
                    <a:pt x="413" y="219"/>
                    <a:pt x="413" y="213"/>
                    <a:pt x="413" y="208"/>
                  </a:cubicBezTo>
                  <a:cubicBezTo>
                    <a:pt x="418" y="208"/>
                    <a:pt x="422" y="208"/>
                    <a:pt x="426" y="208"/>
                  </a:cubicBezTo>
                  <a:cubicBezTo>
                    <a:pt x="426" y="213"/>
                    <a:pt x="426" y="219"/>
                    <a:pt x="426" y="224"/>
                  </a:cubicBezTo>
                  <a:cubicBezTo>
                    <a:pt x="422" y="224"/>
                    <a:pt x="418" y="224"/>
                    <a:pt x="413" y="224"/>
                  </a:cubicBezTo>
                  <a:close/>
                  <a:moveTo>
                    <a:pt x="407" y="224"/>
                  </a:moveTo>
                  <a:cubicBezTo>
                    <a:pt x="400" y="224"/>
                    <a:pt x="393" y="224"/>
                    <a:pt x="386" y="224"/>
                  </a:cubicBezTo>
                  <a:cubicBezTo>
                    <a:pt x="386" y="219"/>
                    <a:pt x="386" y="213"/>
                    <a:pt x="386" y="208"/>
                  </a:cubicBezTo>
                  <a:cubicBezTo>
                    <a:pt x="393" y="208"/>
                    <a:pt x="400" y="208"/>
                    <a:pt x="407" y="208"/>
                  </a:cubicBezTo>
                  <a:cubicBezTo>
                    <a:pt x="407" y="213"/>
                    <a:pt x="407" y="219"/>
                    <a:pt x="407" y="224"/>
                  </a:cubicBezTo>
                  <a:close/>
                  <a:moveTo>
                    <a:pt x="389" y="257"/>
                  </a:moveTo>
                  <a:cubicBezTo>
                    <a:pt x="403" y="257"/>
                    <a:pt x="417" y="257"/>
                    <a:pt x="432" y="257"/>
                  </a:cubicBezTo>
                  <a:cubicBezTo>
                    <a:pt x="433" y="251"/>
                    <a:pt x="432" y="243"/>
                    <a:pt x="432" y="236"/>
                  </a:cubicBezTo>
                  <a:cubicBezTo>
                    <a:pt x="432" y="236"/>
                    <a:pt x="432" y="236"/>
                    <a:pt x="432" y="235"/>
                  </a:cubicBezTo>
                  <a:cubicBezTo>
                    <a:pt x="451" y="235"/>
                    <a:pt x="470" y="235"/>
                    <a:pt x="489" y="235"/>
                  </a:cubicBezTo>
                  <a:cubicBezTo>
                    <a:pt x="489" y="258"/>
                    <a:pt x="488" y="279"/>
                    <a:pt x="487" y="299"/>
                  </a:cubicBezTo>
                  <a:cubicBezTo>
                    <a:pt x="454" y="299"/>
                    <a:pt x="421" y="299"/>
                    <a:pt x="389" y="299"/>
                  </a:cubicBezTo>
                  <a:cubicBezTo>
                    <a:pt x="389" y="285"/>
                    <a:pt x="389" y="271"/>
                    <a:pt x="389" y="257"/>
                  </a:cubicBezTo>
                  <a:close/>
                  <a:moveTo>
                    <a:pt x="216" y="157"/>
                  </a:moveTo>
                  <a:cubicBezTo>
                    <a:pt x="224" y="157"/>
                    <a:pt x="232" y="157"/>
                    <a:pt x="240" y="157"/>
                  </a:cubicBezTo>
                  <a:cubicBezTo>
                    <a:pt x="240" y="165"/>
                    <a:pt x="240" y="172"/>
                    <a:pt x="240" y="179"/>
                  </a:cubicBezTo>
                  <a:cubicBezTo>
                    <a:pt x="232" y="179"/>
                    <a:pt x="223" y="179"/>
                    <a:pt x="215" y="179"/>
                  </a:cubicBezTo>
                  <a:cubicBezTo>
                    <a:pt x="215" y="172"/>
                    <a:pt x="215" y="164"/>
                    <a:pt x="216" y="157"/>
                  </a:cubicBezTo>
                  <a:close/>
                  <a:moveTo>
                    <a:pt x="218" y="185"/>
                  </a:moveTo>
                  <a:cubicBezTo>
                    <a:pt x="218" y="191"/>
                    <a:pt x="218" y="196"/>
                    <a:pt x="218" y="202"/>
                  </a:cubicBezTo>
                  <a:cubicBezTo>
                    <a:pt x="188" y="202"/>
                    <a:pt x="159" y="202"/>
                    <a:pt x="130" y="202"/>
                  </a:cubicBezTo>
                  <a:cubicBezTo>
                    <a:pt x="130" y="192"/>
                    <a:pt x="130" y="180"/>
                    <a:pt x="130" y="171"/>
                  </a:cubicBezTo>
                  <a:cubicBezTo>
                    <a:pt x="134" y="171"/>
                    <a:pt x="138" y="171"/>
                    <a:pt x="142" y="171"/>
                  </a:cubicBezTo>
                  <a:cubicBezTo>
                    <a:pt x="142" y="177"/>
                    <a:pt x="142" y="184"/>
                    <a:pt x="142" y="191"/>
                  </a:cubicBezTo>
                  <a:cubicBezTo>
                    <a:pt x="148" y="192"/>
                    <a:pt x="157" y="191"/>
                    <a:pt x="164" y="191"/>
                  </a:cubicBezTo>
                  <a:cubicBezTo>
                    <a:pt x="165" y="185"/>
                    <a:pt x="164" y="177"/>
                    <a:pt x="164" y="171"/>
                  </a:cubicBezTo>
                  <a:cubicBezTo>
                    <a:pt x="168" y="171"/>
                    <a:pt x="172" y="171"/>
                    <a:pt x="175" y="171"/>
                  </a:cubicBezTo>
                  <a:cubicBezTo>
                    <a:pt x="175" y="178"/>
                    <a:pt x="175" y="184"/>
                    <a:pt x="175" y="191"/>
                  </a:cubicBezTo>
                  <a:cubicBezTo>
                    <a:pt x="183" y="191"/>
                    <a:pt x="191" y="191"/>
                    <a:pt x="198" y="191"/>
                  </a:cubicBezTo>
                  <a:cubicBezTo>
                    <a:pt x="198" y="184"/>
                    <a:pt x="198" y="178"/>
                    <a:pt x="198" y="171"/>
                  </a:cubicBezTo>
                  <a:cubicBezTo>
                    <a:pt x="202" y="171"/>
                    <a:pt x="206" y="171"/>
                    <a:pt x="209" y="171"/>
                  </a:cubicBezTo>
                  <a:cubicBezTo>
                    <a:pt x="209" y="175"/>
                    <a:pt x="209" y="180"/>
                    <a:pt x="209" y="185"/>
                  </a:cubicBezTo>
                  <a:cubicBezTo>
                    <a:pt x="212" y="185"/>
                    <a:pt x="215" y="185"/>
                    <a:pt x="218" y="185"/>
                  </a:cubicBezTo>
                  <a:close/>
                  <a:moveTo>
                    <a:pt x="209" y="165"/>
                  </a:moveTo>
                  <a:cubicBezTo>
                    <a:pt x="204" y="165"/>
                    <a:pt x="198" y="165"/>
                    <a:pt x="193" y="165"/>
                  </a:cubicBezTo>
                  <a:cubicBezTo>
                    <a:pt x="192" y="171"/>
                    <a:pt x="193" y="179"/>
                    <a:pt x="193" y="186"/>
                  </a:cubicBezTo>
                  <a:cubicBezTo>
                    <a:pt x="189" y="186"/>
                    <a:pt x="185" y="186"/>
                    <a:pt x="182" y="186"/>
                  </a:cubicBezTo>
                  <a:cubicBezTo>
                    <a:pt x="182" y="179"/>
                    <a:pt x="182" y="172"/>
                    <a:pt x="182" y="165"/>
                  </a:cubicBezTo>
                  <a:cubicBezTo>
                    <a:pt x="175" y="164"/>
                    <a:pt x="166" y="165"/>
                    <a:pt x="159" y="165"/>
                  </a:cubicBezTo>
                  <a:cubicBezTo>
                    <a:pt x="159" y="172"/>
                    <a:pt x="159" y="179"/>
                    <a:pt x="159" y="186"/>
                  </a:cubicBezTo>
                  <a:cubicBezTo>
                    <a:pt x="155" y="186"/>
                    <a:pt x="151" y="186"/>
                    <a:pt x="148" y="186"/>
                  </a:cubicBezTo>
                  <a:cubicBezTo>
                    <a:pt x="148" y="179"/>
                    <a:pt x="148" y="172"/>
                    <a:pt x="148" y="165"/>
                  </a:cubicBezTo>
                  <a:cubicBezTo>
                    <a:pt x="140" y="164"/>
                    <a:pt x="132" y="165"/>
                    <a:pt x="124" y="165"/>
                  </a:cubicBezTo>
                  <a:cubicBezTo>
                    <a:pt x="123" y="185"/>
                    <a:pt x="124" y="206"/>
                    <a:pt x="124" y="227"/>
                  </a:cubicBezTo>
                  <a:cubicBezTo>
                    <a:pt x="105" y="227"/>
                    <a:pt x="86" y="227"/>
                    <a:pt x="66" y="227"/>
                  </a:cubicBezTo>
                  <a:cubicBezTo>
                    <a:pt x="66" y="197"/>
                    <a:pt x="69" y="165"/>
                    <a:pt x="61" y="143"/>
                  </a:cubicBezTo>
                  <a:cubicBezTo>
                    <a:pt x="110" y="143"/>
                    <a:pt x="160" y="143"/>
                    <a:pt x="209" y="143"/>
                  </a:cubicBezTo>
                  <a:cubicBezTo>
                    <a:pt x="209" y="150"/>
                    <a:pt x="209" y="157"/>
                    <a:pt x="209" y="165"/>
                  </a:cubicBezTo>
                  <a:close/>
                  <a:moveTo>
                    <a:pt x="166" y="308"/>
                  </a:moveTo>
                  <a:cubicBezTo>
                    <a:pt x="166" y="321"/>
                    <a:pt x="166" y="335"/>
                    <a:pt x="166" y="349"/>
                  </a:cubicBezTo>
                  <a:cubicBezTo>
                    <a:pt x="184" y="349"/>
                    <a:pt x="204" y="349"/>
                    <a:pt x="222" y="349"/>
                  </a:cubicBezTo>
                  <a:cubicBezTo>
                    <a:pt x="223" y="350"/>
                    <a:pt x="222" y="351"/>
                    <a:pt x="221" y="351"/>
                  </a:cubicBezTo>
                  <a:cubicBezTo>
                    <a:pt x="212" y="360"/>
                    <a:pt x="204" y="369"/>
                    <a:pt x="194" y="378"/>
                  </a:cubicBezTo>
                  <a:cubicBezTo>
                    <a:pt x="191" y="381"/>
                    <a:pt x="187" y="387"/>
                    <a:pt x="184" y="387"/>
                  </a:cubicBezTo>
                  <a:cubicBezTo>
                    <a:pt x="179" y="389"/>
                    <a:pt x="166" y="387"/>
                    <a:pt x="160" y="387"/>
                  </a:cubicBezTo>
                  <a:cubicBezTo>
                    <a:pt x="136" y="387"/>
                    <a:pt x="112" y="387"/>
                    <a:pt x="88" y="387"/>
                  </a:cubicBezTo>
                  <a:cubicBezTo>
                    <a:pt x="78" y="365"/>
                    <a:pt x="72" y="337"/>
                    <a:pt x="70" y="308"/>
                  </a:cubicBezTo>
                  <a:cubicBezTo>
                    <a:pt x="102" y="308"/>
                    <a:pt x="134" y="308"/>
                    <a:pt x="166" y="308"/>
                  </a:cubicBezTo>
                  <a:close/>
                  <a:moveTo>
                    <a:pt x="278" y="496"/>
                  </a:moveTo>
                  <a:cubicBezTo>
                    <a:pt x="270" y="490"/>
                    <a:pt x="262" y="483"/>
                    <a:pt x="253" y="477"/>
                  </a:cubicBezTo>
                  <a:cubicBezTo>
                    <a:pt x="261" y="473"/>
                    <a:pt x="269" y="469"/>
                    <a:pt x="277" y="464"/>
                  </a:cubicBezTo>
                  <a:cubicBezTo>
                    <a:pt x="285" y="469"/>
                    <a:pt x="293" y="473"/>
                    <a:pt x="302" y="477"/>
                  </a:cubicBezTo>
                  <a:cubicBezTo>
                    <a:pt x="293" y="483"/>
                    <a:pt x="286" y="490"/>
                    <a:pt x="278" y="496"/>
                  </a:cubicBezTo>
                  <a:close/>
                  <a:moveTo>
                    <a:pt x="291" y="462"/>
                  </a:moveTo>
                  <a:cubicBezTo>
                    <a:pt x="286" y="460"/>
                    <a:pt x="282" y="457"/>
                    <a:pt x="277" y="455"/>
                  </a:cubicBezTo>
                  <a:cubicBezTo>
                    <a:pt x="272" y="457"/>
                    <a:pt x="268" y="460"/>
                    <a:pt x="263" y="462"/>
                  </a:cubicBezTo>
                  <a:cubicBezTo>
                    <a:pt x="263" y="460"/>
                    <a:pt x="264" y="457"/>
                    <a:pt x="264" y="455"/>
                  </a:cubicBezTo>
                  <a:cubicBezTo>
                    <a:pt x="264" y="452"/>
                    <a:pt x="266" y="449"/>
                    <a:pt x="265" y="447"/>
                  </a:cubicBezTo>
                  <a:cubicBezTo>
                    <a:pt x="265" y="445"/>
                    <a:pt x="261" y="442"/>
                    <a:pt x="260" y="441"/>
                  </a:cubicBezTo>
                  <a:cubicBezTo>
                    <a:pt x="258" y="439"/>
                    <a:pt x="255" y="437"/>
                    <a:pt x="254" y="435"/>
                  </a:cubicBezTo>
                  <a:cubicBezTo>
                    <a:pt x="259" y="434"/>
                    <a:pt x="264" y="434"/>
                    <a:pt x="270" y="433"/>
                  </a:cubicBezTo>
                  <a:cubicBezTo>
                    <a:pt x="272" y="428"/>
                    <a:pt x="274" y="423"/>
                    <a:pt x="277" y="418"/>
                  </a:cubicBezTo>
                  <a:cubicBezTo>
                    <a:pt x="279" y="423"/>
                    <a:pt x="282" y="428"/>
                    <a:pt x="284" y="433"/>
                  </a:cubicBezTo>
                  <a:cubicBezTo>
                    <a:pt x="289" y="433"/>
                    <a:pt x="294" y="434"/>
                    <a:pt x="299" y="435"/>
                  </a:cubicBezTo>
                  <a:cubicBezTo>
                    <a:pt x="299" y="437"/>
                    <a:pt x="296" y="439"/>
                    <a:pt x="294" y="441"/>
                  </a:cubicBezTo>
                  <a:cubicBezTo>
                    <a:pt x="292" y="443"/>
                    <a:pt x="290" y="445"/>
                    <a:pt x="288" y="446"/>
                  </a:cubicBezTo>
                  <a:cubicBezTo>
                    <a:pt x="289" y="452"/>
                    <a:pt x="290" y="457"/>
                    <a:pt x="291" y="462"/>
                  </a:cubicBezTo>
                  <a:close/>
                  <a:moveTo>
                    <a:pt x="460" y="401"/>
                  </a:moveTo>
                  <a:cubicBezTo>
                    <a:pt x="454" y="412"/>
                    <a:pt x="445" y="421"/>
                    <a:pt x="434" y="428"/>
                  </a:cubicBezTo>
                  <a:cubicBezTo>
                    <a:pt x="422" y="435"/>
                    <a:pt x="405" y="439"/>
                    <a:pt x="389" y="443"/>
                  </a:cubicBezTo>
                  <a:cubicBezTo>
                    <a:pt x="358" y="452"/>
                    <a:pt x="326" y="462"/>
                    <a:pt x="302" y="477"/>
                  </a:cubicBezTo>
                  <a:cubicBezTo>
                    <a:pt x="301" y="470"/>
                    <a:pt x="300" y="464"/>
                    <a:pt x="298" y="457"/>
                  </a:cubicBezTo>
                  <a:cubicBezTo>
                    <a:pt x="298" y="455"/>
                    <a:pt x="297" y="452"/>
                    <a:pt x="297" y="450"/>
                  </a:cubicBezTo>
                  <a:cubicBezTo>
                    <a:pt x="298" y="447"/>
                    <a:pt x="306" y="442"/>
                    <a:pt x="308" y="440"/>
                  </a:cubicBezTo>
                  <a:cubicBezTo>
                    <a:pt x="312" y="436"/>
                    <a:pt x="315" y="433"/>
                    <a:pt x="318" y="430"/>
                  </a:cubicBezTo>
                  <a:cubicBezTo>
                    <a:pt x="309" y="428"/>
                    <a:pt x="300" y="427"/>
                    <a:pt x="290" y="426"/>
                  </a:cubicBezTo>
                  <a:cubicBezTo>
                    <a:pt x="285" y="417"/>
                    <a:pt x="281" y="409"/>
                    <a:pt x="277" y="400"/>
                  </a:cubicBezTo>
                  <a:cubicBezTo>
                    <a:pt x="272" y="408"/>
                    <a:pt x="269" y="417"/>
                    <a:pt x="264" y="426"/>
                  </a:cubicBezTo>
                  <a:cubicBezTo>
                    <a:pt x="255" y="427"/>
                    <a:pt x="246" y="428"/>
                    <a:pt x="237" y="429"/>
                  </a:cubicBezTo>
                  <a:cubicBezTo>
                    <a:pt x="236" y="431"/>
                    <a:pt x="239" y="433"/>
                    <a:pt x="241" y="434"/>
                  </a:cubicBezTo>
                  <a:cubicBezTo>
                    <a:pt x="245" y="438"/>
                    <a:pt x="247" y="441"/>
                    <a:pt x="252" y="445"/>
                  </a:cubicBezTo>
                  <a:cubicBezTo>
                    <a:pt x="253" y="446"/>
                    <a:pt x="256" y="449"/>
                    <a:pt x="256" y="451"/>
                  </a:cubicBezTo>
                  <a:cubicBezTo>
                    <a:pt x="257" y="453"/>
                    <a:pt x="255" y="460"/>
                    <a:pt x="254" y="463"/>
                  </a:cubicBezTo>
                  <a:cubicBezTo>
                    <a:pt x="253" y="468"/>
                    <a:pt x="252" y="472"/>
                    <a:pt x="252" y="476"/>
                  </a:cubicBezTo>
                  <a:cubicBezTo>
                    <a:pt x="227" y="460"/>
                    <a:pt x="194" y="451"/>
                    <a:pt x="162" y="442"/>
                  </a:cubicBezTo>
                  <a:cubicBezTo>
                    <a:pt x="152" y="439"/>
                    <a:pt x="140" y="437"/>
                    <a:pt x="130" y="433"/>
                  </a:cubicBezTo>
                  <a:cubicBezTo>
                    <a:pt x="114" y="426"/>
                    <a:pt x="101" y="411"/>
                    <a:pt x="93" y="396"/>
                  </a:cubicBezTo>
                  <a:cubicBezTo>
                    <a:pt x="216" y="396"/>
                    <a:pt x="339" y="396"/>
                    <a:pt x="462" y="396"/>
                  </a:cubicBezTo>
                  <a:cubicBezTo>
                    <a:pt x="463" y="398"/>
                    <a:pt x="461" y="399"/>
                    <a:pt x="460" y="401"/>
                  </a:cubicBezTo>
                  <a:close/>
                  <a:moveTo>
                    <a:pt x="467" y="387"/>
                  </a:moveTo>
                  <a:cubicBezTo>
                    <a:pt x="438" y="387"/>
                    <a:pt x="409" y="387"/>
                    <a:pt x="379" y="387"/>
                  </a:cubicBezTo>
                  <a:cubicBezTo>
                    <a:pt x="375" y="387"/>
                    <a:pt x="370" y="388"/>
                    <a:pt x="367" y="387"/>
                  </a:cubicBezTo>
                  <a:cubicBezTo>
                    <a:pt x="364" y="387"/>
                    <a:pt x="359" y="381"/>
                    <a:pt x="356" y="378"/>
                  </a:cubicBezTo>
                  <a:cubicBezTo>
                    <a:pt x="347" y="368"/>
                    <a:pt x="337" y="359"/>
                    <a:pt x="328" y="349"/>
                  </a:cubicBezTo>
                  <a:cubicBezTo>
                    <a:pt x="348" y="349"/>
                    <a:pt x="368" y="349"/>
                    <a:pt x="388" y="349"/>
                  </a:cubicBezTo>
                  <a:cubicBezTo>
                    <a:pt x="389" y="336"/>
                    <a:pt x="389" y="322"/>
                    <a:pt x="389" y="309"/>
                  </a:cubicBezTo>
                  <a:cubicBezTo>
                    <a:pt x="389" y="309"/>
                    <a:pt x="389" y="308"/>
                    <a:pt x="389" y="308"/>
                  </a:cubicBezTo>
                  <a:cubicBezTo>
                    <a:pt x="421" y="308"/>
                    <a:pt x="454" y="308"/>
                    <a:pt x="486" y="308"/>
                  </a:cubicBezTo>
                  <a:cubicBezTo>
                    <a:pt x="483" y="338"/>
                    <a:pt x="478" y="365"/>
                    <a:pt x="467" y="387"/>
                  </a:cubicBezTo>
                  <a:close/>
                  <a:moveTo>
                    <a:pt x="499" y="134"/>
                  </a:moveTo>
                  <a:cubicBezTo>
                    <a:pt x="448" y="134"/>
                    <a:pt x="397" y="134"/>
                    <a:pt x="345" y="134"/>
                  </a:cubicBezTo>
                  <a:cubicBezTo>
                    <a:pt x="345" y="128"/>
                    <a:pt x="345" y="123"/>
                    <a:pt x="345" y="118"/>
                  </a:cubicBezTo>
                  <a:cubicBezTo>
                    <a:pt x="338" y="117"/>
                    <a:pt x="329" y="117"/>
                    <a:pt x="321" y="117"/>
                  </a:cubicBezTo>
                  <a:cubicBezTo>
                    <a:pt x="321" y="124"/>
                    <a:pt x="321" y="132"/>
                    <a:pt x="321" y="139"/>
                  </a:cubicBezTo>
                  <a:cubicBezTo>
                    <a:pt x="317" y="139"/>
                    <a:pt x="313" y="139"/>
                    <a:pt x="308" y="139"/>
                  </a:cubicBezTo>
                  <a:cubicBezTo>
                    <a:pt x="308" y="132"/>
                    <a:pt x="308" y="125"/>
                    <a:pt x="308" y="118"/>
                  </a:cubicBezTo>
                  <a:cubicBezTo>
                    <a:pt x="301" y="117"/>
                    <a:pt x="292" y="117"/>
                    <a:pt x="284" y="117"/>
                  </a:cubicBezTo>
                  <a:cubicBezTo>
                    <a:pt x="284" y="124"/>
                    <a:pt x="284" y="132"/>
                    <a:pt x="284" y="139"/>
                  </a:cubicBezTo>
                  <a:cubicBezTo>
                    <a:pt x="280" y="139"/>
                    <a:pt x="275" y="139"/>
                    <a:pt x="271" y="139"/>
                  </a:cubicBezTo>
                  <a:cubicBezTo>
                    <a:pt x="271" y="132"/>
                    <a:pt x="271" y="125"/>
                    <a:pt x="271" y="118"/>
                  </a:cubicBezTo>
                  <a:cubicBezTo>
                    <a:pt x="264" y="117"/>
                    <a:pt x="255" y="117"/>
                    <a:pt x="247" y="117"/>
                  </a:cubicBezTo>
                  <a:cubicBezTo>
                    <a:pt x="247" y="124"/>
                    <a:pt x="247" y="132"/>
                    <a:pt x="247" y="139"/>
                  </a:cubicBezTo>
                  <a:cubicBezTo>
                    <a:pt x="242" y="139"/>
                    <a:pt x="238" y="139"/>
                    <a:pt x="234" y="139"/>
                  </a:cubicBezTo>
                  <a:cubicBezTo>
                    <a:pt x="234" y="132"/>
                    <a:pt x="234" y="124"/>
                    <a:pt x="234" y="117"/>
                  </a:cubicBezTo>
                  <a:cubicBezTo>
                    <a:pt x="226" y="117"/>
                    <a:pt x="218" y="117"/>
                    <a:pt x="209" y="117"/>
                  </a:cubicBezTo>
                  <a:cubicBezTo>
                    <a:pt x="209" y="123"/>
                    <a:pt x="209" y="128"/>
                    <a:pt x="209" y="134"/>
                  </a:cubicBezTo>
                  <a:cubicBezTo>
                    <a:pt x="159" y="134"/>
                    <a:pt x="108" y="134"/>
                    <a:pt x="58" y="134"/>
                  </a:cubicBezTo>
                  <a:cubicBezTo>
                    <a:pt x="49" y="119"/>
                    <a:pt x="40" y="105"/>
                    <a:pt x="25" y="97"/>
                  </a:cubicBezTo>
                  <a:cubicBezTo>
                    <a:pt x="24" y="96"/>
                    <a:pt x="26" y="95"/>
                    <a:pt x="27" y="95"/>
                  </a:cubicBezTo>
                  <a:cubicBezTo>
                    <a:pt x="57" y="68"/>
                    <a:pt x="89" y="42"/>
                    <a:pt x="119" y="16"/>
                  </a:cubicBezTo>
                  <a:cubicBezTo>
                    <a:pt x="160" y="43"/>
                    <a:pt x="212" y="62"/>
                    <a:pt x="278" y="62"/>
                  </a:cubicBezTo>
                  <a:cubicBezTo>
                    <a:pt x="330" y="62"/>
                    <a:pt x="370" y="51"/>
                    <a:pt x="404" y="33"/>
                  </a:cubicBezTo>
                  <a:cubicBezTo>
                    <a:pt x="416" y="27"/>
                    <a:pt x="428" y="21"/>
                    <a:pt x="438" y="15"/>
                  </a:cubicBezTo>
                  <a:cubicBezTo>
                    <a:pt x="469" y="42"/>
                    <a:pt x="502" y="70"/>
                    <a:pt x="532" y="97"/>
                  </a:cubicBezTo>
                  <a:cubicBezTo>
                    <a:pt x="517" y="105"/>
                    <a:pt x="506" y="118"/>
                    <a:pt x="499"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1" name="组合 1"/>
          <p:cNvGrpSpPr/>
          <p:nvPr/>
        </p:nvGrpSpPr>
        <p:grpSpPr bwMode="auto">
          <a:xfrm>
            <a:off x="10203209" y="-781974"/>
            <a:ext cx="2441455" cy="3223791"/>
            <a:chOff x="0" y="-2"/>
            <a:chExt cx="2175714" cy="2871210"/>
          </a:xfrm>
          <a:solidFill>
            <a:srgbClr val="157E9F"/>
          </a:solidFill>
        </p:grpSpPr>
        <p:sp>
          <p:nvSpPr>
            <p:cNvPr id="202" name="矩形 13"/>
            <p:cNvSpPr>
              <a:spLocks noChangeArrowheads="1"/>
            </p:cNvSpPr>
            <p:nvPr/>
          </p:nvSpPr>
          <p:spPr bwMode="auto">
            <a:xfrm rot="2727610">
              <a:off x="-391510" y="1232685"/>
              <a:ext cx="2871210" cy="405837"/>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2A2E37"/>
                </a:solidFill>
                <a:latin typeface="宋体" panose="02010600030101010101" pitchFamily="2" charset="-122"/>
                <a:sym typeface="宋体" panose="02010600030101010101" pitchFamily="2" charset="-122"/>
              </a:endParaRPr>
            </a:p>
          </p:txBody>
        </p:sp>
        <p:sp>
          <p:nvSpPr>
            <p:cNvPr id="203" name="TextBox 14"/>
            <p:cNvSpPr>
              <a:spLocks noChangeArrowheads="1"/>
            </p:cNvSpPr>
            <p:nvPr/>
          </p:nvSpPr>
          <p:spPr bwMode="auto">
            <a:xfrm rot="2748894">
              <a:off x="470325" y="1223644"/>
              <a:ext cx="1005550" cy="328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2020·03</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 name="直接连接符 15"/>
            <p:cNvSpPr>
              <a:spLocks noChangeShapeType="1"/>
            </p:cNvSpPr>
            <p:nvPr/>
          </p:nvSpPr>
          <p:spPr bwMode="auto">
            <a:xfrm>
              <a:off x="0" y="609418"/>
              <a:ext cx="2016224" cy="2016224"/>
            </a:xfrm>
            <a:prstGeom prst="line">
              <a:avLst/>
            </a:prstGeom>
            <a:grpFill/>
            <a:ln w="9525">
              <a:solidFill>
                <a:schemeClr val="bg1"/>
              </a:solidFill>
              <a:prstDash val="dash"/>
              <a:bevel/>
            </a:ln>
          </p:spPr>
          <p:txBody>
            <a:bodyPr/>
            <a:lstStyle/>
            <a:p>
              <a:endParaRPr lang="zh-CN" altLang="en-US"/>
            </a:p>
          </p:txBody>
        </p:sp>
        <p:sp>
          <p:nvSpPr>
            <p:cNvPr id="205" name="直接连接符 16"/>
            <p:cNvSpPr>
              <a:spLocks noChangeShapeType="1"/>
            </p:cNvSpPr>
            <p:nvPr/>
          </p:nvSpPr>
          <p:spPr bwMode="auto">
            <a:xfrm>
              <a:off x="159490" y="328427"/>
              <a:ext cx="2016224" cy="2016224"/>
            </a:xfrm>
            <a:prstGeom prst="line">
              <a:avLst/>
            </a:prstGeom>
            <a:grpFill/>
            <a:ln w="9525">
              <a:solidFill>
                <a:schemeClr val="bg1"/>
              </a:solidFill>
              <a:prstDash val="dash"/>
              <a:bevel/>
            </a:ln>
          </p:spPr>
          <p:txBody>
            <a:bodyPr/>
            <a:lstStyle/>
            <a:p>
              <a:endParaRPr lang="zh-CN" altLang="en-US"/>
            </a:p>
          </p:txBody>
        </p:sp>
      </p:grpSp>
      <p:cxnSp>
        <p:nvCxnSpPr>
          <p:cNvPr id="69" name="直接连接符 68"/>
          <p:cNvCxnSpPr/>
          <p:nvPr/>
        </p:nvCxnSpPr>
        <p:spPr>
          <a:xfrm>
            <a:off x="4725501" y="2592712"/>
            <a:ext cx="5185097"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725501" y="4084188"/>
            <a:ext cx="5185097" cy="0"/>
          </a:xfrm>
          <a:prstGeom prst="line">
            <a:avLst/>
          </a:prstGeom>
          <a:ln>
            <a:solidFill>
              <a:srgbClr val="157E9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文本框 3"/>
          <p:cNvSpPr txBox="1">
            <a:spLocks noChangeArrowheads="1"/>
          </p:cNvSpPr>
          <p:nvPr/>
        </p:nvSpPr>
        <p:spPr bwMode="auto">
          <a:xfrm>
            <a:off x="397606" y="887413"/>
            <a:ext cx="1015663" cy="5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5400" dirty="0">
                <a:solidFill>
                  <a:srgbClr val="157E9F"/>
                </a:solidFill>
                <a:latin typeface="方正清刻本悦宋简体" panose="02000000000000000000" pitchFamily="2" charset="-122"/>
                <a:ea typeface="方正清刻本悦宋简体" panose="02000000000000000000" pitchFamily="2" charset="-122"/>
              </a:rPr>
              <a:t>备用编辑图标</a:t>
            </a:r>
          </a:p>
        </p:txBody>
      </p:sp>
      <p:grpSp>
        <p:nvGrpSpPr>
          <p:cNvPr id="29" name="组合 28"/>
          <p:cNvGrpSpPr/>
          <p:nvPr/>
        </p:nvGrpSpPr>
        <p:grpSpPr>
          <a:xfrm>
            <a:off x="1918977" y="976540"/>
            <a:ext cx="364618" cy="366163"/>
            <a:chOff x="1184275" y="1184275"/>
            <a:chExt cx="374650" cy="376238"/>
          </a:xfrm>
          <a:solidFill>
            <a:srgbClr val="157E9F"/>
          </a:solidFill>
        </p:grpSpPr>
        <p:sp>
          <p:nvSpPr>
            <p:cNvPr id="30" name="Freeform 5"/>
            <p:cNvSpPr>
              <a:spLocks noEditPoints="1"/>
            </p:cNvSpPr>
            <p:nvPr/>
          </p:nvSpPr>
          <p:spPr bwMode="auto">
            <a:xfrm>
              <a:off x="1184275" y="1184275"/>
              <a:ext cx="374650" cy="200025"/>
            </a:xfrm>
            <a:custGeom>
              <a:avLst/>
              <a:gdLst>
                <a:gd name="T0" fmla="*/ 118 w 236"/>
                <a:gd name="T1" fmla="*/ 0 h 126"/>
                <a:gd name="T2" fmla="*/ 70 w 236"/>
                <a:gd name="T3" fmla="*/ 47 h 126"/>
                <a:gd name="T4" fmla="*/ 70 w 236"/>
                <a:gd name="T5" fmla="*/ 28 h 126"/>
                <a:gd name="T6" fmla="*/ 33 w 236"/>
                <a:gd name="T7" fmla="*/ 28 h 126"/>
                <a:gd name="T8" fmla="*/ 33 w 236"/>
                <a:gd name="T9" fmla="*/ 85 h 126"/>
                <a:gd name="T10" fmla="*/ 0 w 236"/>
                <a:gd name="T11" fmla="*/ 118 h 126"/>
                <a:gd name="T12" fmla="*/ 7 w 236"/>
                <a:gd name="T13" fmla="*/ 126 h 126"/>
                <a:gd name="T14" fmla="*/ 118 w 236"/>
                <a:gd name="T15" fmla="*/ 12 h 126"/>
                <a:gd name="T16" fmla="*/ 231 w 236"/>
                <a:gd name="T17" fmla="*/ 126 h 126"/>
                <a:gd name="T18" fmla="*/ 236 w 236"/>
                <a:gd name="T19" fmla="*/ 118 h 126"/>
                <a:gd name="T20" fmla="*/ 118 w 236"/>
                <a:gd name="T21" fmla="*/ 0 h 126"/>
                <a:gd name="T22" fmla="*/ 42 w 236"/>
                <a:gd name="T23" fmla="*/ 38 h 126"/>
                <a:gd name="T24" fmla="*/ 61 w 236"/>
                <a:gd name="T25" fmla="*/ 38 h 126"/>
                <a:gd name="T26" fmla="*/ 61 w 236"/>
                <a:gd name="T27" fmla="*/ 57 h 126"/>
                <a:gd name="T28" fmla="*/ 42 w 236"/>
                <a:gd name="T29" fmla="*/ 76 h 126"/>
                <a:gd name="T30" fmla="*/ 42 w 236"/>
                <a:gd name="T31"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126">
                  <a:moveTo>
                    <a:pt x="118" y="0"/>
                  </a:moveTo>
                  <a:lnTo>
                    <a:pt x="70" y="47"/>
                  </a:lnTo>
                  <a:lnTo>
                    <a:pt x="70" y="28"/>
                  </a:lnTo>
                  <a:lnTo>
                    <a:pt x="33" y="28"/>
                  </a:lnTo>
                  <a:lnTo>
                    <a:pt x="33" y="85"/>
                  </a:lnTo>
                  <a:lnTo>
                    <a:pt x="0" y="118"/>
                  </a:lnTo>
                  <a:lnTo>
                    <a:pt x="7" y="126"/>
                  </a:lnTo>
                  <a:lnTo>
                    <a:pt x="118" y="12"/>
                  </a:lnTo>
                  <a:lnTo>
                    <a:pt x="231" y="126"/>
                  </a:lnTo>
                  <a:lnTo>
                    <a:pt x="236" y="118"/>
                  </a:lnTo>
                  <a:lnTo>
                    <a:pt x="118" y="0"/>
                  </a:lnTo>
                  <a:close/>
                  <a:moveTo>
                    <a:pt x="42" y="38"/>
                  </a:moveTo>
                  <a:lnTo>
                    <a:pt x="61" y="38"/>
                  </a:lnTo>
                  <a:lnTo>
                    <a:pt x="61" y="57"/>
                  </a:lnTo>
                  <a:lnTo>
                    <a:pt x="42" y="76"/>
                  </a:lnTo>
                  <a:lnTo>
                    <a:pt x="4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1" name="Freeform 6"/>
            <p:cNvSpPr>
              <a:spLocks noEditPoints="1"/>
            </p:cNvSpPr>
            <p:nvPr/>
          </p:nvSpPr>
          <p:spPr bwMode="auto">
            <a:xfrm>
              <a:off x="1236663" y="1244600"/>
              <a:ext cx="269875" cy="315913"/>
            </a:xfrm>
            <a:custGeom>
              <a:avLst/>
              <a:gdLst>
                <a:gd name="T0" fmla="*/ 0 w 170"/>
                <a:gd name="T1" fmla="*/ 85 h 199"/>
                <a:gd name="T2" fmla="*/ 0 w 170"/>
                <a:gd name="T3" fmla="*/ 199 h 199"/>
                <a:gd name="T4" fmla="*/ 66 w 170"/>
                <a:gd name="T5" fmla="*/ 199 h 199"/>
                <a:gd name="T6" fmla="*/ 66 w 170"/>
                <a:gd name="T7" fmla="*/ 133 h 199"/>
                <a:gd name="T8" fmla="*/ 104 w 170"/>
                <a:gd name="T9" fmla="*/ 133 h 199"/>
                <a:gd name="T10" fmla="*/ 104 w 170"/>
                <a:gd name="T11" fmla="*/ 199 h 199"/>
                <a:gd name="T12" fmla="*/ 170 w 170"/>
                <a:gd name="T13" fmla="*/ 199 h 199"/>
                <a:gd name="T14" fmla="*/ 170 w 170"/>
                <a:gd name="T15" fmla="*/ 85 h 199"/>
                <a:gd name="T16" fmla="*/ 85 w 170"/>
                <a:gd name="T17" fmla="*/ 0 h 199"/>
                <a:gd name="T18" fmla="*/ 0 w 170"/>
                <a:gd name="T19" fmla="*/ 85 h 199"/>
                <a:gd name="T20" fmla="*/ 160 w 170"/>
                <a:gd name="T21" fmla="*/ 189 h 199"/>
                <a:gd name="T22" fmla="*/ 113 w 170"/>
                <a:gd name="T23" fmla="*/ 189 h 199"/>
                <a:gd name="T24" fmla="*/ 113 w 170"/>
                <a:gd name="T25" fmla="*/ 133 h 199"/>
                <a:gd name="T26" fmla="*/ 113 w 170"/>
                <a:gd name="T27" fmla="*/ 123 h 199"/>
                <a:gd name="T28" fmla="*/ 104 w 170"/>
                <a:gd name="T29" fmla="*/ 123 h 199"/>
                <a:gd name="T30" fmla="*/ 66 w 170"/>
                <a:gd name="T31" fmla="*/ 123 h 199"/>
                <a:gd name="T32" fmla="*/ 56 w 170"/>
                <a:gd name="T33" fmla="*/ 123 h 199"/>
                <a:gd name="T34" fmla="*/ 56 w 170"/>
                <a:gd name="T35" fmla="*/ 133 h 199"/>
                <a:gd name="T36" fmla="*/ 56 w 170"/>
                <a:gd name="T37" fmla="*/ 189 h 199"/>
                <a:gd name="T38" fmla="*/ 9 w 170"/>
                <a:gd name="T39" fmla="*/ 189 h 199"/>
                <a:gd name="T40" fmla="*/ 9 w 170"/>
                <a:gd name="T41" fmla="*/ 88 h 199"/>
                <a:gd name="T42" fmla="*/ 85 w 170"/>
                <a:gd name="T43" fmla="*/ 12 h 199"/>
                <a:gd name="T44" fmla="*/ 160 w 170"/>
                <a:gd name="T45" fmla="*/ 88 h 199"/>
                <a:gd name="T46" fmla="*/ 160 w 170"/>
                <a:gd name="T47" fmla="*/ 1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199">
                  <a:moveTo>
                    <a:pt x="0" y="85"/>
                  </a:moveTo>
                  <a:lnTo>
                    <a:pt x="0" y="199"/>
                  </a:lnTo>
                  <a:lnTo>
                    <a:pt x="66" y="199"/>
                  </a:lnTo>
                  <a:lnTo>
                    <a:pt x="66" y="133"/>
                  </a:lnTo>
                  <a:lnTo>
                    <a:pt x="104" y="133"/>
                  </a:lnTo>
                  <a:lnTo>
                    <a:pt x="104" y="199"/>
                  </a:lnTo>
                  <a:lnTo>
                    <a:pt x="170" y="199"/>
                  </a:lnTo>
                  <a:lnTo>
                    <a:pt x="170" y="85"/>
                  </a:lnTo>
                  <a:lnTo>
                    <a:pt x="85" y="0"/>
                  </a:lnTo>
                  <a:lnTo>
                    <a:pt x="0" y="85"/>
                  </a:lnTo>
                  <a:close/>
                  <a:moveTo>
                    <a:pt x="160" y="189"/>
                  </a:moveTo>
                  <a:lnTo>
                    <a:pt x="113" y="189"/>
                  </a:lnTo>
                  <a:lnTo>
                    <a:pt x="113" y="133"/>
                  </a:lnTo>
                  <a:lnTo>
                    <a:pt x="113" y="123"/>
                  </a:lnTo>
                  <a:lnTo>
                    <a:pt x="104" y="123"/>
                  </a:lnTo>
                  <a:lnTo>
                    <a:pt x="66" y="123"/>
                  </a:lnTo>
                  <a:lnTo>
                    <a:pt x="56" y="123"/>
                  </a:lnTo>
                  <a:lnTo>
                    <a:pt x="56" y="133"/>
                  </a:lnTo>
                  <a:lnTo>
                    <a:pt x="56" y="189"/>
                  </a:lnTo>
                  <a:lnTo>
                    <a:pt x="9" y="189"/>
                  </a:lnTo>
                  <a:lnTo>
                    <a:pt x="9" y="88"/>
                  </a:lnTo>
                  <a:lnTo>
                    <a:pt x="85" y="12"/>
                  </a:lnTo>
                  <a:lnTo>
                    <a:pt x="160" y="88"/>
                  </a:lnTo>
                  <a:lnTo>
                    <a:pt x="160"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2" name="Freeform 7"/>
          <p:cNvSpPr>
            <a:spLocks noEditPoints="1"/>
          </p:cNvSpPr>
          <p:nvPr/>
        </p:nvSpPr>
        <p:spPr bwMode="auto">
          <a:xfrm>
            <a:off x="3235849" y="984737"/>
            <a:ext cx="367247" cy="409217"/>
          </a:xfrm>
          <a:custGeom>
            <a:avLst/>
            <a:gdLst>
              <a:gd name="T0" fmla="*/ 276993 w 100"/>
              <a:gd name="T1" fmla="*/ 127206 h 112"/>
              <a:gd name="T2" fmla="*/ 218824 w 100"/>
              <a:gd name="T3" fmla="*/ 66368 h 112"/>
              <a:gd name="T4" fmla="*/ 185585 w 100"/>
              <a:gd name="T5" fmla="*/ 35949 h 112"/>
              <a:gd name="T6" fmla="*/ 160656 w 100"/>
              <a:gd name="T7" fmla="*/ 11061 h 112"/>
              <a:gd name="T8" fmla="*/ 155116 w 100"/>
              <a:gd name="T9" fmla="*/ 5531 h 112"/>
              <a:gd name="T10" fmla="*/ 138497 w 100"/>
              <a:gd name="T11" fmla="*/ 0 h 112"/>
              <a:gd name="T12" fmla="*/ 121877 w 100"/>
              <a:gd name="T13" fmla="*/ 5531 h 112"/>
              <a:gd name="T14" fmla="*/ 91408 w 100"/>
              <a:gd name="T15" fmla="*/ 35949 h 112"/>
              <a:gd name="T16" fmla="*/ 91408 w 100"/>
              <a:gd name="T17" fmla="*/ 35949 h 112"/>
              <a:gd name="T18" fmla="*/ 83098 w 100"/>
              <a:gd name="T19" fmla="*/ 44245 h 112"/>
              <a:gd name="T20" fmla="*/ 83098 w 100"/>
              <a:gd name="T21" fmla="*/ 44245 h 112"/>
              <a:gd name="T22" fmla="*/ 47089 w 100"/>
              <a:gd name="T23" fmla="*/ 80195 h 112"/>
              <a:gd name="T24" fmla="*/ 13850 w 100"/>
              <a:gd name="T25" fmla="*/ 113379 h 112"/>
              <a:gd name="T26" fmla="*/ 13850 w 100"/>
              <a:gd name="T27" fmla="*/ 113379 h 112"/>
              <a:gd name="T28" fmla="*/ 0 w 100"/>
              <a:gd name="T29" fmla="*/ 127206 h 112"/>
              <a:gd name="T30" fmla="*/ 0 w 100"/>
              <a:gd name="T31" fmla="*/ 132736 h 112"/>
              <a:gd name="T32" fmla="*/ 0 w 100"/>
              <a:gd name="T33" fmla="*/ 309718 h 112"/>
              <a:gd name="T34" fmla="*/ 276993 w 100"/>
              <a:gd name="T35" fmla="*/ 309718 h 112"/>
              <a:gd name="T36" fmla="*/ 276993 w 100"/>
              <a:gd name="T37" fmla="*/ 132736 h 112"/>
              <a:gd name="T38" fmla="*/ 276993 w 100"/>
              <a:gd name="T39" fmla="*/ 127206 h 112"/>
              <a:gd name="T40" fmla="*/ 19390 w 100"/>
              <a:gd name="T41" fmla="*/ 124440 h 112"/>
              <a:gd name="T42" fmla="*/ 130187 w 100"/>
              <a:gd name="T43" fmla="*/ 13827 h 112"/>
              <a:gd name="T44" fmla="*/ 149576 w 100"/>
              <a:gd name="T45" fmla="*/ 13827 h 112"/>
              <a:gd name="T46" fmla="*/ 265913 w 100"/>
              <a:gd name="T47" fmla="*/ 129971 h 112"/>
              <a:gd name="T48" fmla="*/ 185585 w 100"/>
              <a:gd name="T49" fmla="*/ 210166 h 112"/>
              <a:gd name="T50" fmla="*/ 160656 w 100"/>
              <a:gd name="T51" fmla="*/ 185278 h 112"/>
              <a:gd name="T52" fmla="*/ 155116 w 100"/>
              <a:gd name="T53" fmla="*/ 179747 h 112"/>
              <a:gd name="T54" fmla="*/ 138497 w 100"/>
              <a:gd name="T55" fmla="*/ 174216 h 112"/>
              <a:gd name="T56" fmla="*/ 121877 w 100"/>
              <a:gd name="T57" fmla="*/ 179747 h 112"/>
              <a:gd name="T58" fmla="*/ 91408 w 100"/>
              <a:gd name="T59" fmla="*/ 210166 h 112"/>
              <a:gd name="T60" fmla="*/ 13850 w 100"/>
              <a:gd name="T61" fmla="*/ 129971 h 112"/>
              <a:gd name="T62" fmla="*/ 19390 w 100"/>
              <a:gd name="T63" fmla="*/ 124440 h 112"/>
              <a:gd name="T64" fmla="*/ 85868 w 100"/>
              <a:gd name="T65" fmla="*/ 218462 h 112"/>
              <a:gd name="T66" fmla="*/ 83098 w 100"/>
              <a:gd name="T67" fmla="*/ 218462 h 112"/>
              <a:gd name="T68" fmla="*/ 83098 w 100"/>
              <a:gd name="T69" fmla="*/ 218462 h 112"/>
              <a:gd name="T70" fmla="*/ 11080 w 100"/>
              <a:gd name="T71" fmla="*/ 290361 h 112"/>
              <a:gd name="T72" fmla="*/ 11080 w 100"/>
              <a:gd name="T73" fmla="*/ 154859 h 112"/>
              <a:gd name="T74" fmla="*/ 11080 w 100"/>
              <a:gd name="T75" fmla="*/ 149328 h 112"/>
              <a:gd name="T76" fmla="*/ 11080 w 100"/>
              <a:gd name="T77" fmla="*/ 146563 h 112"/>
              <a:gd name="T78" fmla="*/ 11080 w 100"/>
              <a:gd name="T79" fmla="*/ 146563 h 112"/>
              <a:gd name="T80" fmla="*/ 85868 w 100"/>
              <a:gd name="T81" fmla="*/ 218462 h 112"/>
              <a:gd name="T82" fmla="*/ 19390 w 100"/>
              <a:gd name="T83" fmla="*/ 298657 h 112"/>
              <a:gd name="T84" fmla="*/ 27699 w 100"/>
              <a:gd name="T85" fmla="*/ 293126 h 112"/>
              <a:gd name="T86" fmla="*/ 27699 w 100"/>
              <a:gd name="T87" fmla="*/ 293126 h 112"/>
              <a:gd name="T88" fmla="*/ 130187 w 100"/>
              <a:gd name="T89" fmla="*/ 188043 h 112"/>
              <a:gd name="T90" fmla="*/ 149576 w 100"/>
              <a:gd name="T91" fmla="*/ 188043 h 112"/>
              <a:gd name="T92" fmla="*/ 249294 w 100"/>
              <a:gd name="T93" fmla="*/ 290361 h 112"/>
              <a:gd name="T94" fmla="*/ 249294 w 100"/>
              <a:gd name="T95" fmla="*/ 290361 h 112"/>
              <a:gd name="T96" fmla="*/ 254834 w 100"/>
              <a:gd name="T97" fmla="*/ 295891 h 112"/>
              <a:gd name="T98" fmla="*/ 257603 w 100"/>
              <a:gd name="T99" fmla="*/ 298657 h 112"/>
              <a:gd name="T100" fmla="*/ 19390 w 100"/>
              <a:gd name="T101" fmla="*/ 298657 h 112"/>
              <a:gd name="T102" fmla="*/ 265913 w 100"/>
              <a:gd name="T103" fmla="*/ 149328 h 112"/>
              <a:gd name="T104" fmla="*/ 265913 w 100"/>
              <a:gd name="T105" fmla="*/ 290361 h 112"/>
              <a:gd name="T106" fmla="*/ 193895 w 100"/>
              <a:gd name="T107" fmla="*/ 218462 h 112"/>
              <a:gd name="T108" fmla="*/ 193895 w 100"/>
              <a:gd name="T109" fmla="*/ 218462 h 112"/>
              <a:gd name="T110" fmla="*/ 193895 w 100"/>
              <a:gd name="T111" fmla="*/ 218462 h 112"/>
              <a:gd name="T112" fmla="*/ 265913 w 100"/>
              <a:gd name="T113" fmla="*/ 143798 h 112"/>
              <a:gd name="T114" fmla="*/ 265913 w 100"/>
              <a:gd name="T115" fmla="*/ 146563 h 112"/>
              <a:gd name="T116" fmla="*/ 265913 w 100"/>
              <a:gd name="T117" fmla="*/ 149328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0" h="112">
                <a:moveTo>
                  <a:pt x="100" y="46"/>
                </a:moveTo>
                <a:cubicBezTo>
                  <a:pt x="79" y="24"/>
                  <a:pt x="79" y="24"/>
                  <a:pt x="79" y="24"/>
                </a:cubicBezTo>
                <a:cubicBezTo>
                  <a:pt x="67" y="13"/>
                  <a:pt x="67" y="13"/>
                  <a:pt x="67" y="13"/>
                </a:cubicBezTo>
                <a:cubicBezTo>
                  <a:pt x="58" y="4"/>
                  <a:pt x="58" y="4"/>
                  <a:pt x="58" y="4"/>
                </a:cubicBezTo>
                <a:cubicBezTo>
                  <a:pt x="56" y="2"/>
                  <a:pt x="56" y="2"/>
                  <a:pt x="56" y="2"/>
                </a:cubicBezTo>
                <a:cubicBezTo>
                  <a:pt x="55" y="1"/>
                  <a:pt x="53" y="0"/>
                  <a:pt x="50" y="0"/>
                </a:cubicBezTo>
                <a:cubicBezTo>
                  <a:pt x="48" y="0"/>
                  <a:pt x="46" y="1"/>
                  <a:pt x="44" y="2"/>
                </a:cubicBezTo>
                <a:cubicBezTo>
                  <a:pt x="33" y="13"/>
                  <a:pt x="33" y="13"/>
                  <a:pt x="33" y="13"/>
                </a:cubicBezTo>
                <a:cubicBezTo>
                  <a:pt x="33" y="13"/>
                  <a:pt x="33" y="13"/>
                  <a:pt x="33" y="13"/>
                </a:cubicBezTo>
                <a:cubicBezTo>
                  <a:pt x="30" y="16"/>
                  <a:pt x="30" y="16"/>
                  <a:pt x="30" y="16"/>
                </a:cubicBezTo>
                <a:cubicBezTo>
                  <a:pt x="30" y="16"/>
                  <a:pt x="30" y="16"/>
                  <a:pt x="30" y="16"/>
                </a:cubicBezTo>
                <a:cubicBezTo>
                  <a:pt x="17" y="29"/>
                  <a:pt x="17" y="29"/>
                  <a:pt x="17" y="29"/>
                </a:cubicBezTo>
                <a:cubicBezTo>
                  <a:pt x="5" y="41"/>
                  <a:pt x="5" y="41"/>
                  <a:pt x="5" y="41"/>
                </a:cubicBezTo>
                <a:cubicBezTo>
                  <a:pt x="5" y="41"/>
                  <a:pt x="5" y="41"/>
                  <a:pt x="5"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7" y="45"/>
                </a:moveTo>
                <a:cubicBezTo>
                  <a:pt x="47" y="5"/>
                  <a:pt x="47" y="5"/>
                  <a:pt x="47" y="5"/>
                </a:cubicBezTo>
                <a:cubicBezTo>
                  <a:pt x="49" y="3"/>
                  <a:pt x="52" y="3"/>
                  <a:pt x="54" y="5"/>
                </a:cubicBezTo>
                <a:cubicBezTo>
                  <a:pt x="96" y="47"/>
                  <a:pt x="96" y="47"/>
                  <a:pt x="96" y="47"/>
                </a:cubicBezTo>
                <a:cubicBezTo>
                  <a:pt x="67" y="76"/>
                  <a:pt x="67" y="76"/>
                  <a:pt x="67" y="76"/>
                </a:cubicBezTo>
                <a:cubicBezTo>
                  <a:pt x="58" y="67"/>
                  <a:pt x="58" y="67"/>
                  <a:pt x="58" y="67"/>
                </a:cubicBezTo>
                <a:cubicBezTo>
                  <a:pt x="56" y="65"/>
                  <a:pt x="56" y="65"/>
                  <a:pt x="56" y="65"/>
                </a:cubicBezTo>
                <a:cubicBezTo>
                  <a:pt x="55" y="64"/>
                  <a:pt x="53" y="63"/>
                  <a:pt x="50" y="63"/>
                </a:cubicBezTo>
                <a:cubicBezTo>
                  <a:pt x="48" y="63"/>
                  <a:pt x="46" y="64"/>
                  <a:pt x="44" y="65"/>
                </a:cubicBezTo>
                <a:cubicBezTo>
                  <a:pt x="33" y="76"/>
                  <a:pt x="33" y="76"/>
                  <a:pt x="33" y="76"/>
                </a:cubicBezTo>
                <a:cubicBezTo>
                  <a:pt x="5" y="47"/>
                  <a:pt x="5" y="47"/>
                  <a:pt x="5" y="47"/>
                </a:cubicBezTo>
                <a:lnTo>
                  <a:pt x="7" y="45"/>
                </a:lnTo>
                <a:close/>
                <a:moveTo>
                  <a:pt x="31" y="79"/>
                </a:moveTo>
                <a:cubicBezTo>
                  <a:pt x="30" y="79"/>
                  <a:pt x="30" y="79"/>
                  <a:pt x="30" y="79"/>
                </a:cubicBezTo>
                <a:cubicBezTo>
                  <a:pt x="30" y="79"/>
                  <a:pt x="30" y="79"/>
                  <a:pt x="30" y="79"/>
                </a:cubicBezTo>
                <a:cubicBezTo>
                  <a:pt x="4" y="105"/>
                  <a:pt x="4" y="105"/>
                  <a:pt x="4" y="105"/>
                </a:cubicBezTo>
                <a:cubicBezTo>
                  <a:pt x="4" y="56"/>
                  <a:pt x="4" y="56"/>
                  <a:pt x="4" y="56"/>
                </a:cubicBezTo>
                <a:cubicBezTo>
                  <a:pt x="4" y="54"/>
                  <a:pt x="4" y="54"/>
                  <a:pt x="4" y="54"/>
                </a:cubicBezTo>
                <a:cubicBezTo>
                  <a:pt x="4" y="53"/>
                  <a:pt x="4" y="53"/>
                  <a:pt x="4" y="53"/>
                </a:cubicBezTo>
                <a:cubicBezTo>
                  <a:pt x="4" y="53"/>
                  <a:pt x="4" y="53"/>
                  <a:pt x="4" y="53"/>
                </a:cubicBezTo>
                <a:lnTo>
                  <a:pt x="31" y="79"/>
                </a:lnTo>
                <a:close/>
                <a:moveTo>
                  <a:pt x="7"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7" y="108"/>
                </a:lnTo>
                <a:close/>
                <a:moveTo>
                  <a:pt x="96" y="54"/>
                </a:moveTo>
                <a:cubicBezTo>
                  <a:pt x="96" y="105"/>
                  <a:pt x="96" y="105"/>
                  <a:pt x="96" y="105"/>
                </a:cubicBezTo>
                <a:cubicBezTo>
                  <a:pt x="70" y="79"/>
                  <a:pt x="70" y="79"/>
                  <a:pt x="70" y="79"/>
                </a:cubicBezTo>
                <a:cubicBezTo>
                  <a:pt x="70" y="79"/>
                  <a:pt x="70" y="79"/>
                  <a:pt x="70" y="79"/>
                </a:cubicBezTo>
                <a:cubicBezTo>
                  <a:pt x="70" y="79"/>
                  <a:pt x="70" y="79"/>
                  <a:pt x="70" y="79"/>
                </a:cubicBezTo>
                <a:cubicBezTo>
                  <a:pt x="96" y="52"/>
                  <a:pt x="96" y="52"/>
                  <a:pt x="96" y="52"/>
                </a:cubicBezTo>
                <a:cubicBezTo>
                  <a:pt x="96" y="53"/>
                  <a:pt x="96" y="53"/>
                  <a:pt x="96" y="53"/>
                </a:cubicBezTo>
                <a:lnTo>
                  <a:pt x="96" y="54"/>
                </a:lnTo>
                <a:close/>
              </a:path>
            </a:pathLst>
          </a:custGeom>
          <a:solidFill>
            <a:srgbClr val="157E9F"/>
          </a:solidFill>
          <a:ln>
            <a:noFill/>
          </a:ln>
        </p:spPr>
        <p:txBody>
          <a:bodyPr/>
          <a:lstStyle/>
          <a:p>
            <a:endParaRPr lang="zh-CN" altLang="en-US"/>
          </a:p>
        </p:txBody>
      </p:sp>
      <p:grpSp>
        <p:nvGrpSpPr>
          <p:cNvPr id="33" name="组合 32"/>
          <p:cNvGrpSpPr/>
          <p:nvPr/>
        </p:nvGrpSpPr>
        <p:grpSpPr>
          <a:xfrm>
            <a:off x="4537735" y="984265"/>
            <a:ext cx="366163" cy="409423"/>
            <a:chOff x="3875088" y="1192213"/>
            <a:chExt cx="376238" cy="420688"/>
          </a:xfrm>
          <a:solidFill>
            <a:srgbClr val="157E9F"/>
          </a:solidFill>
        </p:grpSpPr>
        <p:sp>
          <p:nvSpPr>
            <p:cNvPr id="34" name="Freeform 8"/>
            <p:cNvSpPr>
              <a:spLocks noEditPoints="1"/>
            </p:cNvSpPr>
            <p:nvPr/>
          </p:nvSpPr>
          <p:spPr bwMode="auto">
            <a:xfrm>
              <a:off x="3875088" y="1192213"/>
              <a:ext cx="376238" cy="420688"/>
            </a:xfrm>
            <a:custGeom>
              <a:avLst/>
              <a:gdLst>
                <a:gd name="T0" fmla="*/ 80 w 100"/>
                <a:gd name="T1" fmla="*/ 26 h 112"/>
                <a:gd name="T2" fmla="*/ 66 w 100"/>
                <a:gd name="T3" fmla="*/ 12 h 112"/>
                <a:gd name="T4" fmla="*/ 58 w 100"/>
                <a:gd name="T5" fmla="*/ 4 h 112"/>
                <a:gd name="T6" fmla="*/ 50 w 100"/>
                <a:gd name="T7" fmla="*/ 0 h 112"/>
                <a:gd name="T8" fmla="*/ 35 w 100"/>
                <a:gd name="T9" fmla="*/ 12 h 112"/>
                <a:gd name="T10" fmla="*/ 20 w 100"/>
                <a:gd name="T11" fmla="*/ 26 h 112"/>
                <a:gd name="T12" fmla="*/ 6 w 100"/>
                <a:gd name="T13" fmla="*/ 41 h 112"/>
                <a:gd name="T14" fmla="*/ 0 w 100"/>
                <a:gd name="T15" fmla="*/ 46 h 112"/>
                <a:gd name="T16" fmla="*/ 0 w 100"/>
                <a:gd name="T17" fmla="*/ 112 h 112"/>
                <a:gd name="T18" fmla="*/ 100 w 100"/>
                <a:gd name="T19" fmla="*/ 48 h 112"/>
                <a:gd name="T20" fmla="*/ 96 w 100"/>
                <a:gd name="T21" fmla="*/ 47 h 112"/>
                <a:gd name="T22" fmla="*/ 80 w 100"/>
                <a:gd name="T23" fmla="*/ 32 h 112"/>
                <a:gd name="T24" fmla="*/ 47 w 100"/>
                <a:gd name="T25" fmla="*/ 5 h 112"/>
                <a:gd name="T26" fmla="*/ 60 w 100"/>
                <a:gd name="T27" fmla="*/ 12 h 112"/>
                <a:gd name="T28" fmla="*/ 47 w 100"/>
                <a:gd name="T29" fmla="*/ 5 h 112"/>
                <a:gd name="T30" fmla="*/ 76 w 100"/>
                <a:gd name="T31" fmla="*/ 28 h 112"/>
                <a:gd name="T32" fmla="*/ 67 w 100"/>
                <a:gd name="T33" fmla="*/ 76 h 112"/>
                <a:gd name="T34" fmla="*/ 57 w 100"/>
                <a:gd name="T35" fmla="*/ 65 h 112"/>
                <a:gd name="T36" fmla="*/ 44 w 100"/>
                <a:gd name="T37" fmla="*/ 65 h 112"/>
                <a:gd name="T38" fmla="*/ 24 w 100"/>
                <a:gd name="T39" fmla="*/ 67 h 112"/>
                <a:gd name="T40" fmla="*/ 64 w 100"/>
                <a:gd name="T41" fmla="*/ 16 h 112"/>
                <a:gd name="T42" fmla="*/ 20 w 100"/>
                <a:gd name="T43" fmla="*/ 32 h 112"/>
                <a:gd name="T44" fmla="*/ 5 w 100"/>
                <a:gd name="T45" fmla="*/ 47 h 112"/>
                <a:gd name="T46" fmla="*/ 4 w 100"/>
                <a:gd name="T47" fmla="*/ 56 h 112"/>
                <a:gd name="T48" fmla="*/ 4 w 100"/>
                <a:gd name="T49" fmla="*/ 53 h 112"/>
                <a:gd name="T50" fmla="*/ 31 w 100"/>
                <a:gd name="T51" fmla="*/ 79 h 112"/>
                <a:gd name="T52" fmla="*/ 30 w 100"/>
                <a:gd name="T53" fmla="*/ 79 h 112"/>
                <a:gd name="T54" fmla="*/ 4 w 100"/>
                <a:gd name="T55" fmla="*/ 56 h 112"/>
                <a:gd name="T56" fmla="*/ 10 w 100"/>
                <a:gd name="T57" fmla="*/ 106 h 112"/>
                <a:gd name="T58" fmla="*/ 47 w 100"/>
                <a:gd name="T59" fmla="*/ 68 h 112"/>
                <a:gd name="T60" fmla="*/ 90 w 100"/>
                <a:gd name="T61" fmla="*/ 105 h 112"/>
                <a:gd name="T62" fmla="*/ 92 w 100"/>
                <a:gd name="T63" fmla="*/ 107 h 112"/>
                <a:gd name="T64" fmla="*/ 8 w 100"/>
                <a:gd name="T65" fmla="*/ 108 h 112"/>
                <a:gd name="T66" fmla="*/ 96 w 100"/>
                <a:gd name="T67" fmla="*/ 54 h 112"/>
                <a:gd name="T68" fmla="*/ 71 w 100"/>
                <a:gd name="T69" fmla="*/ 79 h 112"/>
                <a:gd name="T70" fmla="*/ 70 w 100"/>
                <a:gd name="T71" fmla="*/ 79 h 112"/>
                <a:gd name="T72" fmla="*/ 96 w 100"/>
                <a:gd name="T73"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12">
                  <a:moveTo>
                    <a:pt x="100" y="46"/>
                  </a:moveTo>
                  <a:cubicBezTo>
                    <a:pt x="80" y="26"/>
                    <a:pt x="80" y="26"/>
                    <a:pt x="80" y="26"/>
                  </a:cubicBezTo>
                  <a:cubicBezTo>
                    <a:pt x="80" y="26"/>
                    <a:pt x="80" y="26"/>
                    <a:pt x="80" y="26"/>
                  </a:cubicBezTo>
                  <a:cubicBezTo>
                    <a:pt x="66" y="12"/>
                    <a:pt x="66" y="12"/>
                    <a:pt x="66" y="12"/>
                  </a:cubicBezTo>
                  <a:cubicBezTo>
                    <a:pt x="66" y="12"/>
                    <a:pt x="66" y="12"/>
                    <a:pt x="66" y="12"/>
                  </a:cubicBezTo>
                  <a:cubicBezTo>
                    <a:pt x="58" y="4"/>
                    <a:pt x="58" y="4"/>
                    <a:pt x="58" y="4"/>
                  </a:cubicBezTo>
                  <a:cubicBezTo>
                    <a:pt x="57" y="2"/>
                    <a:pt x="57" y="2"/>
                    <a:pt x="57" y="2"/>
                  </a:cubicBezTo>
                  <a:cubicBezTo>
                    <a:pt x="55" y="1"/>
                    <a:pt x="53" y="0"/>
                    <a:pt x="50" y="0"/>
                  </a:cubicBezTo>
                  <a:cubicBezTo>
                    <a:pt x="48" y="0"/>
                    <a:pt x="46" y="1"/>
                    <a:pt x="44" y="2"/>
                  </a:cubicBezTo>
                  <a:cubicBezTo>
                    <a:pt x="35" y="12"/>
                    <a:pt x="35" y="12"/>
                    <a:pt x="35" y="12"/>
                  </a:cubicBezTo>
                  <a:cubicBezTo>
                    <a:pt x="20" y="12"/>
                    <a:pt x="20" y="12"/>
                    <a:pt x="20" y="12"/>
                  </a:cubicBezTo>
                  <a:cubicBezTo>
                    <a:pt x="20" y="26"/>
                    <a:pt x="20" y="26"/>
                    <a:pt x="20" y="26"/>
                  </a:cubicBezTo>
                  <a:cubicBezTo>
                    <a:pt x="17" y="29"/>
                    <a:pt x="17" y="29"/>
                    <a:pt x="17" y="29"/>
                  </a:cubicBezTo>
                  <a:cubicBezTo>
                    <a:pt x="6" y="41"/>
                    <a:pt x="6" y="41"/>
                    <a:pt x="6" y="41"/>
                  </a:cubicBezTo>
                  <a:cubicBezTo>
                    <a:pt x="6" y="41"/>
                    <a:pt x="6" y="41"/>
                    <a:pt x="6" y="41"/>
                  </a:cubicBezTo>
                  <a:cubicBezTo>
                    <a:pt x="0" y="46"/>
                    <a:pt x="0" y="46"/>
                    <a:pt x="0" y="46"/>
                  </a:cubicBezTo>
                  <a:cubicBezTo>
                    <a:pt x="0" y="48"/>
                    <a:pt x="0" y="48"/>
                    <a:pt x="0" y="48"/>
                  </a:cubicBezTo>
                  <a:cubicBezTo>
                    <a:pt x="0" y="112"/>
                    <a:pt x="0" y="112"/>
                    <a:pt x="0" y="112"/>
                  </a:cubicBezTo>
                  <a:cubicBezTo>
                    <a:pt x="100" y="112"/>
                    <a:pt x="100" y="112"/>
                    <a:pt x="100" y="112"/>
                  </a:cubicBezTo>
                  <a:cubicBezTo>
                    <a:pt x="100" y="48"/>
                    <a:pt x="100" y="48"/>
                    <a:pt x="100" y="48"/>
                  </a:cubicBezTo>
                  <a:cubicBezTo>
                    <a:pt x="100" y="46"/>
                    <a:pt x="100" y="46"/>
                    <a:pt x="100" y="46"/>
                  </a:cubicBezTo>
                  <a:close/>
                  <a:moveTo>
                    <a:pt x="96" y="47"/>
                  </a:moveTo>
                  <a:cubicBezTo>
                    <a:pt x="80" y="63"/>
                    <a:pt x="80" y="63"/>
                    <a:pt x="80" y="63"/>
                  </a:cubicBezTo>
                  <a:cubicBezTo>
                    <a:pt x="80" y="32"/>
                    <a:pt x="80" y="32"/>
                    <a:pt x="80" y="32"/>
                  </a:cubicBezTo>
                  <a:lnTo>
                    <a:pt x="96" y="47"/>
                  </a:lnTo>
                  <a:close/>
                  <a:moveTo>
                    <a:pt x="47" y="5"/>
                  </a:moveTo>
                  <a:cubicBezTo>
                    <a:pt x="49" y="3"/>
                    <a:pt x="52" y="3"/>
                    <a:pt x="54" y="5"/>
                  </a:cubicBezTo>
                  <a:cubicBezTo>
                    <a:pt x="60" y="12"/>
                    <a:pt x="60" y="12"/>
                    <a:pt x="60" y="12"/>
                  </a:cubicBezTo>
                  <a:cubicBezTo>
                    <a:pt x="41" y="12"/>
                    <a:pt x="41" y="12"/>
                    <a:pt x="41" y="12"/>
                  </a:cubicBezTo>
                  <a:lnTo>
                    <a:pt x="47" y="5"/>
                  </a:lnTo>
                  <a:close/>
                  <a:moveTo>
                    <a:pt x="64" y="16"/>
                  </a:moveTo>
                  <a:cubicBezTo>
                    <a:pt x="76" y="28"/>
                    <a:pt x="76" y="28"/>
                    <a:pt x="76" y="28"/>
                  </a:cubicBezTo>
                  <a:cubicBezTo>
                    <a:pt x="76" y="67"/>
                    <a:pt x="76" y="67"/>
                    <a:pt x="76" y="67"/>
                  </a:cubicBezTo>
                  <a:cubicBezTo>
                    <a:pt x="67" y="76"/>
                    <a:pt x="67" y="76"/>
                    <a:pt x="67" y="76"/>
                  </a:cubicBezTo>
                  <a:cubicBezTo>
                    <a:pt x="58" y="67"/>
                    <a:pt x="58" y="67"/>
                    <a:pt x="58" y="67"/>
                  </a:cubicBezTo>
                  <a:cubicBezTo>
                    <a:pt x="57" y="65"/>
                    <a:pt x="57" y="65"/>
                    <a:pt x="57" y="65"/>
                  </a:cubicBezTo>
                  <a:cubicBezTo>
                    <a:pt x="55" y="64"/>
                    <a:pt x="53" y="63"/>
                    <a:pt x="50" y="63"/>
                  </a:cubicBezTo>
                  <a:cubicBezTo>
                    <a:pt x="48" y="63"/>
                    <a:pt x="46" y="64"/>
                    <a:pt x="44" y="65"/>
                  </a:cubicBezTo>
                  <a:cubicBezTo>
                    <a:pt x="34" y="76"/>
                    <a:pt x="34" y="76"/>
                    <a:pt x="34" y="76"/>
                  </a:cubicBezTo>
                  <a:cubicBezTo>
                    <a:pt x="24" y="67"/>
                    <a:pt x="24" y="67"/>
                    <a:pt x="24" y="67"/>
                  </a:cubicBezTo>
                  <a:cubicBezTo>
                    <a:pt x="24" y="16"/>
                    <a:pt x="24" y="16"/>
                    <a:pt x="24" y="16"/>
                  </a:cubicBezTo>
                  <a:lnTo>
                    <a:pt x="64" y="16"/>
                  </a:lnTo>
                  <a:close/>
                  <a:moveTo>
                    <a:pt x="7" y="45"/>
                  </a:moveTo>
                  <a:cubicBezTo>
                    <a:pt x="20" y="32"/>
                    <a:pt x="20" y="32"/>
                    <a:pt x="20" y="32"/>
                  </a:cubicBezTo>
                  <a:cubicBezTo>
                    <a:pt x="20" y="63"/>
                    <a:pt x="20" y="63"/>
                    <a:pt x="20" y="63"/>
                  </a:cubicBezTo>
                  <a:cubicBezTo>
                    <a:pt x="5" y="47"/>
                    <a:pt x="5" y="47"/>
                    <a:pt x="5" y="47"/>
                  </a:cubicBezTo>
                  <a:lnTo>
                    <a:pt x="7" y="45"/>
                  </a:lnTo>
                  <a:close/>
                  <a:moveTo>
                    <a:pt x="4" y="56"/>
                  </a:moveTo>
                  <a:cubicBezTo>
                    <a:pt x="4" y="54"/>
                    <a:pt x="4" y="54"/>
                    <a:pt x="4" y="54"/>
                  </a:cubicBezTo>
                  <a:cubicBezTo>
                    <a:pt x="4" y="53"/>
                    <a:pt x="4" y="53"/>
                    <a:pt x="4" y="53"/>
                  </a:cubicBezTo>
                  <a:cubicBezTo>
                    <a:pt x="4" y="53"/>
                    <a:pt x="4" y="53"/>
                    <a:pt x="4" y="53"/>
                  </a:cubicBezTo>
                  <a:cubicBezTo>
                    <a:pt x="31" y="79"/>
                    <a:pt x="31" y="79"/>
                    <a:pt x="31" y="79"/>
                  </a:cubicBezTo>
                  <a:cubicBezTo>
                    <a:pt x="30" y="79"/>
                    <a:pt x="30" y="79"/>
                    <a:pt x="30" y="79"/>
                  </a:cubicBezTo>
                  <a:cubicBezTo>
                    <a:pt x="30" y="79"/>
                    <a:pt x="30" y="79"/>
                    <a:pt x="30" y="79"/>
                  </a:cubicBezTo>
                  <a:cubicBezTo>
                    <a:pt x="4" y="105"/>
                    <a:pt x="4" y="105"/>
                    <a:pt x="4" y="105"/>
                  </a:cubicBezTo>
                  <a:lnTo>
                    <a:pt x="4" y="56"/>
                  </a:lnTo>
                  <a:close/>
                  <a:moveTo>
                    <a:pt x="8" y="108"/>
                  </a:moveTo>
                  <a:cubicBezTo>
                    <a:pt x="10" y="106"/>
                    <a:pt x="10" y="106"/>
                    <a:pt x="10" y="106"/>
                  </a:cubicBezTo>
                  <a:cubicBezTo>
                    <a:pt x="10" y="106"/>
                    <a:pt x="10" y="106"/>
                    <a:pt x="10" y="106"/>
                  </a:cubicBezTo>
                  <a:cubicBezTo>
                    <a:pt x="47" y="68"/>
                    <a:pt x="47" y="68"/>
                    <a:pt x="47" y="68"/>
                  </a:cubicBezTo>
                  <a:cubicBezTo>
                    <a:pt x="49" y="66"/>
                    <a:pt x="52" y="66"/>
                    <a:pt x="54" y="68"/>
                  </a:cubicBezTo>
                  <a:cubicBezTo>
                    <a:pt x="90" y="105"/>
                    <a:pt x="90" y="105"/>
                    <a:pt x="90" y="105"/>
                  </a:cubicBezTo>
                  <a:cubicBezTo>
                    <a:pt x="90" y="105"/>
                    <a:pt x="90" y="105"/>
                    <a:pt x="90" y="105"/>
                  </a:cubicBezTo>
                  <a:cubicBezTo>
                    <a:pt x="92" y="107"/>
                    <a:pt x="92" y="107"/>
                    <a:pt x="92" y="107"/>
                  </a:cubicBezTo>
                  <a:cubicBezTo>
                    <a:pt x="93" y="108"/>
                    <a:pt x="93" y="108"/>
                    <a:pt x="93" y="108"/>
                  </a:cubicBezTo>
                  <a:lnTo>
                    <a:pt x="8" y="108"/>
                  </a:lnTo>
                  <a:close/>
                  <a:moveTo>
                    <a:pt x="96" y="53"/>
                  </a:moveTo>
                  <a:cubicBezTo>
                    <a:pt x="96" y="54"/>
                    <a:pt x="96" y="54"/>
                    <a:pt x="96" y="54"/>
                  </a:cubicBezTo>
                  <a:cubicBezTo>
                    <a:pt x="96" y="105"/>
                    <a:pt x="96" y="105"/>
                    <a:pt x="96" y="105"/>
                  </a:cubicBezTo>
                  <a:cubicBezTo>
                    <a:pt x="71" y="79"/>
                    <a:pt x="71" y="79"/>
                    <a:pt x="71" y="79"/>
                  </a:cubicBezTo>
                  <a:cubicBezTo>
                    <a:pt x="71" y="79"/>
                    <a:pt x="71" y="79"/>
                    <a:pt x="71" y="79"/>
                  </a:cubicBezTo>
                  <a:cubicBezTo>
                    <a:pt x="70" y="79"/>
                    <a:pt x="70" y="79"/>
                    <a:pt x="70" y="79"/>
                  </a:cubicBezTo>
                  <a:cubicBezTo>
                    <a:pt x="96" y="52"/>
                    <a:pt x="96" y="52"/>
                    <a:pt x="96" y="52"/>
                  </a:cubicBezTo>
                  <a:lnTo>
                    <a:pt x="96"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5" name="Rectangle 9"/>
            <p:cNvSpPr>
              <a:spLocks noChangeArrowheads="1"/>
            </p:cNvSpPr>
            <p:nvPr/>
          </p:nvSpPr>
          <p:spPr bwMode="auto">
            <a:xfrm>
              <a:off x="4010025" y="1296988"/>
              <a:ext cx="1063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36" name="Rectangle 10"/>
            <p:cNvSpPr>
              <a:spLocks noChangeArrowheads="1"/>
            </p:cNvSpPr>
            <p:nvPr/>
          </p:nvSpPr>
          <p:spPr bwMode="auto">
            <a:xfrm>
              <a:off x="4010025" y="1387475"/>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37" name="Rectangle 11"/>
            <p:cNvSpPr>
              <a:spLocks noChangeArrowheads="1"/>
            </p:cNvSpPr>
            <p:nvPr/>
          </p:nvSpPr>
          <p:spPr bwMode="auto">
            <a:xfrm>
              <a:off x="4010025" y="1343025"/>
              <a:ext cx="762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grpSp>
        <p:nvGrpSpPr>
          <p:cNvPr id="38" name="组合 37"/>
          <p:cNvGrpSpPr/>
          <p:nvPr/>
        </p:nvGrpSpPr>
        <p:grpSpPr>
          <a:xfrm>
            <a:off x="5905050" y="1013620"/>
            <a:ext cx="276554" cy="350712"/>
            <a:chOff x="5280025" y="1222375"/>
            <a:chExt cx="284163" cy="360363"/>
          </a:xfrm>
          <a:solidFill>
            <a:srgbClr val="157E9F"/>
          </a:solidFill>
        </p:grpSpPr>
        <p:sp>
          <p:nvSpPr>
            <p:cNvPr id="39" name="Freeform 12"/>
            <p:cNvSpPr>
              <a:spLocks noEditPoints="1"/>
            </p:cNvSpPr>
            <p:nvPr/>
          </p:nvSpPr>
          <p:spPr bwMode="auto">
            <a:xfrm>
              <a:off x="5280025" y="1222375"/>
              <a:ext cx="284163" cy="360363"/>
            </a:xfrm>
            <a:custGeom>
              <a:avLst/>
              <a:gdLst>
                <a:gd name="T0" fmla="*/ 0 w 179"/>
                <a:gd name="T1" fmla="*/ 0 h 227"/>
                <a:gd name="T2" fmla="*/ 0 w 179"/>
                <a:gd name="T3" fmla="*/ 227 h 227"/>
                <a:gd name="T4" fmla="*/ 90 w 179"/>
                <a:gd name="T5" fmla="*/ 161 h 227"/>
                <a:gd name="T6" fmla="*/ 179 w 179"/>
                <a:gd name="T7" fmla="*/ 227 h 227"/>
                <a:gd name="T8" fmla="*/ 179 w 179"/>
                <a:gd name="T9" fmla="*/ 0 h 227"/>
                <a:gd name="T10" fmla="*/ 0 w 179"/>
                <a:gd name="T11" fmla="*/ 0 h 227"/>
                <a:gd name="T12" fmla="*/ 170 w 179"/>
                <a:gd name="T13" fmla="*/ 208 h 227"/>
                <a:gd name="T14" fmla="*/ 94 w 179"/>
                <a:gd name="T15" fmla="*/ 154 h 227"/>
                <a:gd name="T16" fmla="*/ 90 w 179"/>
                <a:gd name="T17" fmla="*/ 149 h 227"/>
                <a:gd name="T18" fmla="*/ 82 w 179"/>
                <a:gd name="T19" fmla="*/ 154 h 227"/>
                <a:gd name="T20" fmla="*/ 9 w 179"/>
                <a:gd name="T21" fmla="*/ 208 h 227"/>
                <a:gd name="T22" fmla="*/ 9 w 179"/>
                <a:gd name="T23" fmla="*/ 9 h 227"/>
                <a:gd name="T24" fmla="*/ 170 w 179"/>
                <a:gd name="T25" fmla="*/ 9 h 227"/>
                <a:gd name="T26" fmla="*/ 170 w 179"/>
                <a:gd name="T27" fmla="*/ 20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227">
                  <a:moveTo>
                    <a:pt x="0" y="0"/>
                  </a:moveTo>
                  <a:lnTo>
                    <a:pt x="0" y="227"/>
                  </a:lnTo>
                  <a:lnTo>
                    <a:pt x="90" y="161"/>
                  </a:lnTo>
                  <a:lnTo>
                    <a:pt x="179" y="227"/>
                  </a:lnTo>
                  <a:lnTo>
                    <a:pt x="179" y="0"/>
                  </a:lnTo>
                  <a:lnTo>
                    <a:pt x="0" y="0"/>
                  </a:lnTo>
                  <a:close/>
                  <a:moveTo>
                    <a:pt x="170" y="208"/>
                  </a:moveTo>
                  <a:lnTo>
                    <a:pt x="94" y="154"/>
                  </a:lnTo>
                  <a:lnTo>
                    <a:pt x="90" y="149"/>
                  </a:lnTo>
                  <a:lnTo>
                    <a:pt x="82" y="154"/>
                  </a:lnTo>
                  <a:lnTo>
                    <a:pt x="9" y="208"/>
                  </a:lnTo>
                  <a:lnTo>
                    <a:pt x="9" y="9"/>
                  </a:lnTo>
                  <a:lnTo>
                    <a:pt x="170" y="9"/>
                  </a:lnTo>
                  <a:lnTo>
                    <a:pt x="170"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0" name="Rectangle 13"/>
            <p:cNvSpPr>
              <a:spLocks noChangeArrowheads="1"/>
            </p:cNvSpPr>
            <p:nvPr/>
          </p:nvSpPr>
          <p:spPr bwMode="auto">
            <a:xfrm>
              <a:off x="5354638" y="1312863"/>
              <a:ext cx="1349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41" name="Rectangle 14"/>
            <p:cNvSpPr>
              <a:spLocks noChangeArrowheads="1"/>
            </p:cNvSpPr>
            <p:nvPr/>
          </p:nvSpPr>
          <p:spPr bwMode="auto">
            <a:xfrm>
              <a:off x="5354638" y="1371600"/>
              <a:ext cx="1349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
        <p:nvSpPr>
          <p:cNvPr id="42" name="Freeform 15"/>
          <p:cNvSpPr>
            <a:spLocks noEditPoints="1"/>
          </p:cNvSpPr>
          <p:nvPr/>
        </p:nvSpPr>
        <p:spPr bwMode="auto">
          <a:xfrm>
            <a:off x="7183224" y="1003623"/>
            <a:ext cx="365148" cy="352557"/>
          </a:xfrm>
          <a:custGeom>
            <a:avLst/>
            <a:gdLst>
              <a:gd name="T0" fmla="*/ 210374 w 237"/>
              <a:gd name="T1" fmla="*/ 2337 h 229"/>
              <a:gd name="T2" fmla="*/ 210374 w 237"/>
              <a:gd name="T3" fmla="*/ 2337 h 229"/>
              <a:gd name="T4" fmla="*/ 204531 w 237"/>
              <a:gd name="T5" fmla="*/ 0 h 229"/>
              <a:gd name="T6" fmla="*/ 199856 w 237"/>
              <a:gd name="T7" fmla="*/ 2337 h 229"/>
              <a:gd name="T8" fmla="*/ 199856 w 237"/>
              <a:gd name="T9" fmla="*/ 2337 h 229"/>
              <a:gd name="T10" fmla="*/ 139081 w 237"/>
              <a:gd name="T11" fmla="*/ 32725 h 229"/>
              <a:gd name="T12" fmla="*/ 78306 w 237"/>
              <a:gd name="T13" fmla="*/ 4675 h 229"/>
              <a:gd name="T14" fmla="*/ 78306 w 237"/>
              <a:gd name="T15" fmla="*/ 2337 h 229"/>
              <a:gd name="T16" fmla="*/ 72462 w 237"/>
              <a:gd name="T17" fmla="*/ 0 h 229"/>
              <a:gd name="T18" fmla="*/ 66619 w 237"/>
              <a:gd name="T19" fmla="*/ 2337 h 229"/>
              <a:gd name="T20" fmla="*/ 66619 w 237"/>
              <a:gd name="T21" fmla="*/ 2337 h 229"/>
              <a:gd name="T22" fmla="*/ 0 w 237"/>
              <a:gd name="T23" fmla="*/ 35062 h 229"/>
              <a:gd name="T24" fmla="*/ 0 w 237"/>
              <a:gd name="T25" fmla="*/ 267643 h 229"/>
              <a:gd name="T26" fmla="*/ 72462 w 237"/>
              <a:gd name="T27" fmla="*/ 232581 h 229"/>
              <a:gd name="T28" fmla="*/ 130900 w 237"/>
              <a:gd name="T29" fmla="*/ 262968 h 229"/>
              <a:gd name="T30" fmla="*/ 133237 w 237"/>
              <a:gd name="T31" fmla="*/ 262968 h 229"/>
              <a:gd name="T32" fmla="*/ 139081 w 237"/>
              <a:gd name="T33" fmla="*/ 265306 h 229"/>
              <a:gd name="T34" fmla="*/ 143756 w 237"/>
              <a:gd name="T35" fmla="*/ 262968 h 229"/>
              <a:gd name="T36" fmla="*/ 147262 w 237"/>
              <a:gd name="T37" fmla="*/ 262968 h 229"/>
              <a:gd name="T38" fmla="*/ 204531 w 237"/>
              <a:gd name="T39" fmla="*/ 232581 h 229"/>
              <a:gd name="T40" fmla="*/ 276993 w 237"/>
              <a:gd name="T41" fmla="*/ 267643 h 229"/>
              <a:gd name="T42" fmla="*/ 276993 w 237"/>
              <a:gd name="T43" fmla="*/ 35062 h 229"/>
              <a:gd name="T44" fmla="*/ 210374 w 237"/>
              <a:gd name="T45" fmla="*/ 2337 h 229"/>
              <a:gd name="T46" fmla="*/ 66619 w 237"/>
              <a:gd name="T47" fmla="*/ 223231 h 229"/>
              <a:gd name="T48" fmla="*/ 11687 w 237"/>
              <a:gd name="T49" fmla="*/ 251281 h 229"/>
              <a:gd name="T50" fmla="*/ 11687 w 237"/>
              <a:gd name="T51" fmla="*/ 44412 h 229"/>
              <a:gd name="T52" fmla="*/ 66619 w 237"/>
              <a:gd name="T53" fmla="*/ 16362 h 229"/>
              <a:gd name="T54" fmla="*/ 66619 w 237"/>
              <a:gd name="T55" fmla="*/ 223231 h 229"/>
              <a:gd name="T56" fmla="*/ 133237 w 237"/>
              <a:gd name="T57" fmla="*/ 251281 h 229"/>
              <a:gd name="T58" fmla="*/ 78306 w 237"/>
              <a:gd name="T59" fmla="*/ 223231 h 229"/>
              <a:gd name="T60" fmla="*/ 78306 w 237"/>
              <a:gd name="T61" fmla="*/ 16362 h 229"/>
              <a:gd name="T62" fmla="*/ 133237 w 237"/>
              <a:gd name="T63" fmla="*/ 44412 h 229"/>
              <a:gd name="T64" fmla="*/ 133237 w 237"/>
              <a:gd name="T65" fmla="*/ 251281 h 229"/>
              <a:gd name="T66" fmla="*/ 199856 w 237"/>
              <a:gd name="T67" fmla="*/ 223231 h 229"/>
              <a:gd name="T68" fmla="*/ 143756 w 237"/>
              <a:gd name="T69" fmla="*/ 251281 h 229"/>
              <a:gd name="T70" fmla="*/ 143756 w 237"/>
              <a:gd name="T71" fmla="*/ 44412 h 229"/>
              <a:gd name="T72" fmla="*/ 199856 w 237"/>
              <a:gd name="T73" fmla="*/ 16362 h 229"/>
              <a:gd name="T74" fmla="*/ 199856 w 237"/>
              <a:gd name="T75" fmla="*/ 223231 h 229"/>
              <a:gd name="T76" fmla="*/ 265306 w 237"/>
              <a:gd name="T77" fmla="*/ 251281 h 229"/>
              <a:gd name="T78" fmla="*/ 210374 w 237"/>
              <a:gd name="T79" fmla="*/ 223231 h 229"/>
              <a:gd name="T80" fmla="*/ 210374 w 237"/>
              <a:gd name="T81" fmla="*/ 16362 h 229"/>
              <a:gd name="T82" fmla="*/ 265306 w 237"/>
              <a:gd name="T83" fmla="*/ 44412 h 229"/>
              <a:gd name="T84" fmla="*/ 265306 w 237"/>
              <a:gd name="T85" fmla="*/ 251281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7" h="229">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157E9F"/>
          </a:solidFill>
          <a:ln>
            <a:noFill/>
          </a:ln>
        </p:spPr>
        <p:txBody>
          <a:bodyPr/>
          <a:lstStyle/>
          <a:p>
            <a:endParaRPr lang="zh-CN" altLang="en-US"/>
          </a:p>
        </p:txBody>
      </p:sp>
      <p:grpSp>
        <p:nvGrpSpPr>
          <p:cNvPr id="43" name="组合 42"/>
          <p:cNvGrpSpPr/>
          <p:nvPr/>
        </p:nvGrpSpPr>
        <p:grpSpPr>
          <a:xfrm>
            <a:off x="8494453" y="984265"/>
            <a:ext cx="336807" cy="380067"/>
            <a:chOff x="7940675" y="1192213"/>
            <a:chExt cx="346075" cy="390525"/>
          </a:xfrm>
          <a:solidFill>
            <a:srgbClr val="157E9F"/>
          </a:solidFill>
        </p:grpSpPr>
        <p:sp>
          <p:nvSpPr>
            <p:cNvPr id="44" name="Freeform 16"/>
            <p:cNvSpPr>
              <a:spLocks noEditPoints="1"/>
            </p:cNvSpPr>
            <p:nvPr/>
          </p:nvSpPr>
          <p:spPr bwMode="auto">
            <a:xfrm>
              <a:off x="7940675" y="1192213"/>
              <a:ext cx="346075" cy="346075"/>
            </a:xfrm>
            <a:custGeom>
              <a:avLst/>
              <a:gdLst>
                <a:gd name="T0" fmla="*/ 80 w 92"/>
                <a:gd name="T1" fmla="*/ 74 h 92"/>
                <a:gd name="T2" fmla="*/ 80 w 92"/>
                <a:gd name="T3" fmla="*/ 42 h 92"/>
                <a:gd name="T4" fmla="*/ 52 w 92"/>
                <a:gd name="T5" fmla="*/ 8 h 92"/>
                <a:gd name="T6" fmla="*/ 52 w 92"/>
                <a:gd name="T7" fmla="*/ 4 h 92"/>
                <a:gd name="T8" fmla="*/ 48 w 92"/>
                <a:gd name="T9" fmla="*/ 0 h 92"/>
                <a:gd name="T10" fmla="*/ 44 w 92"/>
                <a:gd name="T11" fmla="*/ 0 h 92"/>
                <a:gd name="T12" fmla="*/ 40 w 92"/>
                <a:gd name="T13" fmla="*/ 4 h 92"/>
                <a:gd name="T14" fmla="*/ 40 w 92"/>
                <a:gd name="T15" fmla="*/ 8 h 92"/>
                <a:gd name="T16" fmla="*/ 12 w 92"/>
                <a:gd name="T17" fmla="*/ 42 h 92"/>
                <a:gd name="T18" fmla="*/ 12 w 92"/>
                <a:gd name="T19" fmla="*/ 74 h 92"/>
                <a:gd name="T20" fmla="*/ 0 w 92"/>
                <a:gd name="T21" fmla="*/ 85 h 92"/>
                <a:gd name="T22" fmla="*/ 0 w 92"/>
                <a:gd name="T23" fmla="*/ 92 h 92"/>
                <a:gd name="T24" fmla="*/ 92 w 92"/>
                <a:gd name="T25" fmla="*/ 92 h 92"/>
                <a:gd name="T26" fmla="*/ 92 w 92"/>
                <a:gd name="T27" fmla="*/ 85 h 92"/>
                <a:gd name="T28" fmla="*/ 80 w 92"/>
                <a:gd name="T29" fmla="*/ 74 h 92"/>
                <a:gd name="T30" fmla="*/ 88 w 92"/>
                <a:gd name="T31" fmla="*/ 88 h 92"/>
                <a:gd name="T32" fmla="*/ 4 w 92"/>
                <a:gd name="T33" fmla="*/ 88 h 92"/>
                <a:gd name="T34" fmla="*/ 4 w 92"/>
                <a:gd name="T35" fmla="*/ 87 h 92"/>
                <a:gd name="T36" fmla="*/ 14 w 92"/>
                <a:gd name="T37" fmla="*/ 77 h 92"/>
                <a:gd name="T38" fmla="*/ 16 w 92"/>
                <a:gd name="T39" fmla="*/ 76 h 92"/>
                <a:gd name="T40" fmla="*/ 16 w 92"/>
                <a:gd name="T41" fmla="*/ 74 h 92"/>
                <a:gd name="T42" fmla="*/ 16 w 92"/>
                <a:gd name="T43" fmla="*/ 42 h 92"/>
                <a:gd name="T44" fmla="*/ 46 w 92"/>
                <a:gd name="T45" fmla="*/ 12 h 92"/>
                <a:gd name="T46" fmla="*/ 76 w 92"/>
                <a:gd name="T47" fmla="*/ 42 h 92"/>
                <a:gd name="T48" fmla="*/ 76 w 92"/>
                <a:gd name="T49" fmla="*/ 74 h 92"/>
                <a:gd name="T50" fmla="*/ 76 w 92"/>
                <a:gd name="T51" fmla="*/ 76 h 92"/>
                <a:gd name="T52" fmla="*/ 77 w 92"/>
                <a:gd name="T53" fmla="*/ 77 h 92"/>
                <a:gd name="T54" fmla="*/ 88 w 92"/>
                <a:gd name="T55" fmla="*/ 87 h 92"/>
                <a:gd name="T56" fmla="*/ 88 w 92"/>
                <a:gd name="T57"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92">
                  <a:moveTo>
                    <a:pt x="80" y="74"/>
                  </a:moveTo>
                  <a:cubicBezTo>
                    <a:pt x="80" y="42"/>
                    <a:pt x="80" y="42"/>
                    <a:pt x="80" y="42"/>
                  </a:cubicBezTo>
                  <a:cubicBezTo>
                    <a:pt x="80" y="25"/>
                    <a:pt x="67" y="11"/>
                    <a:pt x="52" y="8"/>
                  </a:cubicBezTo>
                  <a:cubicBezTo>
                    <a:pt x="52" y="4"/>
                    <a:pt x="52" y="4"/>
                    <a:pt x="52" y="4"/>
                  </a:cubicBezTo>
                  <a:cubicBezTo>
                    <a:pt x="52" y="2"/>
                    <a:pt x="50" y="0"/>
                    <a:pt x="48" y="0"/>
                  </a:cubicBezTo>
                  <a:cubicBezTo>
                    <a:pt x="44" y="0"/>
                    <a:pt x="44" y="0"/>
                    <a:pt x="44" y="0"/>
                  </a:cubicBezTo>
                  <a:cubicBezTo>
                    <a:pt x="41" y="0"/>
                    <a:pt x="40" y="2"/>
                    <a:pt x="40" y="4"/>
                  </a:cubicBezTo>
                  <a:cubicBezTo>
                    <a:pt x="40" y="8"/>
                    <a:pt x="40" y="8"/>
                    <a:pt x="40" y="8"/>
                  </a:cubicBezTo>
                  <a:cubicBezTo>
                    <a:pt x="24" y="11"/>
                    <a:pt x="12" y="25"/>
                    <a:pt x="12" y="42"/>
                  </a:cubicBezTo>
                  <a:cubicBezTo>
                    <a:pt x="12" y="74"/>
                    <a:pt x="12" y="74"/>
                    <a:pt x="12" y="74"/>
                  </a:cubicBezTo>
                  <a:cubicBezTo>
                    <a:pt x="0" y="85"/>
                    <a:pt x="0" y="85"/>
                    <a:pt x="0" y="85"/>
                  </a:cubicBezTo>
                  <a:cubicBezTo>
                    <a:pt x="0" y="92"/>
                    <a:pt x="0" y="92"/>
                    <a:pt x="0" y="92"/>
                  </a:cubicBezTo>
                  <a:cubicBezTo>
                    <a:pt x="92" y="92"/>
                    <a:pt x="92" y="92"/>
                    <a:pt x="92" y="92"/>
                  </a:cubicBezTo>
                  <a:cubicBezTo>
                    <a:pt x="92" y="85"/>
                    <a:pt x="92" y="85"/>
                    <a:pt x="92" y="85"/>
                  </a:cubicBezTo>
                  <a:lnTo>
                    <a:pt x="80" y="74"/>
                  </a:lnTo>
                  <a:close/>
                  <a:moveTo>
                    <a:pt x="88" y="88"/>
                  </a:moveTo>
                  <a:cubicBezTo>
                    <a:pt x="4" y="88"/>
                    <a:pt x="4" y="88"/>
                    <a:pt x="4" y="88"/>
                  </a:cubicBezTo>
                  <a:cubicBezTo>
                    <a:pt x="4" y="87"/>
                    <a:pt x="4" y="87"/>
                    <a:pt x="4" y="87"/>
                  </a:cubicBezTo>
                  <a:cubicBezTo>
                    <a:pt x="14" y="77"/>
                    <a:pt x="14" y="77"/>
                    <a:pt x="14" y="77"/>
                  </a:cubicBezTo>
                  <a:cubicBezTo>
                    <a:pt x="16" y="76"/>
                    <a:pt x="16" y="76"/>
                    <a:pt x="16" y="76"/>
                  </a:cubicBezTo>
                  <a:cubicBezTo>
                    <a:pt x="16" y="74"/>
                    <a:pt x="16" y="74"/>
                    <a:pt x="16" y="74"/>
                  </a:cubicBezTo>
                  <a:cubicBezTo>
                    <a:pt x="16" y="42"/>
                    <a:pt x="16" y="42"/>
                    <a:pt x="16" y="42"/>
                  </a:cubicBezTo>
                  <a:cubicBezTo>
                    <a:pt x="16" y="25"/>
                    <a:pt x="29" y="12"/>
                    <a:pt x="46" y="12"/>
                  </a:cubicBezTo>
                  <a:cubicBezTo>
                    <a:pt x="62" y="12"/>
                    <a:pt x="76" y="25"/>
                    <a:pt x="76" y="42"/>
                  </a:cubicBezTo>
                  <a:cubicBezTo>
                    <a:pt x="76" y="74"/>
                    <a:pt x="76" y="74"/>
                    <a:pt x="76" y="74"/>
                  </a:cubicBezTo>
                  <a:cubicBezTo>
                    <a:pt x="76" y="76"/>
                    <a:pt x="76" y="76"/>
                    <a:pt x="76" y="76"/>
                  </a:cubicBezTo>
                  <a:cubicBezTo>
                    <a:pt x="77" y="77"/>
                    <a:pt x="77" y="77"/>
                    <a:pt x="77" y="77"/>
                  </a:cubicBezTo>
                  <a:cubicBezTo>
                    <a:pt x="88" y="87"/>
                    <a:pt x="88" y="87"/>
                    <a:pt x="88" y="87"/>
                  </a:cubicBezTo>
                  <a:lnTo>
                    <a:pt x="8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5" name="Freeform 17"/>
            <p:cNvSpPr/>
            <p:nvPr/>
          </p:nvSpPr>
          <p:spPr bwMode="auto">
            <a:xfrm>
              <a:off x="8083550" y="1552575"/>
              <a:ext cx="60325" cy="30163"/>
            </a:xfrm>
            <a:custGeom>
              <a:avLst/>
              <a:gdLst>
                <a:gd name="T0" fmla="*/ 8 w 16"/>
                <a:gd name="T1" fmla="*/ 8 h 8"/>
                <a:gd name="T2" fmla="*/ 16 w 16"/>
                <a:gd name="T3" fmla="*/ 0 h 8"/>
                <a:gd name="T4" fmla="*/ 0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cubicBezTo>
                    <a:pt x="12" y="8"/>
                    <a:pt x="16" y="4"/>
                    <a:pt x="16" y="0"/>
                  </a:cubicBezTo>
                  <a:cubicBezTo>
                    <a:pt x="0" y="0"/>
                    <a:pt x="0" y="0"/>
                    <a:pt x="0" y="0"/>
                  </a:cubicBezTo>
                  <a:cubicBezTo>
                    <a:pt x="0" y="4"/>
                    <a:pt x="3"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6" name="组合 45"/>
          <p:cNvGrpSpPr/>
          <p:nvPr/>
        </p:nvGrpSpPr>
        <p:grpSpPr>
          <a:xfrm>
            <a:off x="9803060" y="1016709"/>
            <a:ext cx="380067" cy="366163"/>
            <a:chOff x="9285288" y="1225550"/>
            <a:chExt cx="390525" cy="376238"/>
          </a:xfrm>
          <a:solidFill>
            <a:srgbClr val="157E9F"/>
          </a:solidFill>
        </p:grpSpPr>
        <p:sp>
          <p:nvSpPr>
            <p:cNvPr id="47" name="Oval 18"/>
            <p:cNvSpPr>
              <a:spLocks noChangeArrowheads="1"/>
            </p:cNvSpPr>
            <p:nvPr/>
          </p:nvSpPr>
          <p:spPr bwMode="auto">
            <a:xfrm>
              <a:off x="9345613" y="136048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8" name="Oval 19"/>
            <p:cNvSpPr>
              <a:spLocks noChangeArrowheads="1"/>
            </p:cNvSpPr>
            <p:nvPr/>
          </p:nvSpPr>
          <p:spPr bwMode="auto">
            <a:xfrm>
              <a:off x="9390063" y="136048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9" name="Freeform 20"/>
            <p:cNvSpPr>
              <a:spLocks noEditPoints="1"/>
            </p:cNvSpPr>
            <p:nvPr/>
          </p:nvSpPr>
          <p:spPr bwMode="auto">
            <a:xfrm>
              <a:off x="9285288" y="1225550"/>
              <a:ext cx="390525" cy="376238"/>
            </a:xfrm>
            <a:custGeom>
              <a:avLst/>
              <a:gdLst>
                <a:gd name="T0" fmla="*/ 102 w 104"/>
                <a:gd name="T1" fmla="*/ 20 h 100"/>
                <a:gd name="T2" fmla="*/ 80 w 104"/>
                <a:gd name="T3" fmla="*/ 20 h 100"/>
                <a:gd name="T4" fmla="*/ 80 w 104"/>
                <a:gd name="T5" fmla="*/ 0 h 100"/>
                <a:gd name="T6" fmla="*/ 24 w 104"/>
                <a:gd name="T7" fmla="*/ 0 h 100"/>
                <a:gd name="T8" fmla="*/ 24 w 104"/>
                <a:gd name="T9" fmla="*/ 20 h 100"/>
                <a:gd name="T10" fmla="*/ 2 w 104"/>
                <a:gd name="T11" fmla="*/ 20 h 100"/>
                <a:gd name="T12" fmla="*/ 0 w 104"/>
                <a:gd name="T13" fmla="*/ 22 h 100"/>
                <a:gd name="T14" fmla="*/ 0 w 104"/>
                <a:gd name="T15" fmla="*/ 82 h 100"/>
                <a:gd name="T16" fmla="*/ 2 w 104"/>
                <a:gd name="T17" fmla="*/ 84 h 100"/>
                <a:gd name="T18" fmla="*/ 24 w 104"/>
                <a:gd name="T19" fmla="*/ 84 h 100"/>
                <a:gd name="T20" fmla="*/ 24 w 104"/>
                <a:gd name="T21" fmla="*/ 100 h 100"/>
                <a:gd name="T22" fmla="*/ 80 w 104"/>
                <a:gd name="T23" fmla="*/ 100 h 100"/>
                <a:gd name="T24" fmla="*/ 80 w 104"/>
                <a:gd name="T25" fmla="*/ 84 h 100"/>
                <a:gd name="T26" fmla="*/ 102 w 104"/>
                <a:gd name="T27" fmla="*/ 84 h 100"/>
                <a:gd name="T28" fmla="*/ 104 w 104"/>
                <a:gd name="T29" fmla="*/ 82 h 100"/>
                <a:gd name="T30" fmla="*/ 104 w 104"/>
                <a:gd name="T31" fmla="*/ 22 h 100"/>
                <a:gd name="T32" fmla="*/ 102 w 104"/>
                <a:gd name="T33" fmla="*/ 20 h 100"/>
                <a:gd name="T34" fmla="*/ 28 w 104"/>
                <a:gd name="T35" fmla="*/ 4 h 100"/>
                <a:gd name="T36" fmla="*/ 76 w 104"/>
                <a:gd name="T37" fmla="*/ 4 h 100"/>
                <a:gd name="T38" fmla="*/ 76 w 104"/>
                <a:gd name="T39" fmla="*/ 20 h 100"/>
                <a:gd name="T40" fmla="*/ 28 w 104"/>
                <a:gd name="T41" fmla="*/ 20 h 100"/>
                <a:gd name="T42" fmla="*/ 28 w 104"/>
                <a:gd name="T43" fmla="*/ 4 h 100"/>
                <a:gd name="T44" fmla="*/ 76 w 104"/>
                <a:gd name="T45" fmla="*/ 96 h 100"/>
                <a:gd name="T46" fmla="*/ 28 w 104"/>
                <a:gd name="T47" fmla="*/ 96 h 100"/>
                <a:gd name="T48" fmla="*/ 28 w 104"/>
                <a:gd name="T49" fmla="*/ 60 h 100"/>
                <a:gd name="T50" fmla="*/ 76 w 104"/>
                <a:gd name="T51" fmla="*/ 60 h 100"/>
                <a:gd name="T52" fmla="*/ 76 w 104"/>
                <a:gd name="T53" fmla="*/ 96 h 100"/>
                <a:gd name="T54" fmla="*/ 100 w 104"/>
                <a:gd name="T55" fmla="*/ 80 h 100"/>
                <a:gd name="T56" fmla="*/ 80 w 104"/>
                <a:gd name="T57" fmla="*/ 80 h 100"/>
                <a:gd name="T58" fmla="*/ 80 w 104"/>
                <a:gd name="T59" fmla="*/ 56 h 100"/>
                <a:gd name="T60" fmla="*/ 24 w 104"/>
                <a:gd name="T61" fmla="*/ 56 h 100"/>
                <a:gd name="T62" fmla="*/ 24 w 104"/>
                <a:gd name="T63" fmla="*/ 80 h 100"/>
                <a:gd name="T64" fmla="*/ 4 w 104"/>
                <a:gd name="T65" fmla="*/ 80 h 100"/>
                <a:gd name="T66" fmla="*/ 4 w 104"/>
                <a:gd name="T67" fmla="*/ 24 h 100"/>
                <a:gd name="T68" fmla="*/ 24 w 104"/>
                <a:gd name="T69" fmla="*/ 24 h 100"/>
                <a:gd name="T70" fmla="*/ 80 w 104"/>
                <a:gd name="T71" fmla="*/ 24 h 100"/>
                <a:gd name="T72" fmla="*/ 100 w 104"/>
                <a:gd name="T73" fmla="*/ 24 h 100"/>
                <a:gd name="T74" fmla="*/ 100 w 104"/>
                <a:gd name="T75"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0">
                  <a:moveTo>
                    <a:pt x="102" y="20"/>
                  </a:moveTo>
                  <a:cubicBezTo>
                    <a:pt x="80" y="20"/>
                    <a:pt x="80" y="20"/>
                    <a:pt x="80" y="20"/>
                  </a:cubicBezTo>
                  <a:cubicBezTo>
                    <a:pt x="80" y="0"/>
                    <a:pt x="80" y="0"/>
                    <a:pt x="80" y="0"/>
                  </a:cubicBezTo>
                  <a:cubicBezTo>
                    <a:pt x="24" y="0"/>
                    <a:pt x="24" y="0"/>
                    <a:pt x="24" y="0"/>
                  </a:cubicBezTo>
                  <a:cubicBezTo>
                    <a:pt x="24" y="20"/>
                    <a:pt x="24" y="20"/>
                    <a:pt x="24" y="20"/>
                  </a:cubicBezTo>
                  <a:cubicBezTo>
                    <a:pt x="2" y="20"/>
                    <a:pt x="2" y="20"/>
                    <a:pt x="2" y="20"/>
                  </a:cubicBezTo>
                  <a:cubicBezTo>
                    <a:pt x="1" y="20"/>
                    <a:pt x="0" y="21"/>
                    <a:pt x="0" y="22"/>
                  </a:cubicBezTo>
                  <a:cubicBezTo>
                    <a:pt x="0" y="82"/>
                    <a:pt x="0" y="82"/>
                    <a:pt x="0" y="82"/>
                  </a:cubicBezTo>
                  <a:cubicBezTo>
                    <a:pt x="0" y="83"/>
                    <a:pt x="1" y="84"/>
                    <a:pt x="2" y="84"/>
                  </a:cubicBezTo>
                  <a:cubicBezTo>
                    <a:pt x="24" y="84"/>
                    <a:pt x="24" y="84"/>
                    <a:pt x="24" y="84"/>
                  </a:cubicBezTo>
                  <a:cubicBezTo>
                    <a:pt x="24" y="100"/>
                    <a:pt x="24" y="100"/>
                    <a:pt x="24" y="100"/>
                  </a:cubicBezTo>
                  <a:cubicBezTo>
                    <a:pt x="80" y="100"/>
                    <a:pt x="80" y="100"/>
                    <a:pt x="80" y="100"/>
                  </a:cubicBezTo>
                  <a:cubicBezTo>
                    <a:pt x="80" y="84"/>
                    <a:pt x="80" y="84"/>
                    <a:pt x="80" y="84"/>
                  </a:cubicBezTo>
                  <a:cubicBezTo>
                    <a:pt x="102" y="84"/>
                    <a:pt x="102" y="84"/>
                    <a:pt x="102" y="84"/>
                  </a:cubicBezTo>
                  <a:cubicBezTo>
                    <a:pt x="103" y="84"/>
                    <a:pt x="104" y="83"/>
                    <a:pt x="104" y="82"/>
                  </a:cubicBezTo>
                  <a:cubicBezTo>
                    <a:pt x="104" y="22"/>
                    <a:pt x="104" y="22"/>
                    <a:pt x="104" y="22"/>
                  </a:cubicBezTo>
                  <a:cubicBezTo>
                    <a:pt x="104" y="21"/>
                    <a:pt x="103" y="20"/>
                    <a:pt x="102" y="20"/>
                  </a:cubicBezTo>
                  <a:close/>
                  <a:moveTo>
                    <a:pt x="28" y="4"/>
                  </a:moveTo>
                  <a:cubicBezTo>
                    <a:pt x="76" y="4"/>
                    <a:pt x="76" y="4"/>
                    <a:pt x="76" y="4"/>
                  </a:cubicBezTo>
                  <a:cubicBezTo>
                    <a:pt x="76" y="20"/>
                    <a:pt x="76" y="20"/>
                    <a:pt x="76" y="20"/>
                  </a:cubicBezTo>
                  <a:cubicBezTo>
                    <a:pt x="28" y="20"/>
                    <a:pt x="28" y="20"/>
                    <a:pt x="28" y="20"/>
                  </a:cubicBezTo>
                  <a:lnTo>
                    <a:pt x="28" y="4"/>
                  </a:lnTo>
                  <a:close/>
                  <a:moveTo>
                    <a:pt x="76" y="96"/>
                  </a:moveTo>
                  <a:cubicBezTo>
                    <a:pt x="28" y="96"/>
                    <a:pt x="28" y="96"/>
                    <a:pt x="28" y="96"/>
                  </a:cubicBezTo>
                  <a:cubicBezTo>
                    <a:pt x="28" y="60"/>
                    <a:pt x="28" y="60"/>
                    <a:pt x="28" y="60"/>
                  </a:cubicBezTo>
                  <a:cubicBezTo>
                    <a:pt x="76" y="60"/>
                    <a:pt x="76" y="60"/>
                    <a:pt x="76" y="60"/>
                  </a:cubicBezTo>
                  <a:lnTo>
                    <a:pt x="76" y="96"/>
                  </a:lnTo>
                  <a:close/>
                  <a:moveTo>
                    <a:pt x="100" y="80"/>
                  </a:moveTo>
                  <a:cubicBezTo>
                    <a:pt x="80" y="80"/>
                    <a:pt x="80" y="80"/>
                    <a:pt x="80" y="80"/>
                  </a:cubicBezTo>
                  <a:cubicBezTo>
                    <a:pt x="80" y="56"/>
                    <a:pt x="80" y="56"/>
                    <a:pt x="80" y="56"/>
                  </a:cubicBezTo>
                  <a:cubicBezTo>
                    <a:pt x="24" y="56"/>
                    <a:pt x="24" y="56"/>
                    <a:pt x="24" y="56"/>
                  </a:cubicBezTo>
                  <a:cubicBezTo>
                    <a:pt x="24" y="80"/>
                    <a:pt x="24" y="80"/>
                    <a:pt x="24" y="80"/>
                  </a:cubicBezTo>
                  <a:cubicBezTo>
                    <a:pt x="4" y="80"/>
                    <a:pt x="4" y="80"/>
                    <a:pt x="4" y="80"/>
                  </a:cubicBezTo>
                  <a:cubicBezTo>
                    <a:pt x="4" y="24"/>
                    <a:pt x="4" y="24"/>
                    <a:pt x="4" y="24"/>
                  </a:cubicBezTo>
                  <a:cubicBezTo>
                    <a:pt x="24" y="24"/>
                    <a:pt x="24" y="24"/>
                    <a:pt x="24" y="24"/>
                  </a:cubicBezTo>
                  <a:cubicBezTo>
                    <a:pt x="80" y="24"/>
                    <a:pt x="80" y="24"/>
                    <a:pt x="80" y="24"/>
                  </a:cubicBezTo>
                  <a:cubicBezTo>
                    <a:pt x="100" y="24"/>
                    <a:pt x="100" y="24"/>
                    <a:pt x="100" y="24"/>
                  </a:cubicBezTo>
                  <a:lnTo>
                    <a:pt x="10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50" name="Freeform 21"/>
          <p:cNvSpPr>
            <a:spLocks noEditPoints="1"/>
          </p:cNvSpPr>
          <p:nvPr/>
        </p:nvSpPr>
        <p:spPr bwMode="auto">
          <a:xfrm>
            <a:off x="11073937" y="980540"/>
            <a:ext cx="407119" cy="413414"/>
          </a:xfrm>
          <a:custGeom>
            <a:avLst/>
            <a:gdLst>
              <a:gd name="T0" fmla="*/ 307380 w 111"/>
              <a:gd name="T1" fmla="*/ 49894 h 113"/>
              <a:gd name="T2" fmla="*/ 263073 w 111"/>
              <a:gd name="T3" fmla="*/ 8316 h 113"/>
              <a:gd name="T4" fmla="*/ 251996 w 111"/>
              <a:gd name="T5" fmla="*/ 16631 h 113"/>
              <a:gd name="T6" fmla="*/ 238150 w 111"/>
              <a:gd name="T7" fmla="*/ 2772 h 113"/>
              <a:gd name="T8" fmla="*/ 229843 w 111"/>
              <a:gd name="T9" fmla="*/ 2772 h 113"/>
              <a:gd name="T10" fmla="*/ 141229 w 111"/>
              <a:gd name="T11" fmla="*/ 91472 h 113"/>
              <a:gd name="T12" fmla="*/ 141229 w 111"/>
              <a:gd name="T13" fmla="*/ 99788 h 113"/>
              <a:gd name="T14" fmla="*/ 143998 w 111"/>
              <a:gd name="T15" fmla="*/ 102560 h 113"/>
              <a:gd name="T16" fmla="*/ 149536 w 111"/>
              <a:gd name="T17" fmla="*/ 99788 h 113"/>
              <a:gd name="T18" fmla="*/ 235381 w 111"/>
              <a:gd name="T19" fmla="*/ 13859 h 113"/>
              <a:gd name="T20" fmla="*/ 246458 w 111"/>
              <a:gd name="T21" fmla="*/ 24947 h 113"/>
              <a:gd name="T22" fmla="*/ 55384 w 111"/>
              <a:gd name="T23" fmla="*/ 216208 h 113"/>
              <a:gd name="T24" fmla="*/ 69230 w 111"/>
              <a:gd name="T25" fmla="*/ 230067 h 113"/>
              <a:gd name="T26" fmla="*/ 49845 w 111"/>
              <a:gd name="T27" fmla="*/ 224523 h 113"/>
              <a:gd name="T28" fmla="*/ 22154 w 111"/>
              <a:gd name="T29" fmla="*/ 235611 h 113"/>
              <a:gd name="T30" fmla="*/ 22154 w 111"/>
              <a:gd name="T31" fmla="*/ 238383 h 113"/>
              <a:gd name="T32" fmla="*/ 19384 w 111"/>
              <a:gd name="T33" fmla="*/ 241155 h 113"/>
              <a:gd name="T34" fmla="*/ 19384 w 111"/>
              <a:gd name="T35" fmla="*/ 241155 h 113"/>
              <a:gd name="T36" fmla="*/ 19384 w 111"/>
              <a:gd name="T37" fmla="*/ 243927 h 113"/>
              <a:gd name="T38" fmla="*/ 0 w 111"/>
              <a:gd name="T39" fmla="*/ 313224 h 113"/>
              <a:gd name="T40" fmla="*/ 5538 w 111"/>
              <a:gd name="T41" fmla="*/ 313224 h 113"/>
              <a:gd name="T42" fmla="*/ 77537 w 111"/>
              <a:gd name="T43" fmla="*/ 291049 h 113"/>
              <a:gd name="T44" fmla="*/ 85845 w 111"/>
              <a:gd name="T45" fmla="*/ 246699 h 113"/>
              <a:gd name="T46" fmla="*/ 99691 w 111"/>
              <a:gd name="T47" fmla="*/ 260558 h 113"/>
              <a:gd name="T48" fmla="*/ 307380 w 111"/>
              <a:gd name="T49" fmla="*/ 49894 h 113"/>
              <a:gd name="T50" fmla="*/ 69230 w 111"/>
              <a:gd name="T51" fmla="*/ 282733 h 113"/>
              <a:gd name="T52" fmla="*/ 22154 w 111"/>
              <a:gd name="T53" fmla="*/ 302136 h 113"/>
              <a:gd name="T54" fmla="*/ 47076 w 111"/>
              <a:gd name="T55" fmla="*/ 277189 h 113"/>
              <a:gd name="T56" fmla="*/ 38769 w 111"/>
              <a:gd name="T57" fmla="*/ 268874 h 113"/>
              <a:gd name="T58" fmla="*/ 13846 w 111"/>
              <a:gd name="T59" fmla="*/ 293821 h 113"/>
              <a:gd name="T60" fmla="*/ 27692 w 111"/>
              <a:gd name="T61" fmla="*/ 249470 h 113"/>
              <a:gd name="T62" fmla="*/ 27692 w 111"/>
              <a:gd name="T63" fmla="*/ 249470 h 113"/>
              <a:gd name="T64" fmla="*/ 27692 w 111"/>
              <a:gd name="T65" fmla="*/ 246699 h 113"/>
              <a:gd name="T66" fmla="*/ 27692 w 111"/>
              <a:gd name="T67" fmla="*/ 246699 h 113"/>
              <a:gd name="T68" fmla="*/ 30461 w 111"/>
              <a:gd name="T69" fmla="*/ 246699 h 113"/>
              <a:gd name="T70" fmla="*/ 30461 w 111"/>
              <a:gd name="T71" fmla="*/ 243927 h 113"/>
              <a:gd name="T72" fmla="*/ 49845 w 111"/>
              <a:gd name="T73" fmla="*/ 235611 h 113"/>
              <a:gd name="T74" fmla="*/ 69230 w 111"/>
              <a:gd name="T75" fmla="*/ 243927 h 113"/>
              <a:gd name="T76" fmla="*/ 69230 w 111"/>
              <a:gd name="T77" fmla="*/ 282733 h 113"/>
              <a:gd name="T78" fmla="*/ 293534 w 111"/>
              <a:gd name="T79" fmla="*/ 49894 h 113"/>
              <a:gd name="T80" fmla="*/ 227074 w 111"/>
              <a:gd name="T81" fmla="*/ 116420 h 113"/>
              <a:gd name="T82" fmla="*/ 199382 w 111"/>
              <a:gd name="T83" fmla="*/ 88701 h 113"/>
              <a:gd name="T84" fmla="*/ 263073 w 111"/>
              <a:gd name="T85" fmla="*/ 22175 h 113"/>
              <a:gd name="T86" fmla="*/ 293534 w 111"/>
              <a:gd name="T87" fmla="*/ 49894 h 113"/>
              <a:gd name="T88" fmla="*/ 191074 w 111"/>
              <a:gd name="T89" fmla="*/ 97016 h 113"/>
              <a:gd name="T90" fmla="*/ 218766 w 111"/>
              <a:gd name="T91" fmla="*/ 124735 h 113"/>
              <a:gd name="T92" fmla="*/ 99691 w 111"/>
              <a:gd name="T93" fmla="*/ 243927 h 113"/>
              <a:gd name="T94" fmla="*/ 71999 w 111"/>
              <a:gd name="T95" fmla="*/ 216208 h 113"/>
              <a:gd name="T96" fmla="*/ 191074 w 111"/>
              <a:gd name="T97" fmla="*/ 97016 h 1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1" h="113">
                <a:moveTo>
                  <a:pt x="111" y="18"/>
                </a:moveTo>
                <a:cubicBezTo>
                  <a:pt x="95" y="3"/>
                  <a:pt x="95" y="3"/>
                  <a:pt x="95" y="3"/>
                </a:cubicBezTo>
                <a:cubicBezTo>
                  <a:pt x="91" y="6"/>
                  <a:pt x="91" y="6"/>
                  <a:pt x="91" y="6"/>
                </a:cubicBezTo>
                <a:cubicBezTo>
                  <a:pt x="86" y="1"/>
                  <a:pt x="86" y="1"/>
                  <a:pt x="86" y="1"/>
                </a:cubicBezTo>
                <a:cubicBezTo>
                  <a:pt x="85" y="0"/>
                  <a:pt x="84" y="0"/>
                  <a:pt x="83" y="1"/>
                </a:cubicBezTo>
                <a:cubicBezTo>
                  <a:pt x="51" y="33"/>
                  <a:pt x="51" y="33"/>
                  <a:pt x="51" y="33"/>
                </a:cubicBezTo>
                <a:cubicBezTo>
                  <a:pt x="50" y="34"/>
                  <a:pt x="50" y="35"/>
                  <a:pt x="51" y="36"/>
                </a:cubicBezTo>
                <a:cubicBezTo>
                  <a:pt x="51" y="37"/>
                  <a:pt x="52" y="37"/>
                  <a:pt x="52" y="37"/>
                </a:cubicBezTo>
                <a:cubicBezTo>
                  <a:pt x="53" y="37"/>
                  <a:pt x="53" y="37"/>
                  <a:pt x="54" y="36"/>
                </a:cubicBezTo>
                <a:cubicBezTo>
                  <a:pt x="85" y="5"/>
                  <a:pt x="85" y="5"/>
                  <a:pt x="85" y="5"/>
                </a:cubicBezTo>
                <a:cubicBezTo>
                  <a:pt x="89" y="9"/>
                  <a:pt x="89" y="9"/>
                  <a:pt x="89" y="9"/>
                </a:cubicBezTo>
                <a:cubicBezTo>
                  <a:pt x="20" y="78"/>
                  <a:pt x="20" y="78"/>
                  <a:pt x="20" y="78"/>
                </a:cubicBezTo>
                <a:cubicBezTo>
                  <a:pt x="25" y="83"/>
                  <a:pt x="25" y="83"/>
                  <a:pt x="25" y="83"/>
                </a:cubicBezTo>
                <a:cubicBezTo>
                  <a:pt x="23" y="82"/>
                  <a:pt x="20" y="81"/>
                  <a:pt x="18" y="81"/>
                </a:cubicBezTo>
                <a:cubicBezTo>
                  <a:pt x="15" y="81"/>
                  <a:pt x="11" y="83"/>
                  <a:pt x="8" y="85"/>
                </a:cubicBezTo>
                <a:cubicBezTo>
                  <a:pt x="8" y="86"/>
                  <a:pt x="8" y="86"/>
                  <a:pt x="8" y="86"/>
                </a:cubicBezTo>
                <a:cubicBezTo>
                  <a:pt x="7" y="86"/>
                  <a:pt x="7" y="86"/>
                  <a:pt x="7" y="87"/>
                </a:cubicBezTo>
                <a:cubicBezTo>
                  <a:pt x="7" y="87"/>
                  <a:pt x="7" y="87"/>
                  <a:pt x="7" y="87"/>
                </a:cubicBezTo>
                <a:cubicBezTo>
                  <a:pt x="7" y="87"/>
                  <a:pt x="7" y="87"/>
                  <a:pt x="7" y="88"/>
                </a:cubicBezTo>
                <a:cubicBezTo>
                  <a:pt x="1" y="96"/>
                  <a:pt x="0" y="113"/>
                  <a:pt x="0" y="113"/>
                </a:cubicBezTo>
                <a:cubicBezTo>
                  <a:pt x="0" y="113"/>
                  <a:pt x="1" y="113"/>
                  <a:pt x="2" y="113"/>
                </a:cubicBezTo>
                <a:cubicBezTo>
                  <a:pt x="7" y="113"/>
                  <a:pt x="21" y="112"/>
                  <a:pt x="28" y="105"/>
                </a:cubicBezTo>
                <a:cubicBezTo>
                  <a:pt x="33" y="101"/>
                  <a:pt x="33" y="94"/>
                  <a:pt x="31" y="89"/>
                </a:cubicBezTo>
                <a:cubicBezTo>
                  <a:pt x="36" y="94"/>
                  <a:pt x="36" y="94"/>
                  <a:pt x="36" y="94"/>
                </a:cubicBezTo>
                <a:lnTo>
                  <a:pt x="111" y="18"/>
                </a:lnTo>
                <a:close/>
                <a:moveTo>
                  <a:pt x="25" y="102"/>
                </a:moveTo>
                <a:cubicBezTo>
                  <a:pt x="21" y="107"/>
                  <a:pt x="13" y="108"/>
                  <a:pt x="8" y="109"/>
                </a:cubicBezTo>
                <a:cubicBezTo>
                  <a:pt x="17" y="100"/>
                  <a:pt x="17" y="100"/>
                  <a:pt x="17" y="100"/>
                </a:cubicBezTo>
                <a:cubicBezTo>
                  <a:pt x="14" y="97"/>
                  <a:pt x="14" y="97"/>
                  <a:pt x="14" y="97"/>
                </a:cubicBezTo>
                <a:cubicBezTo>
                  <a:pt x="5" y="106"/>
                  <a:pt x="5" y="106"/>
                  <a:pt x="5" y="106"/>
                </a:cubicBezTo>
                <a:cubicBezTo>
                  <a:pt x="6" y="100"/>
                  <a:pt x="7" y="94"/>
                  <a:pt x="10" y="90"/>
                </a:cubicBezTo>
                <a:cubicBezTo>
                  <a:pt x="10" y="90"/>
                  <a:pt x="10" y="90"/>
                  <a:pt x="10" y="90"/>
                </a:cubicBezTo>
                <a:cubicBezTo>
                  <a:pt x="10" y="89"/>
                  <a:pt x="10" y="89"/>
                  <a:pt x="10" y="89"/>
                </a:cubicBezTo>
                <a:cubicBezTo>
                  <a:pt x="10" y="89"/>
                  <a:pt x="10" y="89"/>
                  <a:pt x="10" y="89"/>
                </a:cubicBezTo>
                <a:cubicBezTo>
                  <a:pt x="10" y="89"/>
                  <a:pt x="11" y="89"/>
                  <a:pt x="11" y="89"/>
                </a:cubicBezTo>
                <a:cubicBezTo>
                  <a:pt x="11" y="89"/>
                  <a:pt x="11" y="88"/>
                  <a:pt x="11" y="88"/>
                </a:cubicBezTo>
                <a:cubicBezTo>
                  <a:pt x="13" y="86"/>
                  <a:pt x="16" y="85"/>
                  <a:pt x="18" y="85"/>
                </a:cubicBezTo>
                <a:cubicBezTo>
                  <a:pt x="21" y="85"/>
                  <a:pt x="24" y="86"/>
                  <a:pt x="25" y="88"/>
                </a:cubicBezTo>
                <a:cubicBezTo>
                  <a:pt x="29" y="92"/>
                  <a:pt x="29" y="98"/>
                  <a:pt x="25" y="102"/>
                </a:cubicBezTo>
                <a:close/>
                <a:moveTo>
                  <a:pt x="106" y="18"/>
                </a:moveTo>
                <a:cubicBezTo>
                  <a:pt x="82" y="42"/>
                  <a:pt x="82" y="42"/>
                  <a:pt x="82" y="42"/>
                </a:cubicBezTo>
                <a:cubicBezTo>
                  <a:pt x="72" y="32"/>
                  <a:pt x="72" y="32"/>
                  <a:pt x="72" y="32"/>
                </a:cubicBezTo>
                <a:cubicBezTo>
                  <a:pt x="95" y="8"/>
                  <a:pt x="95" y="8"/>
                  <a:pt x="95" y="8"/>
                </a:cubicBezTo>
                <a:lnTo>
                  <a:pt x="106" y="18"/>
                </a:lnTo>
                <a:close/>
                <a:moveTo>
                  <a:pt x="69" y="35"/>
                </a:moveTo>
                <a:cubicBezTo>
                  <a:pt x="79" y="45"/>
                  <a:pt x="79" y="45"/>
                  <a:pt x="79" y="45"/>
                </a:cubicBezTo>
                <a:cubicBezTo>
                  <a:pt x="36" y="88"/>
                  <a:pt x="36" y="88"/>
                  <a:pt x="36" y="88"/>
                </a:cubicBezTo>
                <a:cubicBezTo>
                  <a:pt x="26" y="78"/>
                  <a:pt x="26" y="78"/>
                  <a:pt x="26" y="78"/>
                </a:cubicBezTo>
                <a:lnTo>
                  <a:pt x="69" y="35"/>
                </a:lnTo>
                <a:close/>
              </a:path>
            </a:pathLst>
          </a:custGeom>
          <a:solidFill>
            <a:srgbClr val="157E9F"/>
          </a:solidFill>
          <a:ln>
            <a:noFill/>
          </a:ln>
        </p:spPr>
        <p:txBody>
          <a:bodyPr/>
          <a:lstStyle/>
          <a:p>
            <a:endParaRPr lang="zh-CN" altLang="en-US"/>
          </a:p>
        </p:txBody>
      </p:sp>
      <p:sp>
        <p:nvSpPr>
          <p:cNvPr id="51" name="Freeform 22"/>
          <p:cNvSpPr>
            <a:spLocks noEditPoints="1"/>
          </p:cNvSpPr>
          <p:nvPr/>
        </p:nvSpPr>
        <p:spPr bwMode="auto">
          <a:xfrm>
            <a:off x="1901171" y="2415949"/>
            <a:ext cx="392430" cy="365148"/>
          </a:xfrm>
          <a:custGeom>
            <a:avLst/>
            <a:gdLst>
              <a:gd name="T0" fmla="*/ 275954 w 108"/>
              <a:gd name="T1" fmla="*/ 0 h 100"/>
              <a:gd name="T2" fmla="*/ 275954 w 108"/>
              <a:gd name="T3" fmla="*/ 0 h 100"/>
              <a:gd name="T4" fmla="*/ 242839 w 108"/>
              <a:gd name="T5" fmla="*/ 0 h 100"/>
              <a:gd name="T6" fmla="*/ 242839 w 108"/>
              <a:gd name="T7" fmla="*/ 0 h 100"/>
              <a:gd name="T8" fmla="*/ 55191 w 108"/>
              <a:gd name="T9" fmla="*/ 0 h 100"/>
              <a:gd name="T10" fmla="*/ 55191 w 108"/>
              <a:gd name="T11" fmla="*/ 0 h 100"/>
              <a:gd name="T12" fmla="*/ 24836 w 108"/>
              <a:gd name="T13" fmla="*/ 0 h 100"/>
              <a:gd name="T14" fmla="*/ 22076 w 108"/>
              <a:gd name="T15" fmla="*/ 0 h 100"/>
              <a:gd name="T16" fmla="*/ 0 w 108"/>
              <a:gd name="T17" fmla="*/ 22159 h 100"/>
              <a:gd name="T18" fmla="*/ 8279 w 108"/>
              <a:gd name="T19" fmla="*/ 36009 h 100"/>
              <a:gd name="T20" fmla="*/ 55191 w 108"/>
              <a:gd name="T21" fmla="*/ 85868 h 100"/>
              <a:gd name="T22" fmla="*/ 55191 w 108"/>
              <a:gd name="T23" fmla="*/ 83098 h 100"/>
              <a:gd name="T24" fmla="*/ 143496 w 108"/>
              <a:gd name="T25" fmla="*/ 177276 h 100"/>
              <a:gd name="T26" fmla="*/ 143496 w 108"/>
              <a:gd name="T27" fmla="*/ 265913 h 100"/>
              <a:gd name="T28" fmla="*/ 99343 w 108"/>
              <a:gd name="T29" fmla="*/ 265913 h 100"/>
              <a:gd name="T30" fmla="*/ 99343 w 108"/>
              <a:gd name="T31" fmla="*/ 276993 h 100"/>
              <a:gd name="T32" fmla="*/ 198687 w 108"/>
              <a:gd name="T33" fmla="*/ 276993 h 100"/>
              <a:gd name="T34" fmla="*/ 198687 w 108"/>
              <a:gd name="T35" fmla="*/ 265913 h 100"/>
              <a:gd name="T36" fmla="*/ 154534 w 108"/>
              <a:gd name="T37" fmla="*/ 265913 h 100"/>
              <a:gd name="T38" fmla="*/ 154534 w 108"/>
              <a:gd name="T39" fmla="*/ 177276 h 100"/>
              <a:gd name="T40" fmla="*/ 242839 w 108"/>
              <a:gd name="T41" fmla="*/ 83098 h 100"/>
              <a:gd name="T42" fmla="*/ 242839 w 108"/>
              <a:gd name="T43" fmla="*/ 85868 h 100"/>
              <a:gd name="T44" fmla="*/ 292511 w 108"/>
              <a:gd name="T45" fmla="*/ 36009 h 100"/>
              <a:gd name="T46" fmla="*/ 298030 w 108"/>
              <a:gd name="T47" fmla="*/ 22159 h 100"/>
              <a:gd name="T48" fmla="*/ 275954 w 108"/>
              <a:gd name="T49" fmla="*/ 0 h 100"/>
              <a:gd name="T50" fmla="*/ 55191 w 108"/>
              <a:gd name="T51" fmla="*/ 69248 h 100"/>
              <a:gd name="T52" fmla="*/ 16557 w 108"/>
              <a:gd name="T53" fmla="*/ 30469 h 100"/>
              <a:gd name="T54" fmla="*/ 11038 w 108"/>
              <a:gd name="T55" fmla="*/ 22159 h 100"/>
              <a:gd name="T56" fmla="*/ 22076 w 108"/>
              <a:gd name="T57" fmla="*/ 11080 h 100"/>
              <a:gd name="T58" fmla="*/ 24836 w 108"/>
              <a:gd name="T59" fmla="*/ 11080 h 100"/>
              <a:gd name="T60" fmla="*/ 24836 w 108"/>
              <a:gd name="T61" fmla="*/ 11080 h 100"/>
              <a:gd name="T62" fmla="*/ 24836 w 108"/>
              <a:gd name="T63" fmla="*/ 11080 h 100"/>
              <a:gd name="T64" fmla="*/ 55191 w 108"/>
              <a:gd name="T65" fmla="*/ 11080 h 100"/>
              <a:gd name="T66" fmla="*/ 55191 w 108"/>
              <a:gd name="T67" fmla="*/ 69248 h 100"/>
              <a:gd name="T68" fmla="*/ 231801 w 108"/>
              <a:gd name="T69" fmla="*/ 83098 h 100"/>
              <a:gd name="T70" fmla="*/ 149015 w 108"/>
              <a:gd name="T71" fmla="*/ 166196 h 100"/>
              <a:gd name="T72" fmla="*/ 66229 w 108"/>
              <a:gd name="T73" fmla="*/ 83098 h 100"/>
              <a:gd name="T74" fmla="*/ 66229 w 108"/>
              <a:gd name="T75" fmla="*/ 11080 h 100"/>
              <a:gd name="T76" fmla="*/ 231801 w 108"/>
              <a:gd name="T77" fmla="*/ 11080 h 100"/>
              <a:gd name="T78" fmla="*/ 231801 w 108"/>
              <a:gd name="T79" fmla="*/ 83098 h 100"/>
              <a:gd name="T80" fmla="*/ 284232 w 108"/>
              <a:gd name="T81" fmla="*/ 30469 h 100"/>
              <a:gd name="T82" fmla="*/ 242839 w 108"/>
              <a:gd name="T83" fmla="*/ 69248 h 100"/>
              <a:gd name="T84" fmla="*/ 242839 w 108"/>
              <a:gd name="T85" fmla="*/ 11080 h 100"/>
              <a:gd name="T86" fmla="*/ 275954 w 108"/>
              <a:gd name="T87" fmla="*/ 11080 h 100"/>
              <a:gd name="T88" fmla="*/ 275954 w 108"/>
              <a:gd name="T89" fmla="*/ 11080 h 100"/>
              <a:gd name="T90" fmla="*/ 275954 w 108"/>
              <a:gd name="T91" fmla="*/ 11080 h 100"/>
              <a:gd name="T92" fmla="*/ 278713 w 108"/>
              <a:gd name="T93" fmla="*/ 11080 h 100"/>
              <a:gd name="T94" fmla="*/ 286992 w 108"/>
              <a:gd name="T95" fmla="*/ 22159 h 100"/>
              <a:gd name="T96" fmla="*/ 284232 w 108"/>
              <a:gd name="T97" fmla="*/ 30469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8" h="100">
                <a:moveTo>
                  <a:pt x="100" y="0"/>
                </a:moveTo>
                <a:cubicBezTo>
                  <a:pt x="100" y="0"/>
                  <a:pt x="100" y="0"/>
                  <a:pt x="100" y="0"/>
                </a:cubicBezTo>
                <a:cubicBezTo>
                  <a:pt x="88" y="0"/>
                  <a:pt x="88" y="0"/>
                  <a:pt x="88" y="0"/>
                </a:cubicBezTo>
                <a:cubicBezTo>
                  <a:pt x="88" y="0"/>
                  <a:pt x="88" y="0"/>
                  <a:pt x="88" y="0"/>
                </a:cubicBezTo>
                <a:cubicBezTo>
                  <a:pt x="20" y="0"/>
                  <a:pt x="20" y="0"/>
                  <a:pt x="20" y="0"/>
                </a:cubicBezTo>
                <a:cubicBezTo>
                  <a:pt x="20" y="0"/>
                  <a:pt x="20" y="0"/>
                  <a:pt x="20" y="0"/>
                </a:cubicBezTo>
                <a:cubicBezTo>
                  <a:pt x="9" y="0"/>
                  <a:pt x="9" y="0"/>
                  <a:pt x="9" y="0"/>
                </a:cubicBezTo>
                <a:cubicBezTo>
                  <a:pt x="9" y="0"/>
                  <a:pt x="9" y="0"/>
                  <a:pt x="8" y="0"/>
                </a:cubicBezTo>
                <a:cubicBezTo>
                  <a:pt x="4" y="0"/>
                  <a:pt x="0" y="3"/>
                  <a:pt x="0" y="8"/>
                </a:cubicBezTo>
                <a:cubicBezTo>
                  <a:pt x="0" y="10"/>
                  <a:pt x="1" y="12"/>
                  <a:pt x="3" y="13"/>
                </a:cubicBezTo>
                <a:cubicBezTo>
                  <a:pt x="20" y="31"/>
                  <a:pt x="20" y="31"/>
                  <a:pt x="20" y="31"/>
                </a:cubicBezTo>
                <a:cubicBezTo>
                  <a:pt x="20" y="30"/>
                  <a:pt x="20" y="30"/>
                  <a:pt x="20" y="30"/>
                </a:cubicBezTo>
                <a:cubicBezTo>
                  <a:pt x="20" y="48"/>
                  <a:pt x="35" y="63"/>
                  <a:pt x="52" y="64"/>
                </a:cubicBezTo>
                <a:cubicBezTo>
                  <a:pt x="52" y="96"/>
                  <a:pt x="52" y="96"/>
                  <a:pt x="52" y="96"/>
                </a:cubicBezTo>
                <a:cubicBezTo>
                  <a:pt x="36" y="96"/>
                  <a:pt x="36" y="96"/>
                  <a:pt x="36" y="96"/>
                </a:cubicBezTo>
                <a:cubicBezTo>
                  <a:pt x="36" y="100"/>
                  <a:pt x="36" y="100"/>
                  <a:pt x="36" y="100"/>
                </a:cubicBezTo>
                <a:cubicBezTo>
                  <a:pt x="72" y="100"/>
                  <a:pt x="72" y="100"/>
                  <a:pt x="72" y="100"/>
                </a:cubicBezTo>
                <a:cubicBezTo>
                  <a:pt x="72" y="96"/>
                  <a:pt x="72" y="96"/>
                  <a:pt x="72" y="96"/>
                </a:cubicBezTo>
                <a:cubicBezTo>
                  <a:pt x="56" y="96"/>
                  <a:pt x="56" y="96"/>
                  <a:pt x="56" y="96"/>
                </a:cubicBezTo>
                <a:cubicBezTo>
                  <a:pt x="56" y="64"/>
                  <a:pt x="56" y="64"/>
                  <a:pt x="56" y="64"/>
                </a:cubicBezTo>
                <a:cubicBezTo>
                  <a:pt x="74" y="63"/>
                  <a:pt x="88" y="48"/>
                  <a:pt x="88" y="30"/>
                </a:cubicBezTo>
                <a:cubicBezTo>
                  <a:pt x="88" y="31"/>
                  <a:pt x="88" y="31"/>
                  <a:pt x="88" y="31"/>
                </a:cubicBezTo>
                <a:cubicBezTo>
                  <a:pt x="106" y="13"/>
                  <a:pt x="106" y="13"/>
                  <a:pt x="106" y="13"/>
                </a:cubicBezTo>
                <a:cubicBezTo>
                  <a:pt x="108" y="12"/>
                  <a:pt x="108" y="10"/>
                  <a:pt x="108" y="8"/>
                </a:cubicBezTo>
                <a:cubicBezTo>
                  <a:pt x="108" y="3"/>
                  <a:pt x="105" y="0"/>
                  <a:pt x="100" y="0"/>
                </a:cubicBezTo>
                <a:close/>
                <a:moveTo>
                  <a:pt x="20" y="25"/>
                </a:moveTo>
                <a:cubicBezTo>
                  <a:pt x="6" y="11"/>
                  <a:pt x="6" y="11"/>
                  <a:pt x="6" y="11"/>
                </a:cubicBezTo>
                <a:cubicBezTo>
                  <a:pt x="5" y="10"/>
                  <a:pt x="4" y="9"/>
                  <a:pt x="4" y="8"/>
                </a:cubicBezTo>
                <a:cubicBezTo>
                  <a:pt x="4" y="6"/>
                  <a:pt x="6" y="4"/>
                  <a:pt x="8" y="4"/>
                </a:cubicBezTo>
                <a:cubicBezTo>
                  <a:pt x="8" y="4"/>
                  <a:pt x="8" y="4"/>
                  <a:pt x="9" y="4"/>
                </a:cubicBezTo>
                <a:cubicBezTo>
                  <a:pt x="9" y="4"/>
                  <a:pt x="9" y="4"/>
                  <a:pt x="9" y="4"/>
                </a:cubicBezTo>
                <a:cubicBezTo>
                  <a:pt x="9" y="4"/>
                  <a:pt x="9" y="4"/>
                  <a:pt x="9" y="4"/>
                </a:cubicBezTo>
                <a:cubicBezTo>
                  <a:pt x="20" y="4"/>
                  <a:pt x="20" y="4"/>
                  <a:pt x="20" y="4"/>
                </a:cubicBezTo>
                <a:lnTo>
                  <a:pt x="20" y="25"/>
                </a:lnTo>
                <a:close/>
                <a:moveTo>
                  <a:pt x="84" y="30"/>
                </a:moveTo>
                <a:cubicBezTo>
                  <a:pt x="84" y="46"/>
                  <a:pt x="71" y="60"/>
                  <a:pt x="54" y="60"/>
                </a:cubicBezTo>
                <a:cubicBezTo>
                  <a:pt x="38" y="60"/>
                  <a:pt x="24" y="46"/>
                  <a:pt x="24" y="30"/>
                </a:cubicBezTo>
                <a:cubicBezTo>
                  <a:pt x="24" y="4"/>
                  <a:pt x="24" y="4"/>
                  <a:pt x="24" y="4"/>
                </a:cubicBezTo>
                <a:cubicBezTo>
                  <a:pt x="84" y="4"/>
                  <a:pt x="84" y="4"/>
                  <a:pt x="84" y="4"/>
                </a:cubicBezTo>
                <a:lnTo>
                  <a:pt x="84" y="30"/>
                </a:lnTo>
                <a:close/>
                <a:moveTo>
                  <a:pt x="103" y="11"/>
                </a:moveTo>
                <a:cubicBezTo>
                  <a:pt x="88" y="25"/>
                  <a:pt x="88" y="25"/>
                  <a:pt x="88" y="25"/>
                </a:cubicBezTo>
                <a:cubicBezTo>
                  <a:pt x="88" y="4"/>
                  <a:pt x="88" y="4"/>
                  <a:pt x="88" y="4"/>
                </a:cubicBezTo>
                <a:cubicBezTo>
                  <a:pt x="100" y="4"/>
                  <a:pt x="100" y="4"/>
                  <a:pt x="100" y="4"/>
                </a:cubicBezTo>
                <a:cubicBezTo>
                  <a:pt x="100" y="4"/>
                  <a:pt x="100" y="4"/>
                  <a:pt x="100" y="4"/>
                </a:cubicBezTo>
                <a:cubicBezTo>
                  <a:pt x="100" y="4"/>
                  <a:pt x="100" y="4"/>
                  <a:pt x="100" y="4"/>
                </a:cubicBezTo>
                <a:cubicBezTo>
                  <a:pt x="100" y="4"/>
                  <a:pt x="100" y="4"/>
                  <a:pt x="101" y="4"/>
                </a:cubicBezTo>
                <a:cubicBezTo>
                  <a:pt x="103" y="4"/>
                  <a:pt x="104" y="6"/>
                  <a:pt x="104" y="8"/>
                </a:cubicBezTo>
                <a:cubicBezTo>
                  <a:pt x="104" y="9"/>
                  <a:pt x="104" y="10"/>
                  <a:pt x="103" y="11"/>
                </a:cubicBezTo>
                <a:close/>
              </a:path>
            </a:pathLst>
          </a:custGeom>
          <a:solidFill>
            <a:srgbClr val="157E9F"/>
          </a:solidFill>
          <a:ln>
            <a:noFill/>
          </a:ln>
        </p:spPr>
        <p:txBody>
          <a:bodyPr/>
          <a:lstStyle/>
          <a:p>
            <a:endParaRPr lang="zh-CN" altLang="en-US"/>
          </a:p>
        </p:txBody>
      </p:sp>
      <p:grpSp>
        <p:nvGrpSpPr>
          <p:cNvPr id="52" name="组合 51"/>
          <p:cNvGrpSpPr/>
          <p:nvPr/>
        </p:nvGrpSpPr>
        <p:grpSpPr>
          <a:xfrm>
            <a:off x="3303287" y="2428830"/>
            <a:ext cx="233294" cy="395518"/>
            <a:chOff x="2606675" y="2676525"/>
            <a:chExt cx="239713" cy="406400"/>
          </a:xfrm>
          <a:solidFill>
            <a:srgbClr val="157E9F"/>
          </a:solidFill>
        </p:grpSpPr>
        <p:sp>
          <p:nvSpPr>
            <p:cNvPr id="53" name="Freeform 23"/>
            <p:cNvSpPr>
              <a:spLocks noEditPoints="1"/>
            </p:cNvSpPr>
            <p:nvPr/>
          </p:nvSpPr>
          <p:spPr bwMode="auto">
            <a:xfrm>
              <a:off x="2606675" y="2676525"/>
              <a:ext cx="239713" cy="406400"/>
            </a:xfrm>
            <a:custGeom>
              <a:avLst/>
              <a:gdLst>
                <a:gd name="T0" fmla="*/ 59 w 64"/>
                <a:gd name="T1" fmla="*/ 0 h 108"/>
                <a:gd name="T2" fmla="*/ 6 w 64"/>
                <a:gd name="T3" fmla="*/ 0 h 108"/>
                <a:gd name="T4" fmla="*/ 0 w 64"/>
                <a:gd name="T5" fmla="*/ 5 h 108"/>
                <a:gd name="T6" fmla="*/ 0 w 64"/>
                <a:gd name="T7" fmla="*/ 102 h 108"/>
                <a:gd name="T8" fmla="*/ 6 w 64"/>
                <a:gd name="T9" fmla="*/ 108 h 108"/>
                <a:gd name="T10" fmla="*/ 59 w 64"/>
                <a:gd name="T11" fmla="*/ 108 h 108"/>
                <a:gd name="T12" fmla="*/ 64 w 64"/>
                <a:gd name="T13" fmla="*/ 102 h 108"/>
                <a:gd name="T14" fmla="*/ 64 w 64"/>
                <a:gd name="T15" fmla="*/ 5 h 108"/>
                <a:gd name="T16" fmla="*/ 59 w 64"/>
                <a:gd name="T17" fmla="*/ 0 h 108"/>
                <a:gd name="T18" fmla="*/ 60 w 64"/>
                <a:gd name="T19" fmla="*/ 102 h 108"/>
                <a:gd name="T20" fmla="*/ 59 w 64"/>
                <a:gd name="T21" fmla="*/ 104 h 108"/>
                <a:gd name="T22" fmla="*/ 6 w 64"/>
                <a:gd name="T23" fmla="*/ 104 h 108"/>
                <a:gd name="T24" fmla="*/ 4 w 64"/>
                <a:gd name="T25" fmla="*/ 102 h 108"/>
                <a:gd name="T26" fmla="*/ 4 w 64"/>
                <a:gd name="T27" fmla="*/ 84 h 108"/>
                <a:gd name="T28" fmla="*/ 60 w 64"/>
                <a:gd name="T29" fmla="*/ 84 h 108"/>
                <a:gd name="T30" fmla="*/ 60 w 64"/>
                <a:gd name="T31" fmla="*/ 102 h 108"/>
                <a:gd name="T32" fmla="*/ 60 w 64"/>
                <a:gd name="T33" fmla="*/ 80 h 108"/>
                <a:gd name="T34" fmla="*/ 4 w 64"/>
                <a:gd name="T35" fmla="*/ 80 h 108"/>
                <a:gd name="T36" fmla="*/ 4 w 64"/>
                <a:gd name="T37" fmla="*/ 16 h 108"/>
                <a:gd name="T38" fmla="*/ 60 w 64"/>
                <a:gd name="T39" fmla="*/ 16 h 108"/>
                <a:gd name="T40" fmla="*/ 60 w 64"/>
                <a:gd name="T41" fmla="*/ 80 h 108"/>
                <a:gd name="T42" fmla="*/ 60 w 64"/>
                <a:gd name="T43" fmla="*/ 12 h 108"/>
                <a:gd name="T44" fmla="*/ 4 w 64"/>
                <a:gd name="T45" fmla="*/ 12 h 108"/>
                <a:gd name="T46" fmla="*/ 4 w 64"/>
                <a:gd name="T47" fmla="*/ 5 h 108"/>
                <a:gd name="T48" fmla="*/ 6 w 64"/>
                <a:gd name="T49" fmla="*/ 4 h 108"/>
                <a:gd name="T50" fmla="*/ 59 w 64"/>
                <a:gd name="T51" fmla="*/ 4 h 108"/>
                <a:gd name="T52" fmla="*/ 60 w 64"/>
                <a:gd name="T53" fmla="*/ 5 h 108"/>
                <a:gd name="T54" fmla="*/ 60 w 64"/>
                <a:gd name="T5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08">
                  <a:moveTo>
                    <a:pt x="59" y="0"/>
                  </a:moveTo>
                  <a:cubicBezTo>
                    <a:pt x="6" y="0"/>
                    <a:pt x="6" y="0"/>
                    <a:pt x="6" y="0"/>
                  </a:cubicBezTo>
                  <a:cubicBezTo>
                    <a:pt x="3" y="0"/>
                    <a:pt x="0" y="2"/>
                    <a:pt x="0" y="5"/>
                  </a:cubicBezTo>
                  <a:cubicBezTo>
                    <a:pt x="0" y="102"/>
                    <a:pt x="0" y="102"/>
                    <a:pt x="0" y="102"/>
                  </a:cubicBezTo>
                  <a:cubicBezTo>
                    <a:pt x="0" y="105"/>
                    <a:pt x="3" y="108"/>
                    <a:pt x="6" y="108"/>
                  </a:cubicBezTo>
                  <a:cubicBezTo>
                    <a:pt x="59" y="108"/>
                    <a:pt x="59" y="108"/>
                    <a:pt x="59" y="108"/>
                  </a:cubicBezTo>
                  <a:cubicBezTo>
                    <a:pt x="62" y="108"/>
                    <a:pt x="64" y="105"/>
                    <a:pt x="64" y="102"/>
                  </a:cubicBezTo>
                  <a:cubicBezTo>
                    <a:pt x="64" y="5"/>
                    <a:pt x="64" y="5"/>
                    <a:pt x="64" y="5"/>
                  </a:cubicBezTo>
                  <a:cubicBezTo>
                    <a:pt x="64" y="2"/>
                    <a:pt x="62" y="0"/>
                    <a:pt x="59" y="0"/>
                  </a:cubicBezTo>
                  <a:close/>
                  <a:moveTo>
                    <a:pt x="60" y="102"/>
                  </a:moveTo>
                  <a:cubicBezTo>
                    <a:pt x="60" y="103"/>
                    <a:pt x="60" y="104"/>
                    <a:pt x="59" y="104"/>
                  </a:cubicBezTo>
                  <a:cubicBezTo>
                    <a:pt x="6" y="104"/>
                    <a:pt x="6" y="104"/>
                    <a:pt x="6" y="104"/>
                  </a:cubicBezTo>
                  <a:cubicBezTo>
                    <a:pt x="5" y="104"/>
                    <a:pt x="4" y="103"/>
                    <a:pt x="4" y="102"/>
                  </a:cubicBezTo>
                  <a:cubicBezTo>
                    <a:pt x="4" y="84"/>
                    <a:pt x="4" y="84"/>
                    <a:pt x="4" y="84"/>
                  </a:cubicBezTo>
                  <a:cubicBezTo>
                    <a:pt x="60" y="84"/>
                    <a:pt x="60" y="84"/>
                    <a:pt x="60" y="84"/>
                  </a:cubicBezTo>
                  <a:lnTo>
                    <a:pt x="60" y="102"/>
                  </a:lnTo>
                  <a:close/>
                  <a:moveTo>
                    <a:pt x="60" y="80"/>
                  </a:moveTo>
                  <a:cubicBezTo>
                    <a:pt x="4" y="80"/>
                    <a:pt x="4" y="80"/>
                    <a:pt x="4" y="80"/>
                  </a:cubicBezTo>
                  <a:cubicBezTo>
                    <a:pt x="4" y="16"/>
                    <a:pt x="4" y="16"/>
                    <a:pt x="4" y="16"/>
                  </a:cubicBezTo>
                  <a:cubicBezTo>
                    <a:pt x="60" y="16"/>
                    <a:pt x="60" y="16"/>
                    <a:pt x="60" y="16"/>
                  </a:cubicBezTo>
                  <a:lnTo>
                    <a:pt x="60" y="80"/>
                  </a:lnTo>
                  <a:close/>
                  <a:moveTo>
                    <a:pt x="60" y="12"/>
                  </a:moveTo>
                  <a:cubicBezTo>
                    <a:pt x="4" y="12"/>
                    <a:pt x="4" y="12"/>
                    <a:pt x="4" y="12"/>
                  </a:cubicBezTo>
                  <a:cubicBezTo>
                    <a:pt x="4" y="5"/>
                    <a:pt x="4" y="5"/>
                    <a:pt x="4" y="5"/>
                  </a:cubicBezTo>
                  <a:cubicBezTo>
                    <a:pt x="4" y="4"/>
                    <a:pt x="5" y="4"/>
                    <a:pt x="6" y="4"/>
                  </a:cubicBezTo>
                  <a:cubicBezTo>
                    <a:pt x="59" y="4"/>
                    <a:pt x="59" y="4"/>
                    <a:pt x="59" y="4"/>
                  </a:cubicBezTo>
                  <a:cubicBezTo>
                    <a:pt x="60" y="4"/>
                    <a:pt x="60" y="4"/>
                    <a:pt x="60" y="5"/>
                  </a:cubicBezTo>
                  <a:lnTo>
                    <a:pt x="6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54" name="Rectangle 24"/>
            <p:cNvSpPr>
              <a:spLocks noChangeArrowheads="1"/>
            </p:cNvSpPr>
            <p:nvPr/>
          </p:nvSpPr>
          <p:spPr bwMode="auto">
            <a:xfrm>
              <a:off x="2697163" y="3022600"/>
              <a:ext cx="587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
        <p:nvSpPr>
          <p:cNvPr id="55" name="Freeform 25"/>
          <p:cNvSpPr>
            <a:spLocks noEditPoints="1"/>
          </p:cNvSpPr>
          <p:nvPr/>
        </p:nvSpPr>
        <p:spPr bwMode="auto">
          <a:xfrm>
            <a:off x="4536951" y="2457920"/>
            <a:ext cx="367247" cy="337866"/>
          </a:xfrm>
          <a:custGeom>
            <a:avLst/>
            <a:gdLst>
              <a:gd name="T0" fmla="*/ 276993 w 237"/>
              <a:gd name="T1" fmla="*/ 199855 h 218"/>
              <a:gd name="T2" fmla="*/ 276993 w 237"/>
              <a:gd name="T3" fmla="*/ 0 h 218"/>
              <a:gd name="T4" fmla="*/ 0 w 237"/>
              <a:gd name="T5" fmla="*/ 0 h 218"/>
              <a:gd name="T6" fmla="*/ 0 w 237"/>
              <a:gd name="T7" fmla="*/ 199855 h 218"/>
              <a:gd name="T8" fmla="*/ 133237 w 237"/>
              <a:gd name="T9" fmla="*/ 199855 h 218"/>
              <a:gd name="T10" fmla="*/ 133237 w 237"/>
              <a:gd name="T11" fmla="*/ 244267 h 218"/>
              <a:gd name="T12" fmla="*/ 88825 w 237"/>
              <a:gd name="T13" fmla="*/ 244267 h 218"/>
              <a:gd name="T14" fmla="*/ 88825 w 237"/>
              <a:gd name="T15" fmla="*/ 254786 h 218"/>
              <a:gd name="T16" fmla="*/ 188168 w 237"/>
              <a:gd name="T17" fmla="*/ 254786 h 218"/>
              <a:gd name="T18" fmla="*/ 188168 w 237"/>
              <a:gd name="T19" fmla="*/ 244267 h 218"/>
              <a:gd name="T20" fmla="*/ 143756 w 237"/>
              <a:gd name="T21" fmla="*/ 244267 h 218"/>
              <a:gd name="T22" fmla="*/ 143756 w 237"/>
              <a:gd name="T23" fmla="*/ 199855 h 218"/>
              <a:gd name="T24" fmla="*/ 276993 w 237"/>
              <a:gd name="T25" fmla="*/ 199855 h 218"/>
              <a:gd name="T26" fmla="*/ 11687 w 237"/>
              <a:gd name="T27" fmla="*/ 11687 h 218"/>
              <a:gd name="T28" fmla="*/ 265306 w 237"/>
              <a:gd name="T29" fmla="*/ 11687 h 218"/>
              <a:gd name="T30" fmla="*/ 265306 w 237"/>
              <a:gd name="T31" fmla="*/ 188168 h 218"/>
              <a:gd name="T32" fmla="*/ 11687 w 237"/>
              <a:gd name="T33" fmla="*/ 188168 h 218"/>
              <a:gd name="T34" fmla="*/ 11687 w 237"/>
              <a:gd name="T35" fmla="*/ 11687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7" h="218">
                <a:moveTo>
                  <a:pt x="237" y="171"/>
                </a:moveTo>
                <a:lnTo>
                  <a:pt x="237" y="0"/>
                </a:lnTo>
                <a:lnTo>
                  <a:pt x="0" y="0"/>
                </a:lnTo>
                <a:lnTo>
                  <a:pt x="0" y="171"/>
                </a:lnTo>
                <a:lnTo>
                  <a:pt x="114" y="171"/>
                </a:lnTo>
                <a:lnTo>
                  <a:pt x="114" y="209"/>
                </a:lnTo>
                <a:lnTo>
                  <a:pt x="76" y="209"/>
                </a:lnTo>
                <a:lnTo>
                  <a:pt x="76" y="218"/>
                </a:lnTo>
                <a:lnTo>
                  <a:pt x="161" y="218"/>
                </a:lnTo>
                <a:lnTo>
                  <a:pt x="161" y="209"/>
                </a:lnTo>
                <a:lnTo>
                  <a:pt x="123" y="209"/>
                </a:lnTo>
                <a:lnTo>
                  <a:pt x="123" y="171"/>
                </a:lnTo>
                <a:lnTo>
                  <a:pt x="237" y="171"/>
                </a:lnTo>
                <a:close/>
                <a:moveTo>
                  <a:pt x="10" y="10"/>
                </a:moveTo>
                <a:lnTo>
                  <a:pt x="227" y="10"/>
                </a:lnTo>
                <a:lnTo>
                  <a:pt x="227" y="161"/>
                </a:lnTo>
                <a:lnTo>
                  <a:pt x="10" y="161"/>
                </a:lnTo>
                <a:lnTo>
                  <a:pt x="10" y="10"/>
                </a:lnTo>
                <a:close/>
              </a:path>
            </a:pathLst>
          </a:custGeom>
          <a:solidFill>
            <a:srgbClr val="157E9F"/>
          </a:solidFill>
          <a:ln>
            <a:noFill/>
          </a:ln>
        </p:spPr>
        <p:txBody>
          <a:bodyPr/>
          <a:lstStyle/>
          <a:p>
            <a:endParaRPr lang="zh-CN" altLang="en-US"/>
          </a:p>
        </p:txBody>
      </p:sp>
      <p:grpSp>
        <p:nvGrpSpPr>
          <p:cNvPr id="56" name="组合 55"/>
          <p:cNvGrpSpPr/>
          <p:nvPr/>
        </p:nvGrpSpPr>
        <p:grpSpPr>
          <a:xfrm>
            <a:off x="5860246" y="2444280"/>
            <a:ext cx="366163" cy="366163"/>
            <a:chOff x="5233988" y="2692400"/>
            <a:chExt cx="376238" cy="376238"/>
          </a:xfrm>
          <a:solidFill>
            <a:srgbClr val="157E9F"/>
          </a:solidFill>
        </p:grpSpPr>
        <p:sp>
          <p:nvSpPr>
            <p:cNvPr id="57" name="Freeform 26"/>
            <p:cNvSpPr>
              <a:spLocks noEditPoints="1"/>
            </p:cNvSpPr>
            <p:nvPr/>
          </p:nvSpPr>
          <p:spPr bwMode="auto">
            <a:xfrm>
              <a:off x="5233988" y="2692400"/>
              <a:ext cx="376238" cy="376238"/>
            </a:xfrm>
            <a:custGeom>
              <a:avLst/>
              <a:gdLst>
                <a:gd name="T0" fmla="*/ 0 w 237"/>
                <a:gd name="T1" fmla="*/ 0 h 237"/>
                <a:gd name="T2" fmla="*/ 0 w 237"/>
                <a:gd name="T3" fmla="*/ 237 h 237"/>
                <a:gd name="T4" fmla="*/ 237 w 237"/>
                <a:gd name="T5" fmla="*/ 237 h 237"/>
                <a:gd name="T6" fmla="*/ 237 w 237"/>
                <a:gd name="T7" fmla="*/ 0 h 237"/>
                <a:gd name="T8" fmla="*/ 0 w 237"/>
                <a:gd name="T9" fmla="*/ 0 h 237"/>
                <a:gd name="T10" fmla="*/ 227 w 237"/>
                <a:gd name="T11" fmla="*/ 227 h 237"/>
                <a:gd name="T12" fmla="*/ 10 w 237"/>
                <a:gd name="T13" fmla="*/ 227 h 237"/>
                <a:gd name="T14" fmla="*/ 10 w 237"/>
                <a:gd name="T15" fmla="*/ 66 h 237"/>
                <a:gd name="T16" fmla="*/ 227 w 237"/>
                <a:gd name="T17" fmla="*/ 66 h 237"/>
                <a:gd name="T18" fmla="*/ 227 w 237"/>
                <a:gd name="T19" fmla="*/ 227 h 237"/>
                <a:gd name="T20" fmla="*/ 227 w 237"/>
                <a:gd name="T21" fmla="*/ 57 h 237"/>
                <a:gd name="T22" fmla="*/ 10 w 237"/>
                <a:gd name="T23" fmla="*/ 57 h 237"/>
                <a:gd name="T24" fmla="*/ 10 w 237"/>
                <a:gd name="T25" fmla="*/ 9 h 237"/>
                <a:gd name="T26" fmla="*/ 227 w 237"/>
                <a:gd name="T27" fmla="*/ 9 h 237"/>
                <a:gd name="T28" fmla="*/ 227 w 237"/>
                <a:gd name="T29" fmla="*/ 5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237">
                  <a:moveTo>
                    <a:pt x="0" y="0"/>
                  </a:moveTo>
                  <a:lnTo>
                    <a:pt x="0" y="237"/>
                  </a:lnTo>
                  <a:lnTo>
                    <a:pt x="237" y="237"/>
                  </a:lnTo>
                  <a:lnTo>
                    <a:pt x="237" y="0"/>
                  </a:lnTo>
                  <a:lnTo>
                    <a:pt x="0" y="0"/>
                  </a:lnTo>
                  <a:close/>
                  <a:moveTo>
                    <a:pt x="227" y="227"/>
                  </a:moveTo>
                  <a:lnTo>
                    <a:pt x="10" y="227"/>
                  </a:lnTo>
                  <a:lnTo>
                    <a:pt x="10" y="66"/>
                  </a:lnTo>
                  <a:lnTo>
                    <a:pt x="227" y="66"/>
                  </a:lnTo>
                  <a:lnTo>
                    <a:pt x="227" y="227"/>
                  </a:lnTo>
                  <a:close/>
                  <a:moveTo>
                    <a:pt x="227" y="57"/>
                  </a:moveTo>
                  <a:lnTo>
                    <a:pt x="10" y="57"/>
                  </a:lnTo>
                  <a:lnTo>
                    <a:pt x="10" y="9"/>
                  </a:lnTo>
                  <a:lnTo>
                    <a:pt x="227" y="9"/>
                  </a:lnTo>
                  <a:lnTo>
                    <a:pt x="22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58" name="Rectangle 27"/>
            <p:cNvSpPr>
              <a:spLocks noChangeArrowheads="1"/>
            </p:cNvSpPr>
            <p:nvPr/>
          </p:nvSpPr>
          <p:spPr bwMode="auto">
            <a:xfrm>
              <a:off x="5338763" y="2736850"/>
              <a:ext cx="2254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59" name="Rectangle 28"/>
            <p:cNvSpPr>
              <a:spLocks noChangeArrowheads="1"/>
            </p:cNvSpPr>
            <p:nvPr/>
          </p:nvSpPr>
          <p:spPr bwMode="auto">
            <a:xfrm>
              <a:off x="5280025" y="2736850"/>
              <a:ext cx="142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60" name="Rectangle 29"/>
            <p:cNvSpPr>
              <a:spLocks noChangeArrowheads="1"/>
            </p:cNvSpPr>
            <p:nvPr/>
          </p:nvSpPr>
          <p:spPr bwMode="auto">
            <a:xfrm>
              <a:off x="5310188" y="2736850"/>
              <a:ext cx="142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
        <p:nvSpPr>
          <p:cNvPr id="61" name="Freeform 30"/>
          <p:cNvSpPr>
            <a:spLocks noEditPoints="1"/>
          </p:cNvSpPr>
          <p:nvPr/>
        </p:nvSpPr>
        <p:spPr bwMode="auto">
          <a:xfrm>
            <a:off x="7160139" y="2501989"/>
            <a:ext cx="411316" cy="249728"/>
          </a:xfrm>
          <a:custGeom>
            <a:avLst/>
            <a:gdLst>
              <a:gd name="T0" fmla="*/ 279299 w 112"/>
              <a:gd name="T1" fmla="*/ 22137 h 68"/>
              <a:gd name="T2" fmla="*/ 210166 w 112"/>
              <a:gd name="T3" fmla="*/ 63645 h 68"/>
              <a:gd name="T4" fmla="*/ 210166 w 112"/>
              <a:gd name="T5" fmla="*/ 16603 h 68"/>
              <a:gd name="T6" fmla="*/ 193574 w 112"/>
              <a:gd name="T7" fmla="*/ 0 h 68"/>
              <a:gd name="T8" fmla="*/ 16592 w 112"/>
              <a:gd name="T9" fmla="*/ 0 h 68"/>
              <a:gd name="T10" fmla="*/ 0 w 112"/>
              <a:gd name="T11" fmla="*/ 16603 h 68"/>
              <a:gd name="T12" fmla="*/ 0 w 112"/>
              <a:gd name="T13" fmla="*/ 171565 h 68"/>
              <a:gd name="T14" fmla="*/ 16592 w 112"/>
              <a:gd name="T15" fmla="*/ 188168 h 68"/>
              <a:gd name="T16" fmla="*/ 193574 w 112"/>
              <a:gd name="T17" fmla="*/ 188168 h 68"/>
              <a:gd name="T18" fmla="*/ 210166 w 112"/>
              <a:gd name="T19" fmla="*/ 171565 h 68"/>
              <a:gd name="T20" fmla="*/ 210166 w 112"/>
              <a:gd name="T21" fmla="*/ 121756 h 68"/>
              <a:gd name="T22" fmla="*/ 282065 w 112"/>
              <a:gd name="T23" fmla="*/ 166031 h 68"/>
              <a:gd name="T24" fmla="*/ 309718 w 112"/>
              <a:gd name="T25" fmla="*/ 166031 h 68"/>
              <a:gd name="T26" fmla="*/ 309718 w 112"/>
              <a:gd name="T27" fmla="*/ 22137 h 68"/>
              <a:gd name="T28" fmla="*/ 279299 w 112"/>
              <a:gd name="T29" fmla="*/ 22137 h 68"/>
              <a:gd name="T30" fmla="*/ 199104 w 112"/>
              <a:gd name="T31" fmla="*/ 171565 h 68"/>
              <a:gd name="T32" fmla="*/ 193574 w 112"/>
              <a:gd name="T33" fmla="*/ 177099 h 68"/>
              <a:gd name="T34" fmla="*/ 16592 w 112"/>
              <a:gd name="T35" fmla="*/ 177099 h 68"/>
              <a:gd name="T36" fmla="*/ 11061 w 112"/>
              <a:gd name="T37" fmla="*/ 171565 h 68"/>
              <a:gd name="T38" fmla="*/ 11061 w 112"/>
              <a:gd name="T39" fmla="*/ 16603 h 68"/>
              <a:gd name="T40" fmla="*/ 16592 w 112"/>
              <a:gd name="T41" fmla="*/ 11069 h 68"/>
              <a:gd name="T42" fmla="*/ 193574 w 112"/>
              <a:gd name="T43" fmla="*/ 11069 h 68"/>
              <a:gd name="T44" fmla="*/ 199104 w 112"/>
              <a:gd name="T45" fmla="*/ 16603 h 68"/>
              <a:gd name="T46" fmla="*/ 199104 w 112"/>
              <a:gd name="T47" fmla="*/ 71947 h 68"/>
              <a:gd name="T48" fmla="*/ 199104 w 112"/>
              <a:gd name="T49" fmla="*/ 116221 h 68"/>
              <a:gd name="T50" fmla="*/ 199104 w 112"/>
              <a:gd name="T51" fmla="*/ 171565 h 68"/>
              <a:gd name="T52" fmla="*/ 298657 w 112"/>
              <a:gd name="T53" fmla="*/ 154962 h 68"/>
              <a:gd name="T54" fmla="*/ 284830 w 112"/>
              <a:gd name="T55" fmla="*/ 154962 h 68"/>
              <a:gd name="T56" fmla="*/ 210166 w 112"/>
              <a:gd name="T57" fmla="*/ 107920 h 68"/>
              <a:gd name="T58" fmla="*/ 210166 w 112"/>
              <a:gd name="T59" fmla="*/ 77481 h 68"/>
              <a:gd name="T60" fmla="*/ 284830 w 112"/>
              <a:gd name="T61" fmla="*/ 33206 h 68"/>
              <a:gd name="T62" fmla="*/ 298657 w 112"/>
              <a:gd name="T63" fmla="*/ 33206 h 68"/>
              <a:gd name="T64" fmla="*/ 298657 w 112"/>
              <a:gd name="T65" fmla="*/ 154962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 h="68">
                <a:moveTo>
                  <a:pt x="101" y="8"/>
                </a:moveTo>
                <a:cubicBezTo>
                  <a:pt x="76" y="23"/>
                  <a:pt x="76" y="23"/>
                  <a:pt x="76" y="23"/>
                </a:cubicBezTo>
                <a:cubicBezTo>
                  <a:pt x="76" y="6"/>
                  <a:pt x="76" y="6"/>
                  <a:pt x="76" y="6"/>
                </a:cubicBezTo>
                <a:cubicBezTo>
                  <a:pt x="76" y="2"/>
                  <a:pt x="73" y="0"/>
                  <a:pt x="70" y="0"/>
                </a:cubicBezTo>
                <a:cubicBezTo>
                  <a:pt x="6" y="0"/>
                  <a:pt x="6" y="0"/>
                  <a:pt x="6" y="0"/>
                </a:cubicBezTo>
                <a:cubicBezTo>
                  <a:pt x="2" y="0"/>
                  <a:pt x="0" y="2"/>
                  <a:pt x="0" y="6"/>
                </a:cubicBezTo>
                <a:cubicBezTo>
                  <a:pt x="0" y="62"/>
                  <a:pt x="0" y="62"/>
                  <a:pt x="0" y="62"/>
                </a:cubicBezTo>
                <a:cubicBezTo>
                  <a:pt x="0" y="65"/>
                  <a:pt x="2" y="68"/>
                  <a:pt x="6" y="68"/>
                </a:cubicBezTo>
                <a:cubicBezTo>
                  <a:pt x="70" y="68"/>
                  <a:pt x="70" y="68"/>
                  <a:pt x="70" y="68"/>
                </a:cubicBezTo>
                <a:cubicBezTo>
                  <a:pt x="73" y="68"/>
                  <a:pt x="76" y="65"/>
                  <a:pt x="76" y="62"/>
                </a:cubicBezTo>
                <a:cubicBezTo>
                  <a:pt x="76" y="44"/>
                  <a:pt x="76" y="44"/>
                  <a:pt x="76" y="44"/>
                </a:cubicBezTo>
                <a:cubicBezTo>
                  <a:pt x="102" y="60"/>
                  <a:pt x="102" y="60"/>
                  <a:pt x="102" y="60"/>
                </a:cubicBezTo>
                <a:cubicBezTo>
                  <a:pt x="112" y="60"/>
                  <a:pt x="112" y="60"/>
                  <a:pt x="112" y="60"/>
                </a:cubicBezTo>
                <a:cubicBezTo>
                  <a:pt x="112" y="8"/>
                  <a:pt x="112" y="8"/>
                  <a:pt x="112" y="8"/>
                </a:cubicBezTo>
                <a:lnTo>
                  <a:pt x="101" y="8"/>
                </a:lnTo>
                <a:close/>
                <a:moveTo>
                  <a:pt x="72" y="62"/>
                </a:moveTo>
                <a:cubicBezTo>
                  <a:pt x="72" y="63"/>
                  <a:pt x="71" y="64"/>
                  <a:pt x="70" y="64"/>
                </a:cubicBezTo>
                <a:cubicBezTo>
                  <a:pt x="6" y="64"/>
                  <a:pt x="6" y="64"/>
                  <a:pt x="6" y="64"/>
                </a:cubicBezTo>
                <a:cubicBezTo>
                  <a:pt x="5" y="64"/>
                  <a:pt x="4" y="63"/>
                  <a:pt x="4" y="62"/>
                </a:cubicBezTo>
                <a:cubicBezTo>
                  <a:pt x="4" y="6"/>
                  <a:pt x="4" y="6"/>
                  <a:pt x="4" y="6"/>
                </a:cubicBezTo>
                <a:cubicBezTo>
                  <a:pt x="4" y="5"/>
                  <a:pt x="5" y="4"/>
                  <a:pt x="6" y="4"/>
                </a:cubicBezTo>
                <a:cubicBezTo>
                  <a:pt x="70" y="4"/>
                  <a:pt x="70" y="4"/>
                  <a:pt x="70" y="4"/>
                </a:cubicBezTo>
                <a:cubicBezTo>
                  <a:pt x="71" y="4"/>
                  <a:pt x="72" y="5"/>
                  <a:pt x="72" y="6"/>
                </a:cubicBezTo>
                <a:cubicBezTo>
                  <a:pt x="72" y="26"/>
                  <a:pt x="72" y="26"/>
                  <a:pt x="72" y="26"/>
                </a:cubicBezTo>
                <a:cubicBezTo>
                  <a:pt x="72" y="42"/>
                  <a:pt x="72" y="42"/>
                  <a:pt x="72" y="42"/>
                </a:cubicBezTo>
                <a:lnTo>
                  <a:pt x="72" y="62"/>
                </a:lnTo>
                <a:close/>
                <a:moveTo>
                  <a:pt x="108" y="56"/>
                </a:moveTo>
                <a:cubicBezTo>
                  <a:pt x="103" y="56"/>
                  <a:pt x="103" y="56"/>
                  <a:pt x="103" y="56"/>
                </a:cubicBezTo>
                <a:cubicBezTo>
                  <a:pt x="76" y="39"/>
                  <a:pt x="76" y="39"/>
                  <a:pt x="76" y="39"/>
                </a:cubicBezTo>
                <a:cubicBezTo>
                  <a:pt x="76" y="28"/>
                  <a:pt x="76" y="28"/>
                  <a:pt x="76" y="28"/>
                </a:cubicBezTo>
                <a:cubicBezTo>
                  <a:pt x="103" y="12"/>
                  <a:pt x="103" y="12"/>
                  <a:pt x="103" y="12"/>
                </a:cubicBezTo>
                <a:cubicBezTo>
                  <a:pt x="108" y="12"/>
                  <a:pt x="108" y="12"/>
                  <a:pt x="108" y="12"/>
                </a:cubicBezTo>
                <a:lnTo>
                  <a:pt x="108" y="56"/>
                </a:lnTo>
                <a:close/>
              </a:path>
            </a:pathLst>
          </a:custGeom>
          <a:solidFill>
            <a:srgbClr val="157E9F"/>
          </a:solidFill>
          <a:ln>
            <a:noFill/>
          </a:ln>
        </p:spPr>
        <p:txBody>
          <a:bodyPr/>
          <a:lstStyle/>
          <a:p>
            <a:endParaRPr lang="zh-CN" altLang="en-US"/>
          </a:p>
        </p:txBody>
      </p:sp>
      <p:grpSp>
        <p:nvGrpSpPr>
          <p:cNvPr id="62" name="组合 61"/>
          <p:cNvGrpSpPr/>
          <p:nvPr/>
        </p:nvGrpSpPr>
        <p:grpSpPr>
          <a:xfrm>
            <a:off x="8480549" y="2444280"/>
            <a:ext cx="364618" cy="361527"/>
            <a:chOff x="7926388" y="2692400"/>
            <a:chExt cx="374650" cy="371475"/>
          </a:xfrm>
          <a:solidFill>
            <a:srgbClr val="157E9F"/>
          </a:solidFill>
        </p:grpSpPr>
        <p:sp>
          <p:nvSpPr>
            <p:cNvPr id="63" name="Freeform 31"/>
            <p:cNvSpPr/>
            <p:nvPr/>
          </p:nvSpPr>
          <p:spPr bwMode="auto">
            <a:xfrm>
              <a:off x="7926388" y="2857500"/>
              <a:ext cx="357188" cy="206375"/>
            </a:xfrm>
            <a:custGeom>
              <a:avLst/>
              <a:gdLst>
                <a:gd name="T0" fmla="*/ 215 w 225"/>
                <a:gd name="T1" fmla="*/ 76 h 130"/>
                <a:gd name="T2" fmla="*/ 16 w 225"/>
                <a:gd name="T3" fmla="*/ 76 h 130"/>
                <a:gd name="T4" fmla="*/ 57 w 225"/>
                <a:gd name="T5" fmla="*/ 36 h 130"/>
                <a:gd name="T6" fmla="*/ 50 w 225"/>
                <a:gd name="T7" fmla="*/ 28 h 130"/>
                <a:gd name="T8" fmla="*/ 0 w 225"/>
                <a:gd name="T9" fmla="*/ 81 h 130"/>
                <a:gd name="T10" fmla="*/ 50 w 225"/>
                <a:gd name="T11" fmla="*/ 130 h 130"/>
                <a:gd name="T12" fmla="*/ 57 w 225"/>
                <a:gd name="T13" fmla="*/ 123 h 130"/>
                <a:gd name="T14" fmla="*/ 16 w 225"/>
                <a:gd name="T15" fmla="*/ 85 h 130"/>
                <a:gd name="T16" fmla="*/ 225 w 225"/>
                <a:gd name="T17" fmla="*/ 85 h 130"/>
                <a:gd name="T18" fmla="*/ 225 w 225"/>
                <a:gd name="T19" fmla="*/ 0 h 130"/>
                <a:gd name="T20" fmla="*/ 215 w 225"/>
                <a:gd name="T21" fmla="*/ 0 h 130"/>
                <a:gd name="T22" fmla="*/ 215 w 225"/>
                <a:gd name="T23" fmla="*/ 7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30">
                  <a:moveTo>
                    <a:pt x="215" y="76"/>
                  </a:moveTo>
                  <a:lnTo>
                    <a:pt x="16" y="76"/>
                  </a:lnTo>
                  <a:lnTo>
                    <a:pt x="57" y="36"/>
                  </a:lnTo>
                  <a:lnTo>
                    <a:pt x="50" y="28"/>
                  </a:lnTo>
                  <a:lnTo>
                    <a:pt x="0" y="81"/>
                  </a:lnTo>
                  <a:lnTo>
                    <a:pt x="50" y="130"/>
                  </a:lnTo>
                  <a:lnTo>
                    <a:pt x="57" y="123"/>
                  </a:lnTo>
                  <a:lnTo>
                    <a:pt x="16" y="85"/>
                  </a:lnTo>
                  <a:lnTo>
                    <a:pt x="225" y="85"/>
                  </a:lnTo>
                  <a:lnTo>
                    <a:pt x="225" y="0"/>
                  </a:lnTo>
                  <a:lnTo>
                    <a:pt x="215" y="0"/>
                  </a:lnTo>
                  <a:lnTo>
                    <a:pt x="21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64" name="Freeform 32"/>
            <p:cNvSpPr/>
            <p:nvPr/>
          </p:nvSpPr>
          <p:spPr bwMode="auto">
            <a:xfrm>
              <a:off x="7940675" y="2692400"/>
              <a:ext cx="360363" cy="209550"/>
            </a:xfrm>
            <a:custGeom>
              <a:avLst/>
              <a:gdLst>
                <a:gd name="T0" fmla="*/ 10 w 227"/>
                <a:gd name="T1" fmla="*/ 57 h 132"/>
                <a:gd name="T2" fmla="*/ 209 w 227"/>
                <a:gd name="T3" fmla="*/ 57 h 132"/>
                <a:gd name="T4" fmla="*/ 168 w 227"/>
                <a:gd name="T5" fmla="*/ 97 h 132"/>
                <a:gd name="T6" fmla="*/ 175 w 227"/>
                <a:gd name="T7" fmla="*/ 102 h 132"/>
                <a:gd name="T8" fmla="*/ 227 w 227"/>
                <a:gd name="T9" fmla="*/ 52 h 132"/>
                <a:gd name="T10" fmla="*/ 175 w 227"/>
                <a:gd name="T11" fmla="*/ 0 h 132"/>
                <a:gd name="T12" fmla="*/ 168 w 227"/>
                <a:gd name="T13" fmla="*/ 7 h 132"/>
                <a:gd name="T14" fmla="*/ 209 w 227"/>
                <a:gd name="T15" fmla="*/ 47 h 132"/>
                <a:gd name="T16" fmla="*/ 0 w 227"/>
                <a:gd name="T17" fmla="*/ 47 h 132"/>
                <a:gd name="T18" fmla="*/ 0 w 227"/>
                <a:gd name="T19" fmla="*/ 132 h 132"/>
                <a:gd name="T20" fmla="*/ 10 w 227"/>
                <a:gd name="T21" fmla="*/ 132 h 132"/>
                <a:gd name="T22" fmla="*/ 10 w 227"/>
                <a:gd name="T23" fmla="*/ 5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32">
                  <a:moveTo>
                    <a:pt x="10" y="57"/>
                  </a:moveTo>
                  <a:lnTo>
                    <a:pt x="209" y="57"/>
                  </a:lnTo>
                  <a:lnTo>
                    <a:pt x="168" y="97"/>
                  </a:lnTo>
                  <a:lnTo>
                    <a:pt x="175" y="102"/>
                  </a:lnTo>
                  <a:lnTo>
                    <a:pt x="227" y="52"/>
                  </a:lnTo>
                  <a:lnTo>
                    <a:pt x="175" y="0"/>
                  </a:lnTo>
                  <a:lnTo>
                    <a:pt x="168" y="7"/>
                  </a:lnTo>
                  <a:lnTo>
                    <a:pt x="209" y="47"/>
                  </a:lnTo>
                  <a:lnTo>
                    <a:pt x="0" y="47"/>
                  </a:lnTo>
                  <a:lnTo>
                    <a:pt x="0" y="132"/>
                  </a:lnTo>
                  <a:lnTo>
                    <a:pt x="10" y="132"/>
                  </a:lnTo>
                  <a:lnTo>
                    <a:pt x="10"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65" name="组合 64"/>
          <p:cNvGrpSpPr/>
          <p:nvPr/>
        </p:nvGrpSpPr>
        <p:grpSpPr>
          <a:xfrm>
            <a:off x="9810784" y="2465910"/>
            <a:ext cx="364619" cy="321358"/>
            <a:chOff x="9293225" y="2714625"/>
            <a:chExt cx="374651" cy="330200"/>
          </a:xfrm>
          <a:solidFill>
            <a:srgbClr val="157E9F"/>
          </a:solidFill>
        </p:grpSpPr>
        <p:sp>
          <p:nvSpPr>
            <p:cNvPr id="66" name="Freeform 33"/>
            <p:cNvSpPr/>
            <p:nvPr/>
          </p:nvSpPr>
          <p:spPr bwMode="auto">
            <a:xfrm>
              <a:off x="9293225" y="2774950"/>
              <a:ext cx="374650" cy="269875"/>
            </a:xfrm>
            <a:custGeom>
              <a:avLst/>
              <a:gdLst>
                <a:gd name="T0" fmla="*/ 189 w 236"/>
                <a:gd name="T1" fmla="*/ 92 h 170"/>
                <a:gd name="T2" fmla="*/ 220 w 236"/>
                <a:gd name="T3" fmla="*/ 123 h 170"/>
                <a:gd name="T4" fmla="*/ 163 w 236"/>
                <a:gd name="T5" fmla="*/ 123 h 170"/>
                <a:gd name="T6" fmla="*/ 47 w 236"/>
                <a:gd name="T7" fmla="*/ 0 h 170"/>
                <a:gd name="T8" fmla="*/ 0 w 236"/>
                <a:gd name="T9" fmla="*/ 0 h 170"/>
                <a:gd name="T10" fmla="*/ 0 w 236"/>
                <a:gd name="T11" fmla="*/ 9 h 170"/>
                <a:gd name="T12" fmla="*/ 42 w 236"/>
                <a:gd name="T13" fmla="*/ 9 h 170"/>
                <a:gd name="T14" fmla="*/ 158 w 236"/>
                <a:gd name="T15" fmla="*/ 133 h 170"/>
                <a:gd name="T16" fmla="*/ 220 w 236"/>
                <a:gd name="T17" fmla="*/ 133 h 170"/>
                <a:gd name="T18" fmla="*/ 189 w 236"/>
                <a:gd name="T19" fmla="*/ 163 h 170"/>
                <a:gd name="T20" fmla="*/ 194 w 236"/>
                <a:gd name="T21" fmla="*/ 170 h 170"/>
                <a:gd name="T22" fmla="*/ 236 w 236"/>
                <a:gd name="T23" fmla="*/ 128 h 170"/>
                <a:gd name="T24" fmla="*/ 194 w 236"/>
                <a:gd name="T25" fmla="*/ 85 h 170"/>
                <a:gd name="T26" fmla="*/ 189 w 236"/>
                <a:gd name="T27" fmla="*/ 9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70">
                  <a:moveTo>
                    <a:pt x="189" y="92"/>
                  </a:moveTo>
                  <a:lnTo>
                    <a:pt x="220" y="123"/>
                  </a:lnTo>
                  <a:lnTo>
                    <a:pt x="163" y="123"/>
                  </a:lnTo>
                  <a:lnTo>
                    <a:pt x="47" y="0"/>
                  </a:lnTo>
                  <a:lnTo>
                    <a:pt x="0" y="0"/>
                  </a:lnTo>
                  <a:lnTo>
                    <a:pt x="0" y="9"/>
                  </a:lnTo>
                  <a:lnTo>
                    <a:pt x="42" y="9"/>
                  </a:lnTo>
                  <a:lnTo>
                    <a:pt x="158" y="133"/>
                  </a:lnTo>
                  <a:lnTo>
                    <a:pt x="220" y="133"/>
                  </a:lnTo>
                  <a:lnTo>
                    <a:pt x="189" y="163"/>
                  </a:lnTo>
                  <a:lnTo>
                    <a:pt x="194" y="170"/>
                  </a:lnTo>
                  <a:lnTo>
                    <a:pt x="236" y="128"/>
                  </a:lnTo>
                  <a:lnTo>
                    <a:pt x="194" y="85"/>
                  </a:lnTo>
                  <a:lnTo>
                    <a:pt x="189"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67" name="Freeform 34"/>
            <p:cNvSpPr/>
            <p:nvPr/>
          </p:nvSpPr>
          <p:spPr bwMode="auto">
            <a:xfrm>
              <a:off x="9293225" y="2895600"/>
              <a:ext cx="149225" cy="90488"/>
            </a:xfrm>
            <a:custGeom>
              <a:avLst/>
              <a:gdLst>
                <a:gd name="T0" fmla="*/ 42 w 94"/>
                <a:gd name="T1" fmla="*/ 47 h 57"/>
                <a:gd name="T2" fmla="*/ 0 w 94"/>
                <a:gd name="T3" fmla="*/ 47 h 57"/>
                <a:gd name="T4" fmla="*/ 0 w 94"/>
                <a:gd name="T5" fmla="*/ 57 h 57"/>
                <a:gd name="T6" fmla="*/ 47 w 94"/>
                <a:gd name="T7" fmla="*/ 57 h 57"/>
                <a:gd name="T8" fmla="*/ 94 w 94"/>
                <a:gd name="T9" fmla="*/ 7 h 57"/>
                <a:gd name="T10" fmla="*/ 87 w 94"/>
                <a:gd name="T11" fmla="*/ 0 h 57"/>
                <a:gd name="T12" fmla="*/ 42 w 94"/>
                <a:gd name="T13" fmla="*/ 47 h 57"/>
              </a:gdLst>
              <a:ahLst/>
              <a:cxnLst>
                <a:cxn ang="0">
                  <a:pos x="T0" y="T1"/>
                </a:cxn>
                <a:cxn ang="0">
                  <a:pos x="T2" y="T3"/>
                </a:cxn>
                <a:cxn ang="0">
                  <a:pos x="T4" y="T5"/>
                </a:cxn>
                <a:cxn ang="0">
                  <a:pos x="T6" y="T7"/>
                </a:cxn>
                <a:cxn ang="0">
                  <a:pos x="T8" y="T9"/>
                </a:cxn>
                <a:cxn ang="0">
                  <a:pos x="T10" y="T11"/>
                </a:cxn>
                <a:cxn ang="0">
                  <a:pos x="T12" y="T13"/>
                </a:cxn>
              </a:cxnLst>
              <a:rect l="0" t="0" r="r" b="b"/>
              <a:pathLst>
                <a:path w="94" h="57">
                  <a:moveTo>
                    <a:pt x="42" y="47"/>
                  </a:moveTo>
                  <a:lnTo>
                    <a:pt x="0" y="47"/>
                  </a:lnTo>
                  <a:lnTo>
                    <a:pt x="0" y="57"/>
                  </a:lnTo>
                  <a:lnTo>
                    <a:pt x="47" y="57"/>
                  </a:lnTo>
                  <a:lnTo>
                    <a:pt x="94" y="7"/>
                  </a:lnTo>
                  <a:lnTo>
                    <a:pt x="87" y="0"/>
                  </a:lnTo>
                  <a:lnTo>
                    <a:pt x="42"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68" name="Freeform 35"/>
            <p:cNvSpPr/>
            <p:nvPr/>
          </p:nvSpPr>
          <p:spPr bwMode="auto">
            <a:xfrm>
              <a:off x="9472613" y="2714625"/>
              <a:ext cx="195263" cy="146050"/>
            </a:xfrm>
            <a:custGeom>
              <a:avLst/>
              <a:gdLst>
                <a:gd name="T0" fmla="*/ 50 w 123"/>
                <a:gd name="T1" fmla="*/ 47 h 92"/>
                <a:gd name="T2" fmla="*/ 107 w 123"/>
                <a:gd name="T3" fmla="*/ 47 h 92"/>
                <a:gd name="T4" fmla="*/ 76 w 123"/>
                <a:gd name="T5" fmla="*/ 78 h 92"/>
                <a:gd name="T6" fmla="*/ 81 w 123"/>
                <a:gd name="T7" fmla="*/ 85 h 92"/>
                <a:gd name="T8" fmla="*/ 123 w 123"/>
                <a:gd name="T9" fmla="*/ 43 h 92"/>
                <a:gd name="T10" fmla="*/ 81 w 123"/>
                <a:gd name="T11" fmla="*/ 0 h 92"/>
                <a:gd name="T12" fmla="*/ 76 w 123"/>
                <a:gd name="T13" fmla="*/ 7 h 92"/>
                <a:gd name="T14" fmla="*/ 107 w 123"/>
                <a:gd name="T15" fmla="*/ 38 h 92"/>
                <a:gd name="T16" fmla="*/ 45 w 123"/>
                <a:gd name="T17" fmla="*/ 38 h 92"/>
                <a:gd name="T18" fmla="*/ 0 w 123"/>
                <a:gd name="T19" fmla="*/ 88 h 92"/>
                <a:gd name="T20" fmla="*/ 7 w 123"/>
                <a:gd name="T21" fmla="*/ 92 h 92"/>
                <a:gd name="T22" fmla="*/ 50 w 123"/>
                <a:gd name="T23" fmla="*/ 4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92">
                  <a:moveTo>
                    <a:pt x="50" y="47"/>
                  </a:moveTo>
                  <a:lnTo>
                    <a:pt x="107" y="47"/>
                  </a:lnTo>
                  <a:lnTo>
                    <a:pt x="76" y="78"/>
                  </a:lnTo>
                  <a:lnTo>
                    <a:pt x="81" y="85"/>
                  </a:lnTo>
                  <a:lnTo>
                    <a:pt x="123" y="43"/>
                  </a:lnTo>
                  <a:lnTo>
                    <a:pt x="81" y="0"/>
                  </a:lnTo>
                  <a:lnTo>
                    <a:pt x="76" y="7"/>
                  </a:lnTo>
                  <a:lnTo>
                    <a:pt x="107" y="38"/>
                  </a:lnTo>
                  <a:lnTo>
                    <a:pt x="45" y="38"/>
                  </a:lnTo>
                  <a:lnTo>
                    <a:pt x="0" y="88"/>
                  </a:lnTo>
                  <a:lnTo>
                    <a:pt x="7" y="92"/>
                  </a:lnTo>
                  <a:lnTo>
                    <a:pt x="5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69" name="组合 68"/>
          <p:cNvGrpSpPr/>
          <p:nvPr/>
        </p:nvGrpSpPr>
        <p:grpSpPr>
          <a:xfrm>
            <a:off x="11056046" y="2597235"/>
            <a:ext cx="438778" cy="88065"/>
            <a:chOff x="10572750" y="2849563"/>
            <a:chExt cx="450851" cy="90488"/>
          </a:xfrm>
          <a:solidFill>
            <a:srgbClr val="157E9F"/>
          </a:solidFill>
        </p:grpSpPr>
        <p:sp>
          <p:nvSpPr>
            <p:cNvPr id="71" name="Freeform 36"/>
            <p:cNvSpPr>
              <a:spLocks noEditPoints="1"/>
            </p:cNvSpPr>
            <p:nvPr/>
          </p:nvSpPr>
          <p:spPr bwMode="auto">
            <a:xfrm>
              <a:off x="10572750" y="2849563"/>
              <a:ext cx="90488" cy="904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75" name="Freeform 37"/>
            <p:cNvSpPr>
              <a:spLocks noEditPoints="1"/>
            </p:cNvSpPr>
            <p:nvPr/>
          </p:nvSpPr>
          <p:spPr bwMode="auto">
            <a:xfrm>
              <a:off x="10933113" y="2849563"/>
              <a:ext cx="90488" cy="904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76" name="Freeform 38"/>
            <p:cNvSpPr>
              <a:spLocks noEditPoints="1"/>
            </p:cNvSpPr>
            <p:nvPr/>
          </p:nvSpPr>
          <p:spPr bwMode="auto">
            <a:xfrm>
              <a:off x="10753725" y="2849563"/>
              <a:ext cx="88900" cy="904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6"/>
                    <a:pt x="0" y="12"/>
                  </a:cubicBezTo>
                  <a:cubicBezTo>
                    <a:pt x="0" y="19"/>
                    <a:pt x="5" y="24"/>
                    <a:pt x="12" y="24"/>
                  </a:cubicBezTo>
                  <a:cubicBezTo>
                    <a:pt x="19" y="24"/>
                    <a:pt x="24" y="19"/>
                    <a:pt x="24" y="12"/>
                  </a:cubicBezTo>
                  <a:cubicBezTo>
                    <a:pt x="24" y="6"/>
                    <a:pt x="19" y="0"/>
                    <a:pt x="12" y="0"/>
                  </a:cubicBezTo>
                  <a:close/>
                  <a:moveTo>
                    <a:pt x="12" y="20"/>
                  </a:moveTo>
                  <a:cubicBezTo>
                    <a:pt x="8" y="20"/>
                    <a:pt x="4" y="17"/>
                    <a:pt x="4" y="12"/>
                  </a:cubicBezTo>
                  <a:cubicBezTo>
                    <a:pt x="4" y="8"/>
                    <a:pt x="8" y="4"/>
                    <a:pt x="12" y="4"/>
                  </a:cubicBezTo>
                  <a:cubicBezTo>
                    <a:pt x="16" y="4"/>
                    <a:pt x="20" y="8"/>
                    <a:pt x="20" y="12"/>
                  </a:cubicBezTo>
                  <a:cubicBezTo>
                    <a:pt x="20" y="17"/>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77" name="组合 76"/>
          <p:cNvGrpSpPr/>
          <p:nvPr/>
        </p:nvGrpSpPr>
        <p:grpSpPr>
          <a:xfrm>
            <a:off x="1925157" y="3658641"/>
            <a:ext cx="350714" cy="350712"/>
            <a:chOff x="1190625" y="3940175"/>
            <a:chExt cx="360363" cy="360363"/>
          </a:xfrm>
          <a:solidFill>
            <a:srgbClr val="157E9F"/>
          </a:solidFill>
        </p:grpSpPr>
        <p:sp>
          <p:nvSpPr>
            <p:cNvPr id="83" name="Freeform 39"/>
            <p:cNvSpPr>
              <a:spLocks noEditPoints="1"/>
            </p:cNvSpPr>
            <p:nvPr/>
          </p:nvSpPr>
          <p:spPr bwMode="auto">
            <a:xfrm>
              <a:off x="1190625" y="3940175"/>
              <a:ext cx="360363" cy="360363"/>
            </a:xfrm>
            <a:custGeom>
              <a:avLst/>
              <a:gdLst>
                <a:gd name="T0" fmla="*/ 93 w 96"/>
                <a:gd name="T1" fmla="*/ 20 h 96"/>
                <a:gd name="T2" fmla="*/ 80 w 96"/>
                <a:gd name="T3" fmla="*/ 20 h 96"/>
                <a:gd name="T4" fmla="*/ 80 w 96"/>
                <a:gd name="T5" fmla="*/ 9 h 96"/>
                <a:gd name="T6" fmla="*/ 71 w 96"/>
                <a:gd name="T7" fmla="*/ 0 h 96"/>
                <a:gd name="T8" fmla="*/ 9 w 96"/>
                <a:gd name="T9" fmla="*/ 0 h 96"/>
                <a:gd name="T10" fmla="*/ 0 w 96"/>
                <a:gd name="T11" fmla="*/ 9 h 96"/>
                <a:gd name="T12" fmla="*/ 0 w 96"/>
                <a:gd name="T13" fmla="*/ 23 h 96"/>
                <a:gd name="T14" fmla="*/ 0 w 96"/>
                <a:gd name="T15" fmla="*/ 23 h 96"/>
                <a:gd name="T16" fmla="*/ 0 w 96"/>
                <a:gd name="T17" fmla="*/ 93 h 96"/>
                <a:gd name="T18" fmla="*/ 3 w 96"/>
                <a:gd name="T19" fmla="*/ 96 h 96"/>
                <a:gd name="T20" fmla="*/ 93 w 96"/>
                <a:gd name="T21" fmla="*/ 96 h 96"/>
                <a:gd name="T22" fmla="*/ 96 w 96"/>
                <a:gd name="T23" fmla="*/ 93 h 96"/>
                <a:gd name="T24" fmla="*/ 96 w 96"/>
                <a:gd name="T25" fmla="*/ 23 h 96"/>
                <a:gd name="T26" fmla="*/ 93 w 96"/>
                <a:gd name="T27" fmla="*/ 20 h 96"/>
                <a:gd name="T28" fmla="*/ 9 w 96"/>
                <a:gd name="T29" fmla="*/ 4 h 96"/>
                <a:gd name="T30" fmla="*/ 71 w 96"/>
                <a:gd name="T31" fmla="*/ 4 h 96"/>
                <a:gd name="T32" fmla="*/ 76 w 96"/>
                <a:gd name="T33" fmla="*/ 9 h 96"/>
                <a:gd name="T34" fmla="*/ 76 w 96"/>
                <a:gd name="T35" fmla="*/ 20 h 96"/>
                <a:gd name="T36" fmla="*/ 4 w 96"/>
                <a:gd name="T37" fmla="*/ 20 h 96"/>
                <a:gd name="T38" fmla="*/ 4 w 96"/>
                <a:gd name="T39" fmla="*/ 9 h 96"/>
                <a:gd name="T40" fmla="*/ 9 w 96"/>
                <a:gd name="T41" fmla="*/ 4 h 96"/>
                <a:gd name="T42" fmla="*/ 92 w 96"/>
                <a:gd name="T43" fmla="*/ 92 h 96"/>
                <a:gd name="T44" fmla="*/ 4 w 96"/>
                <a:gd name="T45" fmla="*/ 92 h 96"/>
                <a:gd name="T46" fmla="*/ 4 w 96"/>
                <a:gd name="T47" fmla="*/ 24 h 96"/>
                <a:gd name="T48" fmla="*/ 4 w 96"/>
                <a:gd name="T49" fmla="*/ 24 h 96"/>
                <a:gd name="T50" fmla="*/ 76 w 96"/>
                <a:gd name="T51" fmla="*/ 24 h 96"/>
                <a:gd name="T52" fmla="*/ 80 w 96"/>
                <a:gd name="T53" fmla="*/ 24 h 96"/>
                <a:gd name="T54" fmla="*/ 92 w 96"/>
                <a:gd name="T55" fmla="*/ 24 h 96"/>
                <a:gd name="T56" fmla="*/ 92 w 96"/>
                <a:gd name="T5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93" y="20"/>
                  </a:moveTo>
                  <a:cubicBezTo>
                    <a:pt x="80" y="20"/>
                    <a:pt x="80" y="20"/>
                    <a:pt x="80" y="20"/>
                  </a:cubicBezTo>
                  <a:cubicBezTo>
                    <a:pt x="80" y="9"/>
                    <a:pt x="80" y="9"/>
                    <a:pt x="80" y="9"/>
                  </a:cubicBezTo>
                  <a:cubicBezTo>
                    <a:pt x="80" y="4"/>
                    <a:pt x="76" y="0"/>
                    <a:pt x="71" y="0"/>
                  </a:cubicBezTo>
                  <a:cubicBezTo>
                    <a:pt x="9" y="0"/>
                    <a:pt x="9" y="0"/>
                    <a:pt x="9" y="0"/>
                  </a:cubicBezTo>
                  <a:cubicBezTo>
                    <a:pt x="4" y="0"/>
                    <a:pt x="0" y="4"/>
                    <a:pt x="0" y="9"/>
                  </a:cubicBezTo>
                  <a:cubicBezTo>
                    <a:pt x="0" y="23"/>
                    <a:pt x="0" y="23"/>
                    <a:pt x="0" y="23"/>
                  </a:cubicBezTo>
                  <a:cubicBezTo>
                    <a:pt x="0" y="23"/>
                    <a:pt x="0" y="23"/>
                    <a:pt x="0" y="23"/>
                  </a:cubicBezTo>
                  <a:cubicBezTo>
                    <a:pt x="0" y="93"/>
                    <a:pt x="0" y="93"/>
                    <a:pt x="0" y="93"/>
                  </a:cubicBezTo>
                  <a:cubicBezTo>
                    <a:pt x="0" y="94"/>
                    <a:pt x="2" y="96"/>
                    <a:pt x="3" y="96"/>
                  </a:cubicBezTo>
                  <a:cubicBezTo>
                    <a:pt x="93" y="96"/>
                    <a:pt x="93" y="96"/>
                    <a:pt x="93" y="96"/>
                  </a:cubicBezTo>
                  <a:cubicBezTo>
                    <a:pt x="95" y="96"/>
                    <a:pt x="96" y="94"/>
                    <a:pt x="96" y="93"/>
                  </a:cubicBezTo>
                  <a:cubicBezTo>
                    <a:pt x="96" y="23"/>
                    <a:pt x="96" y="23"/>
                    <a:pt x="96" y="23"/>
                  </a:cubicBezTo>
                  <a:cubicBezTo>
                    <a:pt x="96" y="21"/>
                    <a:pt x="95" y="20"/>
                    <a:pt x="93" y="20"/>
                  </a:cubicBezTo>
                  <a:close/>
                  <a:moveTo>
                    <a:pt x="9" y="4"/>
                  </a:moveTo>
                  <a:cubicBezTo>
                    <a:pt x="71" y="4"/>
                    <a:pt x="71" y="4"/>
                    <a:pt x="71" y="4"/>
                  </a:cubicBezTo>
                  <a:cubicBezTo>
                    <a:pt x="74" y="4"/>
                    <a:pt x="76" y="6"/>
                    <a:pt x="76" y="9"/>
                  </a:cubicBezTo>
                  <a:cubicBezTo>
                    <a:pt x="76" y="20"/>
                    <a:pt x="76" y="20"/>
                    <a:pt x="76" y="20"/>
                  </a:cubicBezTo>
                  <a:cubicBezTo>
                    <a:pt x="4" y="20"/>
                    <a:pt x="4" y="20"/>
                    <a:pt x="4" y="20"/>
                  </a:cubicBezTo>
                  <a:cubicBezTo>
                    <a:pt x="4" y="9"/>
                    <a:pt x="4" y="9"/>
                    <a:pt x="4" y="9"/>
                  </a:cubicBezTo>
                  <a:cubicBezTo>
                    <a:pt x="4" y="6"/>
                    <a:pt x="7" y="4"/>
                    <a:pt x="9" y="4"/>
                  </a:cubicBezTo>
                  <a:close/>
                  <a:moveTo>
                    <a:pt x="92" y="92"/>
                  </a:moveTo>
                  <a:cubicBezTo>
                    <a:pt x="4" y="92"/>
                    <a:pt x="4" y="92"/>
                    <a:pt x="4" y="92"/>
                  </a:cubicBezTo>
                  <a:cubicBezTo>
                    <a:pt x="4" y="24"/>
                    <a:pt x="4" y="24"/>
                    <a:pt x="4" y="24"/>
                  </a:cubicBezTo>
                  <a:cubicBezTo>
                    <a:pt x="4" y="24"/>
                    <a:pt x="4" y="24"/>
                    <a:pt x="4" y="24"/>
                  </a:cubicBezTo>
                  <a:cubicBezTo>
                    <a:pt x="76" y="24"/>
                    <a:pt x="76" y="24"/>
                    <a:pt x="76" y="24"/>
                  </a:cubicBezTo>
                  <a:cubicBezTo>
                    <a:pt x="80" y="24"/>
                    <a:pt x="80" y="24"/>
                    <a:pt x="80" y="24"/>
                  </a:cubicBezTo>
                  <a:cubicBezTo>
                    <a:pt x="92" y="24"/>
                    <a:pt x="92" y="24"/>
                    <a:pt x="92" y="24"/>
                  </a:cubicBezTo>
                  <a:lnTo>
                    <a:pt x="92"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84" name="Freeform 40"/>
            <p:cNvSpPr>
              <a:spLocks noEditPoints="1"/>
            </p:cNvSpPr>
            <p:nvPr/>
          </p:nvSpPr>
          <p:spPr bwMode="auto">
            <a:xfrm>
              <a:off x="1431925" y="4121150"/>
              <a:ext cx="74613" cy="74613"/>
            </a:xfrm>
            <a:custGeom>
              <a:avLst/>
              <a:gdLst>
                <a:gd name="T0" fmla="*/ 0 w 20"/>
                <a:gd name="T1" fmla="*/ 10 h 20"/>
                <a:gd name="T2" fmla="*/ 10 w 20"/>
                <a:gd name="T3" fmla="*/ 20 h 20"/>
                <a:gd name="T4" fmla="*/ 20 w 20"/>
                <a:gd name="T5" fmla="*/ 10 h 20"/>
                <a:gd name="T6" fmla="*/ 10 w 20"/>
                <a:gd name="T7" fmla="*/ 0 h 20"/>
                <a:gd name="T8" fmla="*/ 0 w 20"/>
                <a:gd name="T9" fmla="*/ 10 h 20"/>
                <a:gd name="T10" fmla="*/ 16 w 20"/>
                <a:gd name="T11" fmla="*/ 10 h 20"/>
                <a:gd name="T12" fmla="*/ 10 w 20"/>
                <a:gd name="T13" fmla="*/ 16 h 20"/>
                <a:gd name="T14" fmla="*/ 4 w 20"/>
                <a:gd name="T15" fmla="*/ 10 h 20"/>
                <a:gd name="T16" fmla="*/ 10 w 20"/>
                <a:gd name="T17" fmla="*/ 4 h 20"/>
                <a:gd name="T18" fmla="*/ 16 w 20"/>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0" y="10"/>
                  </a:moveTo>
                  <a:cubicBezTo>
                    <a:pt x="0" y="15"/>
                    <a:pt x="5" y="20"/>
                    <a:pt x="10" y="20"/>
                  </a:cubicBezTo>
                  <a:cubicBezTo>
                    <a:pt x="16" y="20"/>
                    <a:pt x="20" y="15"/>
                    <a:pt x="20" y="10"/>
                  </a:cubicBezTo>
                  <a:cubicBezTo>
                    <a:pt x="20" y="4"/>
                    <a:pt x="16" y="0"/>
                    <a:pt x="10" y="0"/>
                  </a:cubicBezTo>
                  <a:cubicBezTo>
                    <a:pt x="5" y="0"/>
                    <a:pt x="0" y="4"/>
                    <a:pt x="0" y="10"/>
                  </a:cubicBezTo>
                  <a:close/>
                  <a:moveTo>
                    <a:pt x="16" y="10"/>
                  </a:moveTo>
                  <a:cubicBezTo>
                    <a:pt x="16" y="13"/>
                    <a:pt x="14" y="16"/>
                    <a:pt x="10" y="16"/>
                  </a:cubicBezTo>
                  <a:cubicBezTo>
                    <a:pt x="7" y="16"/>
                    <a:pt x="4" y="13"/>
                    <a:pt x="4" y="10"/>
                  </a:cubicBezTo>
                  <a:cubicBezTo>
                    <a:pt x="4" y="6"/>
                    <a:pt x="7" y="4"/>
                    <a:pt x="10" y="4"/>
                  </a:cubicBezTo>
                  <a:cubicBezTo>
                    <a:pt x="14" y="4"/>
                    <a:pt x="16" y="6"/>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85" name="组合 84"/>
          <p:cNvGrpSpPr/>
          <p:nvPr/>
        </p:nvGrpSpPr>
        <p:grpSpPr>
          <a:xfrm>
            <a:off x="3222948" y="3731257"/>
            <a:ext cx="393972" cy="264194"/>
            <a:chOff x="2524125" y="4014788"/>
            <a:chExt cx="404813" cy="271463"/>
          </a:xfrm>
          <a:solidFill>
            <a:srgbClr val="157E9F"/>
          </a:solidFill>
        </p:grpSpPr>
        <p:sp>
          <p:nvSpPr>
            <p:cNvPr id="86" name="Freeform 41"/>
            <p:cNvSpPr>
              <a:spLocks noEditPoints="1"/>
            </p:cNvSpPr>
            <p:nvPr/>
          </p:nvSpPr>
          <p:spPr bwMode="auto">
            <a:xfrm>
              <a:off x="2524125" y="4014788"/>
              <a:ext cx="404813" cy="271463"/>
            </a:xfrm>
            <a:custGeom>
              <a:avLst/>
              <a:gdLst>
                <a:gd name="T0" fmla="*/ 102 w 108"/>
                <a:gd name="T1" fmla="*/ 0 h 72"/>
                <a:gd name="T2" fmla="*/ 6 w 108"/>
                <a:gd name="T3" fmla="*/ 0 h 72"/>
                <a:gd name="T4" fmla="*/ 0 w 108"/>
                <a:gd name="T5" fmla="*/ 6 h 72"/>
                <a:gd name="T6" fmla="*/ 0 w 108"/>
                <a:gd name="T7" fmla="*/ 12 h 72"/>
                <a:gd name="T8" fmla="*/ 0 w 108"/>
                <a:gd name="T9" fmla="*/ 28 h 72"/>
                <a:gd name="T10" fmla="*/ 0 w 108"/>
                <a:gd name="T11" fmla="*/ 66 h 72"/>
                <a:gd name="T12" fmla="*/ 6 w 108"/>
                <a:gd name="T13" fmla="*/ 72 h 72"/>
                <a:gd name="T14" fmla="*/ 102 w 108"/>
                <a:gd name="T15" fmla="*/ 72 h 72"/>
                <a:gd name="T16" fmla="*/ 108 w 108"/>
                <a:gd name="T17" fmla="*/ 66 h 72"/>
                <a:gd name="T18" fmla="*/ 108 w 108"/>
                <a:gd name="T19" fmla="*/ 28 h 72"/>
                <a:gd name="T20" fmla="*/ 108 w 108"/>
                <a:gd name="T21" fmla="*/ 12 h 72"/>
                <a:gd name="T22" fmla="*/ 108 w 108"/>
                <a:gd name="T23" fmla="*/ 6 h 72"/>
                <a:gd name="T24" fmla="*/ 102 w 108"/>
                <a:gd name="T25" fmla="*/ 0 h 72"/>
                <a:gd name="T26" fmla="*/ 4 w 108"/>
                <a:gd name="T27" fmla="*/ 16 h 72"/>
                <a:gd name="T28" fmla="*/ 104 w 108"/>
                <a:gd name="T29" fmla="*/ 16 h 72"/>
                <a:gd name="T30" fmla="*/ 104 w 108"/>
                <a:gd name="T31" fmla="*/ 24 h 72"/>
                <a:gd name="T32" fmla="*/ 4 w 108"/>
                <a:gd name="T33" fmla="*/ 24 h 72"/>
                <a:gd name="T34" fmla="*/ 4 w 108"/>
                <a:gd name="T35" fmla="*/ 16 h 72"/>
                <a:gd name="T36" fmla="*/ 104 w 108"/>
                <a:gd name="T37" fmla="*/ 66 h 72"/>
                <a:gd name="T38" fmla="*/ 102 w 108"/>
                <a:gd name="T39" fmla="*/ 68 h 72"/>
                <a:gd name="T40" fmla="*/ 6 w 108"/>
                <a:gd name="T41" fmla="*/ 68 h 72"/>
                <a:gd name="T42" fmla="*/ 4 w 108"/>
                <a:gd name="T43" fmla="*/ 66 h 72"/>
                <a:gd name="T44" fmla="*/ 4 w 108"/>
                <a:gd name="T45" fmla="*/ 28 h 72"/>
                <a:gd name="T46" fmla="*/ 104 w 108"/>
                <a:gd name="T47" fmla="*/ 28 h 72"/>
                <a:gd name="T48" fmla="*/ 104 w 108"/>
                <a:gd name="T49" fmla="*/ 66 h 72"/>
                <a:gd name="T50" fmla="*/ 4 w 108"/>
                <a:gd name="T51" fmla="*/ 12 h 72"/>
                <a:gd name="T52" fmla="*/ 4 w 108"/>
                <a:gd name="T53" fmla="*/ 6 h 72"/>
                <a:gd name="T54" fmla="*/ 6 w 108"/>
                <a:gd name="T55" fmla="*/ 4 h 72"/>
                <a:gd name="T56" fmla="*/ 102 w 108"/>
                <a:gd name="T57" fmla="*/ 4 h 72"/>
                <a:gd name="T58" fmla="*/ 104 w 108"/>
                <a:gd name="T59" fmla="*/ 6 h 72"/>
                <a:gd name="T60" fmla="*/ 104 w 108"/>
                <a:gd name="T61" fmla="*/ 12 h 72"/>
                <a:gd name="T62" fmla="*/ 4 w 108"/>
                <a:gd name="T63"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72">
                  <a:moveTo>
                    <a:pt x="102" y="0"/>
                  </a:moveTo>
                  <a:cubicBezTo>
                    <a:pt x="6" y="0"/>
                    <a:pt x="6" y="0"/>
                    <a:pt x="6" y="0"/>
                  </a:cubicBezTo>
                  <a:cubicBezTo>
                    <a:pt x="3" y="0"/>
                    <a:pt x="0" y="2"/>
                    <a:pt x="0" y="6"/>
                  </a:cubicBezTo>
                  <a:cubicBezTo>
                    <a:pt x="0" y="12"/>
                    <a:pt x="0" y="12"/>
                    <a:pt x="0" y="12"/>
                  </a:cubicBezTo>
                  <a:cubicBezTo>
                    <a:pt x="0" y="28"/>
                    <a:pt x="0" y="28"/>
                    <a:pt x="0" y="28"/>
                  </a:cubicBezTo>
                  <a:cubicBezTo>
                    <a:pt x="0" y="66"/>
                    <a:pt x="0" y="66"/>
                    <a:pt x="0" y="66"/>
                  </a:cubicBezTo>
                  <a:cubicBezTo>
                    <a:pt x="0" y="69"/>
                    <a:pt x="3" y="72"/>
                    <a:pt x="6" y="72"/>
                  </a:cubicBezTo>
                  <a:cubicBezTo>
                    <a:pt x="102" y="72"/>
                    <a:pt x="102" y="72"/>
                    <a:pt x="102" y="72"/>
                  </a:cubicBezTo>
                  <a:cubicBezTo>
                    <a:pt x="106" y="72"/>
                    <a:pt x="108" y="69"/>
                    <a:pt x="108" y="66"/>
                  </a:cubicBezTo>
                  <a:cubicBezTo>
                    <a:pt x="108" y="28"/>
                    <a:pt x="108" y="28"/>
                    <a:pt x="108" y="28"/>
                  </a:cubicBezTo>
                  <a:cubicBezTo>
                    <a:pt x="108" y="12"/>
                    <a:pt x="108" y="12"/>
                    <a:pt x="108" y="12"/>
                  </a:cubicBezTo>
                  <a:cubicBezTo>
                    <a:pt x="108" y="6"/>
                    <a:pt x="108" y="6"/>
                    <a:pt x="108" y="6"/>
                  </a:cubicBezTo>
                  <a:cubicBezTo>
                    <a:pt x="108" y="2"/>
                    <a:pt x="106" y="0"/>
                    <a:pt x="102" y="0"/>
                  </a:cubicBezTo>
                  <a:close/>
                  <a:moveTo>
                    <a:pt x="4" y="16"/>
                  </a:moveTo>
                  <a:cubicBezTo>
                    <a:pt x="104" y="16"/>
                    <a:pt x="104" y="16"/>
                    <a:pt x="104" y="16"/>
                  </a:cubicBezTo>
                  <a:cubicBezTo>
                    <a:pt x="104" y="24"/>
                    <a:pt x="104" y="24"/>
                    <a:pt x="104" y="24"/>
                  </a:cubicBezTo>
                  <a:cubicBezTo>
                    <a:pt x="4" y="24"/>
                    <a:pt x="4" y="24"/>
                    <a:pt x="4" y="24"/>
                  </a:cubicBezTo>
                  <a:lnTo>
                    <a:pt x="4" y="16"/>
                  </a:lnTo>
                  <a:close/>
                  <a:moveTo>
                    <a:pt x="104" y="66"/>
                  </a:moveTo>
                  <a:cubicBezTo>
                    <a:pt x="104" y="67"/>
                    <a:pt x="103" y="68"/>
                    <a:pt x="102" y="68"/>
                  </a:cubicBezTo>
                  <a:cubicBezTo>
                    <a:pt x="6" y="68"/>
                    <a:pt x="6" y="68"/>
                    <a:pt x="6" y="68"/>
                  </a:cubicBezTo>
                  <a:cubicBezTo>
                    <a:pt x="5" y="68"/>
                    <a:pt x="4" y="67"/>
                    <a:pt x="4" y="66"/>
                  </a:cubicBezTo>
                  <a:cubicBezTo>
                    <a:pt x="4" y="28"/>
                    <a:pt x="4" y="28"/>
                    <a:pt x="4" y="28"/>
                  </a:cubicBezTo>
                  <a:cubicBezTo>
                    <a:pt x="104" y="28"/>
                    <a:pt x="104" y="28"/>
                    <a:pt x="104" y="28"/>
                  </a:cubicBezTo>
                  <a:lnTo>
                    <a:pt x="104" y="66"/>
                  </a:lnTo>
                  <a:close/>
                  <a:moveTo>
                    <a:pt x="4" y="12"/>
                  </a:moveTo>
                  <a:cubicBezTo>
                    <a:pt x="4" y="6"/>
                    <a:pt x="4" y="6"/>
                    <a:pt x="4" y="6"/>
                  </a:cubicBezTo>
                  <a:cubicBezTo>
                    <a:pt x="4" y="5"/>
                    <a:pt x="5" y="4"/>
                    <a:pt x="6" y="4"/>
                  </a:cubicBezTo>
                  <a:cubicBezTo>
                    <a:pt x="102" y="4"/>
                    <a:pt x="102" y="4"/>
                    <a:pt x="102" y="4"/>
                  </a:cubicBezTo>
                  <a:cubicBezTo>
                    <a:pt x="103" y="4"/>
                    <a:pt x="104" y="5"/>
                    <a:pt x="104" y="6"/>
                  </a:cubicBezTo>
                  <a:cubicBezTo>
                    <a:pt x="104" y="12"/>
                    <a:pt x="104" y="12"/>
                    <a:pt x="104" y="12"/>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87" name="Rectangle 42"/>
            <p:cNvSpPr>
              <a:spLocks noChangeArrowheads="1"/>
            </p:cNvSpPr>
            <p:nvPr/>
          </p:nvSpPr>
          <p:spPr bwMode="auto">
            <a:xfrm>
              <a:off x="2568575" y="4225925"/>
              <a:ext cx="1508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88" name="Rectangle 43"/>
            <p:cNvSpPr>
              <a:spLocks noChangeArrowheads="1"/>
            </p:cNvSpPr>
            <p:nvPr/>
          </p:nvSpPr>
          <p:spPr bwMode="auto">
            <a:xfrm>
              <a:off x="2568575" y="4181475"/>
              <a:ext cx="904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89" name="Freeform 44"/>
            <p:cNvSpPr/>
            <p:nvPr/>
          </p:nvSpPr>
          <p:spPr bwMode="auto">
            <a:xfrm>
              <a:off x="2824163" y="4211638"/>
              <a:ext cx="60325" cy="30163"/>
            </a:xfrm>
            <a:custGeom>
              <a:avLst/>
              <a:gdLst>
                <a:gd name="T0" fmla="*/ 4 w 16"/>
                <a:gd name="T1" fmla="*/ 8 h 8"/>
                <a:gd name="T2" fmla="*/ 12 w 16"/>
                <a:gd name="T3" fmla="*/ 8 h 8"/>
                <a:gd name="T4" fmla="*/ 16 w 16"/>
                <a:gd name="T5" fmla="*/ 4 h 8"/>
                <a:gd name="T6" fmla="*/ 16 w 16"/>
                <a:gd name="T7" fmla="*/ 4 h 8"/>
                <a:gd name="T8" fmla="*/ 12 w 16"/>
                <a:gd name="T9" fmla="*/ 0 h 8"/>
                <a:gd name="T10" fmla="*/ 4 w 16"/>
                <a:gd name="T11" fmla="*/ 0 h 8"/>
                <a:gd name="T12" fmla="*/ 0 w 16"/>
                <a:gd name="T13" fmla="*/ 4 h 8"/>
                <a:gd name="T14" fmla="*/ 0 w 16"/>
                <a:gd name="T15" fmla="*/ 4 h 8"/>
                <a:gd name="T16" fmla="*/ 4 w 1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4" y="8"/>
                  </a:moveTo>
                  <a:cubicBezTo>
                    <a:pt x="12" y="8"/>
                    <a:pt x="12" y="8"/>
                    <a:pt x="12" y="8"/>
                  </a:cubicBezTo>
                  <a:cubicBezTo>
                    <a:pt x="15" y="8"/>
                    <a:pt x="16" y="6"/>
                    <a:pt x="16" y="4"/>
                  </a:cubicBezTo>
                  <a:cubicBezTo>
                    <a:pt x="16" y="4"/>
                    <a:pt x="16" y="4"/>
                    <a:pt x="16" y="4"/>
                  </a:cubicBezTo>
                  <a:cubicBezTo>
                    <a:pt x="16" y="1"/>
                    <a:pt x="15" y="0"/>
                    <a:pt x="12" y="0"/>
                  </a:cubicBezTo>
                  <a:cubicBezTo>
                    <a:pt x="4" y="0"/>
                    <a:pt x="4" y="0"/>
                    <a:pt x="4" y="0"/>
                  </a:cubicBezTo>
                  <a:cubicBezTo>
                    <a:pt x="2" y="0"/>
                    <a:pt x="0" y="1"/>
                    <a:pt x="0" y="4"/>
                  </a:cubicBezTo>
                  <a:cubicBezTo>
                    <a:pt x="0" y="4"/>
                    <a:pt x="0" y="4"/>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90" name="Freeform 45"/>
          <p:cNvSpPr>
            <a:spLocks noEditPoints="1"/>
          </p:cNvSpPr>
          <p:nvPr/>
        </p:nvSpPr>
        <p:spPr bwMode="auto">
          <a:xfrm>
            <a:off x="4524359" y="3675079"/>
            <a:ext cx="396627" cy="379837"/>
          </a:xfrm>
          <a:custGeom>
            <a:avLst/>
            <a:gdLst>
              <a:gd name="T0" fmla="*/ 300368 w 109"/>
              <a:gd name="T1" fmla="*/ 77407 h 104"/>
              <a:gd name="T2" fmla="*/ 68892 w 109"/>
              <a:gd name="T3" fmla="*/ 77407 h 104"/>
              <a:gd name="T4" fmla="*/ 49602 w 109"/>
              <a:gd name="T5" fmla="*/ 0 h 104"/>
              <a:gd name="T6" fmla="*/ 0 w 109"/>
              <a:gd name="T7" fmla="*/ 0 h 104"/>
              <a:gd name="T8" fmla="*/ 0 w 109"/>
              <a:gd name="T9" fmla="*/ 11058 h 104"/>
              <a:gd name="T10" fmla="*/ 41335 w 109"/>
              <a:gd name="T11" fmla="*/ 11058 h 104"/>
              <a:gd name="T12" fmla="*/ 96448 w 109"/>
              <a:gd name="T13" fmla="*/ 232220 h 104"/>
              <a:gd name="T14" fmla="*/ 77159 w 109"/>
              <a:gd name="T15" fmla="*/ 259866 h 104"/>
              <a:gd name="T16" fmla="*/ 104715 w 109"/>
              <a:gd name="T17" fmla="*/ 287511 h 104"/>
              <a:gd name="T18" fmla="*/ 132272 w 109"/>
              <a:gd name="T19" fmla="*/ 259866 h 104"/>
              <a:gd name="T20" fmla="*/ 126761 w 109"/>
              <a:gd name="T21" fmla="*/ 243279 h 104"/>
              <a:gd name="T22" fmla="*/ 203920 w 109"/>
              <a:gd name="T23" fmla="*/ 243279 h 104"/>
              <a:gd name="T24" fmla="*/ 198408 w 109"/>
              <a:gd name="T25" fmla="*/ 259866 h 104"/>
              <a:gd name="T26" fmla="*/ 225965 w 109"/>
              <a:gd name="T27" fmla="*/ 287511 h 104"/>
              <a:gd name="T28" fmla="*/ 253522 w 109"/>
              <a:gd name="T29" fmla="*/ 259866 h 104"/>
              <a:gd name="T30" fmla="*/ 225965 w 109"/>
              <a:gd name="T31" fmla="*/ 232220 h 104"/>
              <a:gd name="T32" fmla="*/ 107471 w 109"/>
              <a:gd name="T33" fmla="*/ 232220 h 104"/>
              <a:gd name="T34" fmla="*/ 101960 w 109"/>
              <a:gd name="T35" fmla="*/ 210104 h 104"/>
              <a:gd name="T36" fmla="*/ 256277 w 109"/>
              <a:gd name="T37" fmla="*/ 210104 h 104"/>
              <a:gd name="T38" fmla="*/ 300368 w 109"/>
              <a:gd name="T39" fmla="*/ 77407 h 104"/>
              <a:gd name="T40" fmla="*/ 121249 w 109"/>
              <a:gd name="T41" fmla="*/ 259866 h 104"/>
              <a:gd name="T42" fmla="*/ 104715 w 109"/>
              <a:gd name="T43" fmla="*/ 276453 h 104"/>
              <a:gd name="T44" fmla="*/ 88181 w 109"/>
              <a:gd name="T45" fmla="*/ 259866 h 104"/>
              <a:gd name="T46" fmla="*/ 104715 w 109"/>
              <a:gd name="T47" fmla="*/ 243279 h 104"/>
              <a:gd name="T48" fmla="*/ 121249 w 109"/>
              <a:gd name="T49" fmla="*/ 259866 h 104"/>
              <a:gd name="T50" fmla="*/ 242499 w 109"/>
              <a:gd name="T51" fmla="*/ 259866 h 104"/>
              <a:gd name="T52" fmla="*/ 225965 w 109"/>
              <a:gd name="T53" fmla="*/ 276453 h 104"/>
              <a:gd name="T54" fmla="*/ 209431 w 109"/>
              <a:gd name="T55" fmla="*/ 259866 h 104"/>
              <a:gd name="T56" fmla="*/ 225965 w 109"/>
              <a:gd name="T57" fmla="*/ 243279 h 104"/>
              <a:gd name="T58" fmla="*/ 242499 w 109"/>
              <a:gd name="T59" fmla="*/ 259866 h 104"/>
              <a:gd name="T60" fmla="*/ 99204 w 109"/>
              <a:gd name="T61" fmla="*/ 199046 h 104"/>
              <a:gd name="T62" fmla="*/ 71647 w 109"/>
              <a:gd name="T63" fmla="*/ 88465 h 104"/>
              <a:gd name="T64" fmla="*/ 286590 w 109"/>
              <a:gd name="T65" fmla="*/ 88465 h 104"/>
              <a:gd name="T66" fmla="*/ 248010 w 109"/>
              <a:gd name="T67" fmla="*/ 199046 h 104"/>
              <a:gd name="T68" fmla="*/ 99204 w 109"/>
              <a:gd name="T69" fmla="*/ 199046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9" h="104">
                <a:moveTo>
                  <a:pt x="109" y="28"/>
                </a:moveTo>
                <a:cubicBezTo>
                  <a:pt x="25" y="28"/>
                  <a:pt x="25" y="28"/>
                  <a:pt x="25" y="28"/>
                </a:cubicBezTo>
                <a:cubicBezTo>
                  <a:pt x="18" y="0"/>
                  <a:pt x="18" y="0"/>
                  <a:pt x="18" y="0"/>
                </a:cubicBezTo>
                <a:cubicBezTo>
                  <a:pt x="0" y="0"/>
                  <a:pt x="0" y="0"/>
                  <a:pt x="0" y="0"/>
                </a:cubicBezTo>
                <a:cubicBezTo>
                  <a:pt x="0" y="4"/>
                  <a:pt x="0" y="4"/>
                  <a:pt x="0" y="4"/>
                </a:cubicBezTo>
                <a:cubicBezTo>
                  <a:pt x="15" y="4"/>
                  <a:pt x="15" y="4"/>
                  <a:pt x="15" y="4"/>
                </a:cubicBezTo>
                <a:cubicBezTo>
                  <a:pt x="35" y="84"/>
                  <a:pt x="35" y="84"/>
                  <a:pt x="35" y="84"/>
                </a:cubicBezTo>
                <a:cubicBezTo>
                  <a:pt x="31" y="85"/>
                  <a:pt x="28" y="89"/>
                  <a:pt x="28" y="94"/>
                </a:cubicBezTo>
                <a:cubicBezTo>
                  <a:pt x="28" y="99"/>
                  <a:pt x="32" y="104"/>
                  <a:pt x="38" y="104"/>
                </a:cubicBezTo>
                <a:cubicBezTo>
                  <a:pt x="43" y="104"/>
                  <a:pt x="48" y="99"/>
                  <a:pt x="48" y="94"/>
                </a:cubicBezTo>
                <a:cubicBezTo>
                  <a:pt x="48" y="91"/>
                  <a:pt x="47" y="89"/>
                  <a:pt x="46" y="88"/>
                </a:cubicBezTo>
                <a:cubicBezTo>
                  <a:pt x="74" y="88"/>
                  <a:pt x="74" y="88"/>
                  <a:pt x="74" y="88"/>
                </a:cubicBezTo>
                <a:cubicBezTo>
                  <a:pt x="72" y="89"/>
                  <a:pt x="72" y="91"/>
                  <a:pt x="72" y="94"/>
                </a:cubicBezTo>
                <a:cubicBezTo>
                  <a:pt x="72" y="99"/>
                  <a:pt x="76" y="104"/>
                  <a:pt x="82" y="104"/>
                </a:cubicBezTo>
                <a:cubicBezTo>
                  <a:pt x="87" y="104"/>
                  <a:pt x="92" y="99"/>
                  <a:pt x="92" y="94"/>
                </a:cubicBezTo>
                <a:cubicBezTo>
                  <a:pt x="92" y="88"/>
                  <a:pt x="87" y="84"/>
                  <a:pt x="82" y="84"/>
                </a:cubicBezTo>
                <a:cubicBezTo>
                  <a:pt x="39" y="84"/>
                  <a:pt x="39" y="84"/>
                  <a:pt x="39" y="84"/>
                </a:cubicBezTo>
                <a:cubicBezTo>
                  <a:pt x="37" y="76"/>
                  <a:pt x="37" y="76"/>
                  <a:pt x="37" y="76"/>
                </a:cubicBezTo>
                <a:cubicBezTo>
                  <a:pt x="93" y="76"/>
                  <a:pt x="93" y="76"/>
                  <a:pt x="93" y="76"/>
                </a:cubicBezTo>
                <a:lnTo>
                  <a:pt x="109" y="28"/>
                </a:lnTo>
                <a:close/>
                <a:moveTo>
                  <a:pt x="44" y="94"/>
                </a:moveTo>
                <a:cubicBezTo>
                  <a:pt x="44" y="97"/>
                  <a:pt x="41" y="100"/>
                  <a:pt x="38" y="100"/>
                </a:cubicBezTo>
                <a:cubicBezTo>
                  <a:pt x="34" y="100"/>
                  <a:pt x="32" y="97"/>
                  <a:pt x="32" y="94"/>
                </a:cubicBezTo>
                <a:cubicBezTo>
                  <a:pt x="32" y="90"/>
                  <a:pt x="34" y="88"/>
                  <a:pt x="38" y="88"/>
                </a:cubicBezTo>
                <a:cubicBezTo>
                  <a:pt x="41" y="88"/>
                  <a:pt x="44" y="90"/>
                  <a:pt x="44" y="94"/>
                </a:cubicBezTo>
                <a:close/>
                <a:moveTo>
                  <a:pt x="88" y="94"/>
                </a:moveTo>
                <a:cubicBezTo>
                  <a:pt x="88" y="97"/>
                  <a:pt x="85" y="100"/>
                  <a:pt x="82" y="100"/>
                </a:cubicBezTo>
                <a:cubicBezTo>
                  <a:pt x="78" y="100"/>
                  <a:pt x="76" y="97"/>
                  <a:pt x="76" y="94"/>
                </a:cubicBezTo>
                <a:cubicBezTo>
                  <a:pt x="76" y="90"/>
                  <a:pt x="78" y="88"/>
                  <a:pt x="82" y="88"/>
                </a:cubicBezTo>
                <a:cubicBezTo>
                  <a:pt x="85" y="88"/>
                  <a:pt x="88" y="90"/>
                  <a:pt x="88" y="94"/>
                </a:cubicBezTo>
                <a:close/>
                <a:moveTo>
                  <a:pt x="36" y="72"/>
                </a:moveTo>
                <a:cubicBezTo>
                  <a:pt x="26" y="32"/>
                  <a:pt x="26" y="32"/>
                  <a:pt x="26" y="32"/>
                </a:cubicBezTo>
                <a:cubicBezTo>
                  <a:pt x="104" y="32"/>
                  <a:pt x="104" y="32"/>
                  <a:pt x="104" y="32"/>
                </a:cubicBezTo>
                <a:cubicBezTo>
                  <a:pt x="90" y="72"/>
                  <a:pt x="90" y="72"/>
                  <a:pt x="90" y="72"/>
                </a:cubicBezTo>
                <a:lnTo>
                  <a:pt x="36" y="72"/>
                </a:lnTo>
                <a:close/>
              </a:path>
            </a:pathLst>
          </a:custGeom>
          <a:solidFill>
            <a:srgbClr val="157E9F"/>
          </a:solidFill>
          <a:ln>
            <a:noFill/>
          </a:ln>
        </p:spPr>
        <p:txBody>
          <a:bodyPr/>
          <a:lstStyle/>
          <a:p>
            <a:endParaRPr lang="zh-CN" altLang="en-US"/>
          </a:p>
        </p:txBody>
      </p:sp>
      <p:sp>
        <p:nvSpPr>
          <p:cNvPr id="91" name="Freeform 46"/>
          <p:cNvSpPr>
            <a:spLocks noEditPoints="1"/>
          </p:cNvSpPr>
          <p:nvPr/>
        </p:nvSpPr>
        <p:spPr bwMode="auto">
          <a:xfrm>
            <a:off x="5861137" y="3679276"/>
            <a:ext cx="365148" cy="367246"/>
          </a:xfrm>
          <a:custGeom>
            <a:avLst/>
            <a:gdLst>
              <a:gd name="T0" fmla="*/ 276993 w 100"/>
              <a:gd name="T1" fmla="*/ 138497 h 100"/>
              <a:gd name="T2" fmla="*/ 144036 w 100"/>
              <a:gd name="T3" fmla="*/ 0 h 100"/>
              <a:gd name="T4" fmla="*/ 144036 w 100"/>
              <a:gd name="T5" fmla="*/ 0 h 100"/>
              <a:gd name="T6" fmla="*/ 132957 w 100"/>
              <a:gd name="T7" fmla="*/ 0 h 100"/>
              <a:gd name="T8" fmla="*/ 132957 w 100"/>
              <a:gd name="T9" fmla="*/ 0 h 100"/>
              <a:gd name="T10" fmla="*/ 0 w 100"/>
              <a:gd name="T11" fmla="*/ 138497 h 100"/>
              <a:gd name="T12" fmla="*/ 138497 w 100"/>
              <a:gd name="T13" fmla="*/ 276993 h 100"/>
              <a:gd name="T14" fmla="*/ 210515 w 100"/>
              <a:gd name="T15" fmla="*/ 254834 h 100"/>
              <a:gd name="T16" fmla="*/ 210515 w 100"/>
              <a:gd name="T17" fmla="*/ 254834 h 100"/>
              <a:gd name="T18" fmla="*/ 216055 w 100"/>
              <a:gd name="T19" fmla="*/ 252064 h 100"/>
              <a:gd name="T20" fmla="*/ 216055 w 100"/>
              <a:gd name="T21" fmla="*/ 252064 h 100"/>
              <a:gd name="T22" fmla="*/ 218824 w 100"/>
              <a:gd name="T23" fmla="*/ 249294 h 100"/>
              <a:gd name="T24" fmla="*/ 218824 w 100"/>
              <a:gd name="T25" fmla="*/ 249294 h 100"/>
              <a:gd name="T26" fmla="*/ 276993 w 100"/>
              <a:gd name="T27" fmla="*/ 138497 h 100"/>
              <a:gd name="T28" fmla="*/ 254834 w 100"/>
              <a:gd name="T29" fmla="*/ 85868 h 100"/>
              <a:gd name="T30" fmla="*/ 144036 w 100"/>
              <a:gd name="T31" fmla="*/ 130187 h 100"/>
              <a:gd name="T32" fmla="*/ 144036 w 100"/>
              <a:gd name="T33" fmla="*/ 11080 h 100"/>
              <a:gd name="T34" fmla="*/ 254834 w 100"/>
              <a:gd name="T35" fmla="*/ 85868 h 100"/>
              <a:gd name="T36" fmla="*/ 138497 w 100"/>
              <a:gd name="T37" fmla="*/ 265913 h 100"/>
              <a:gd name="T38" fmla="*/ 11080 w 100"/>
              <a:gd name="T39" fmla="*/ 138497 h 100"/>
              <a:gd name="T40" fmla="*/ 132957 w 100"/>
              <a:gd name="T41" fmla="*/ 11080 h 100"/>
              <a:gd name="T42" fmla="*/ 132957 w 100"/>
              <a:gd name="T43" fmla="*/ 138497 h 100"/>
              <a:gd name="T44" fmla="*/ 204975 w 100"/>
              <a:gd name="T45" fmla="*/ 246524 h 100"/>
              <a:gd name="T46" fmla="*/ 138497 w 100"/>
              <a:gd name="T47" fmla="*/ 265913 h 100"/>
              <a:gd name="T48" fmla="*/ 213285 w 100"/>
              <a:gd name="T49" fmla="*/ 240984 h 100"/>
              <a:gd name="T50" fmla="*/ 146806 w 100"/>
              <a:gd name="T51" fmla="*/ 141266 h 100"/>
              <a:gd name="T52" fmla="*/ 257603 w 100"/>
              <a:gd name="T53" fmla="*/ 96948 h 100"/>
              <a:gd name="T54" fmla="*/ 265913 w 100"/>
              <a:gd name="T55" fmla="*/ 138497 h 100"/>
              <a:gd name="T56" fmla="*/ 213285 w 100"/>
              <a:gd name="T57" fmla="*/ 240984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 h="100">
                <a:moveTo>
                  <a:pt x="100" y="50"/>
                </a:moveTo>
                <a:cubicBezTo>
                  <a:pt x="100" y="23"/>
                  <a:pt x="78" y="1"/>
                  <a:pt x="52" y="0"/>
                </a:cubicBezTo>
                <a:cubicBezTo>
                  <a:pt x="52" y="0"/>
                  <a:pt x="52" y="0"/>
                  <a:pt x="52" y="0"/>
                </a:cubicBezTo>
                <a:cubicBezTo>
                  <a:pt x="48" y="0"/>
                  <a:pt x="48" y="0"/>
                  <a:pt x="48" y="0"/>
                </a:cubicBezTo>
                <a:cubicBezTo>
                  <a:pt x="48" y="0"/>
                  <a:pt x="48" y="0"/>
                  <a:pt x="48" y="0"/>
                </a:cubicBezTo>
                <a:cubicBezTo>
                  <a:pt x="21" y="1"/>
                  <a:pt x="0" y="23"/>
                  <a:pt x="0" y="50"/>
                </a:cubicBezTo>
                <a:cubicBezTo>
                  <a:pt x="0" y="77"/>
                  <a:pt x="22" y="100"/>
                  <a:pt x="50" y="100"/>
                </a:cubicBezTo>
                <a:cubicBezTo>
                  <a:pt x="59" y="100"/>
                  <a:pt x="68" y="97"/>
                  <a:pt x="76" y="92"/>
                </a:cubicBezTo>
                <a:cubicBezTo>
                  <a:pt x="76" y="92"/>
                  <a:pt x="76" y="92"/>
                  <a:pt x="76" y="92"/>
                </a:cubicBezTo>
                <a:cubicBezTo>
                  <a:pt x="78" y="91"/>
                  <a:pt x="78" y="91"/>
                  <a:pt x="78" y="91"/>
                </a:cubicBezTo>
                <a:cubicBezTo>
                  <a:pt x="78" y="91"/>
                  <a:pt x="78" y="91"/>
                  <a:pt x="78" y="91"/>
                </a:cubicBezTo>
                <a:cubicBezTo>
                  <a:pt x="79" y="90"/>
                  <a:pt x="79" y="90"/>
                  <a:pt x="79" y="90"/>
                </a:cubicBezTo>
                <a:cubicBezTo>
                  <a:pt x="79" y="90"/>
                  <a:pt x="79" y="90"/>
                  <a:pt x="79" y="90"/>
                </a:cubicBezTo>
                <a:cubicBezTo>
                  <a:pt x="92" y="81"/>
                  <a:pt x="100" y="66"/>
                  <a:pt x="100" y="50"/>
                </a:cubicBezTo>
                <a:close/>
                <a:moveTo>
                  <a:pt x="92" y="31"/>
                </a:moveTo>
                <a:cubicBezTo>
                  <a:pt x="52" y="47"/>
                  <a:pt x="52" y="47"/>
                  <a:pt x="52" y="47"/>
                </a:cubicBezTo>
                <a:cubicBezTo>
                  <a:pt x="52" y="4"/>
                  <a:pt x="52" y="4"/>
                  <a:pt x="52" y="4"/>
                </a:cubicBezTo>
                <a:cubicBezTo>
                  <a:pt x="70" y="5"/>
                  <a:pt x="85" y="16"/>
                  <a:pt x="92" y="31"/>
                </a:cubicBezTo>
                <a:close/>
                <a:moveTo>
                  <a:pt x="50" y="96"/>
                </a:moveTo>
                <a:cubicBezTo>
                  <a:pt x="24" y="96"/>
                  <a:pt x="4" y="75"/>
                  <a:pt x="4" y="50"/>
                </a:cubicBezTo>
                <a:cubicBezTo>
                  <a:pt x="4" y="25"/>
                  <a:pt x="23" y="5"/>
                  <a:pt x="48" y="4"/>
                </a:cubicBezTo>
                <a:cubicBezTo>
                  <a:pt x="48" y="50"/>
                  <a:pt x="48" y="50"/>
                  <a:pt x="48" y="50"/>
                </a:cubicBezTo>
                <a:cubicBezTo>
                  <a:pt x="74" y="89"/>
                  <a:pt x="74" y="89"/>
                  <a:pt x="74" y="89"/>
                </a:cubicBezTo>
                <a:cubicBezTo>
                  <a:pt x="67" y="93"/>
                  <a:pt x="59" y="96"/>
                  <a:pt x="50" y="96"/>
                </a:cubicBezTo>
                <a:close/>
                <a:moveTo>
                  <a:pt x="77" y="87"/>
                </a:moveTo>
                <a:cubicBezTo>
                  <a:pt x="53" y="51"/>
                  <a:pt x="53" y="51"/>
                  <a:pt x="53" y="51"/>
                </a:cubicBezTo>
                <a:cubicBezTo>
                  <a:pt x="93" y="35"/>
                  <a:pt x="93" y="35"/>
                  <a:pt x="93" y="35"/>
                </a:cubicBezTo>
                <a:cubicBezTo>
                  <a:pt x="95" y="40"/>
                  <a:pt x="96" y="45"/>
                  <a:pt x="96" y="50"/>
                </a:cubicBezTo>
                <a:cubicBezTo>
                  <a:pt x="96" y="65"/>
                  <a:pt x="88" y="78"/>
                  <a:pt x="77" y="87"/>
                </a:cubicBezTo>
                <a:close/>
              </a:path>
            </a:pathLst>
          </a:custGeom>
          <a:solidFill>
            <a:srgbClr val="157E9F"/>
          </a:solidFill>
          <a:ln>
            <a:noFill/>
          </a:ln>
        </p:spPr>
        <p:txBody>
          <a:bodyPr/>
          <a:lstStyle/>
          <a:p>
            <a:endParaRPr lang="zh-CN" altLang="en-US"/>
          </a:p>
        </p:txBody>
      </p:sp>
      <p:sp>
        <p:nvSpPr>
          <p:cNvPr id="104" name="Freeform 47"/>
          <p:cNvSpPr>
            <a:spLocks noEditPoints="1"/>
          </p:cNvSpPr>
          <p:nvPr/>
        </p:nvSpPr>
        <p:spPr bwMode="auto">
          <a:xfrm>
            <a:off x="7189519" y="3658291"/>
            <a:ext cx="352557" cy="409217"/>
          </a:xfrm>
          <a:custGeom>
            <a:avLst/>
            <a:gdLst>
              <a:gd name="T0" fmla="*/ 254252 w 96"/>
              <a:gd name="T1" fmla="*/ 44245 h 112"/>
              <a:gd name="T2" fmla="*/ 254252 w 96"/>
              <a:gd name="T3" fmla="*/ 27653 h 112"/>
              <a:gd name="T4" fmla="*/ 226616 w 96"/>
              <a:gd name="T5" fmla="*/ 0 h 112"/>
              <a:gd name="T6" fmla="*/ 49745 w 96"/>
              <a:gd name="T7" fmla="*/ 0 h 112"/>
              <a:gd name="T8" fmla="*/ 22109 w 96"/>
              <a:gd name="T9" fmla="*/ 27653 h 112"/>
              <a:gd name="T10" fmla="*/ 22109 w 96"/>
              <a:gd name="T11" fmla="*/ 44245 h 112"/>
              <a:gd name="T12" fmla="*/ 0 w 96"/>
              <a:gd name="T13" fmla="*/ 66368 h 112"/>
              <a:gd name="T14" fmla="*/ 0 w 96"/>
              <a:gd name="T15" fmla="*/ 107848 h 112"/>
              <a:gd name="T16" fmla="*/ 22109 w 96"/>
              <a:gd name="T17" fmla="*/ 132736 h 112"/>
              <a:gd name="T18" fmla="*/ 110544 w 96"/>
              <a:gd name="T19" fmla="*/ 132736 h 112"/>
              <a:gd name="T20" fmla="*/ 110544 w 96"/>
              <a:gd name="T21" fmla="*/ 132736 h 112"/>
              <a:gd name="T22" fmla="*/ 121599 w 96"/>
              <a:gd name="T23" fmla="*/ 132736 h 112"/>
              <a:gd name="T24" fmla="*/ 132653 w 96"/>
              <a:gd name="T25" fmla="*/ 143798 h 112"/>
              <a:gd name="T26" fmla="*/ 132653 w 96"/>
              <a:gd name="T27" fmla="*/ 176982 h 112"/>
              <a:gd name="T28" fmla="*/ 110544 w 96"/>
              <a:gd name="T29" fmla="*/ 176982 h 112"/>
              <a:gd name="T30" fmla="*/ 110544 w 96"/>
              <a:gd name="T31" fmla="*/ 309718 h 112"/>
              <a:gd name="T32" fmla="*/ 165816 w 96"/>
              <a:gd name="T33" fmla="*/ 309718 h 112"/>
              <a:gd name="T34" fmla="*/ 165816 w 96"/>
              <a:gd name="T35" fmla="*/ 176982 h 112"/>
              <a:gd name="T36" fmla="*/ 143707 w 96"/>
              <a:gd name="T37" fmla="*/ 176982 h 112"/>
              <a:gd name="T38" fmla="*/ 143707 w 96"/>
              <a:gd name="T39" fmla="*/ 143798 h 112"/>
              <a:gd name="T40" fmla="*/ 121599 w 96"/>
              <a:gd name="T41" fmla="*/ 121675 h 112"/>
              <a:gd name="T42" fmla="*/ 107781 w 96"/>
              <a:gd name="T43" fmla="*/ 121675 h 112"/>
              <a:gd name="T44" fmla="*/ 107781 w 96"/>
              <a:gd name="T45" fmla="*/ 121675 h 112"/>
              <a:gd name="T46" fmla="*/ 22109 w 96"/>
              <a:gd name="T47" fmla="*/ 121675 h 112"/>
              <a:gd name="T48" fmla="*/ 11054 w 96"/>
              <a:gd name="T49" fmla="*/ 107848 h 112"/>
              <a:gd name="T50" fmla="*/ 11054 w 96"/>
              <a:gd name="T51" fmla="*/ 66368 h 112"/>
              <a:gd name="T52" fmla="*/ 22109 w 96"/>
              <a:gd name="T53" fmla="*/ 55307 h 112"/>
              <a:gd name="T54" fmla="*/ 22109 w 96"/>
              <a:gd name="T55" fmla="*/ 71899 h 112"/>
              <a:gd name="T56" fmla="*/ 49745 w 96"/>
              <a:gd name="T57" fmla="*/ 99552 h 112"/>
              <a:gd name="T58" fmla="*/ 226616 w 96"/>
              <a:gd name="T59" fmla="*/ 99552 h 112"/>
              <a:gd name="T60" fmla="*/ 254252 w 96"/>
              <a:gd name="T61" fmla="*/ 71899 h 112"/>
              <a:gd name="T62" fmla="*/ 254252 w 96"/>
              <a:gd name="T63" fmla="*/ 55307 h 112"/>
              <a:gd name="T64" fmla="*/ 265306 w 96"/>
              <a:gd name="T65" fmla="*/ 55307 h 112"/>
              <a:gd name="T66" fmla="*/ 265306 w 96"/>
              <a:gd name="T67" fmla="*/ 44245 h 112"/>
              <a:gd name="T68" fmla="*/ 254252 w 96"/>
              <a:gd name="T69" fmla="*/ 44245 h 112"/>
              <a:gd name="T70" fmla="*/ 154762 w 96"/>
              <a:gd name="T71" fmla="*/ 298657 h 112"/>
              <a:gd name="T72" fmla="*/ 121599 w 96"/>
              <a:gd name="T73" fmla="*/ 298657 h 112"/>
              <a:gd name="T74" fmla="*/ 121599 w 96"/>
              <a:gd name="T75" fmla="*/ 188043 h 112"/>
              <a:gd name="T76" fmla="*/ 154762 w 96"/>
              <a:gd name="T77" fmla="*/ 188043 h 112"/>
              <a:gd name="T78" fmla="*/ 154762 w 96"/>
              <a:gd name="T79" fmla="*/ 298657 h 112"/>
              <a:gd name="T80" fmla="*/ 243197 w 96"/>
              <a:gd name="T81" fmla="*/ 71899 h 112"/>
              <a:gd name="T82" fmla="*/ 226616 w 96"/>
              <a:gd name="T83" fmla="*/ 88491 h 112"/>
              <a:gd name="T84" fmla="*/ 49745 w 96"/>
              <a:gd name="T85" fmla="*/ 88491 h 112"/>
              <a:gd name="T86" fmla="*/ 33163 w 96"/>
              <a:gd name="T87" fmla="*/ 71899 h 112"/>
              <a:gd name="T88" fmla="*/ 33163 w 96"/>
              <a:gd name="T89" fmla="*/ 27653 h 112"/>
              <a:gd name="T90" fmla="*/ 49745 w 96"/>
              <a:gd name="T91" fmla="*/ 11061 h 112"/>
              <a:gd name="T92" fmla="*/ 226616 w 96"/>
              <a:gd name="T93" fmla="*/ 11061 h 112"/>
              <a:gd name="T94" fmla="*/ 243197 w 96"/>
              <a:gd name="T95" fmla="*/ 27653 h 112"/>
              <a:gd name="T96" fmla="*/ 243197 w 96"/>
              <a:gd name="T97" fmla="*/ 71899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6" h="112">
                <a:moveTo>
                  <a:pt x="92" y="16"/>
                </a:moveTo>
                <a:cubicBezTo>
                  <a:pt x="92" y="10"/>
                  <a:pt x="92" y="10"/>
                  <a:pt x="92" y="10"/>
                </a:cubicBezTo>
                <a:cubicBezTo>
                  <a:pt x="92" y="4"/>
                  <a:pt x="87" y="0"/>
                  <a:pt x="82" y="0"/>
                </a:cubicBezTo>
                <a:cubicBezTo>
                  <a:pt x="18" y="0"/>
                  <a:pt x="18" y="0"/>
                  <a:pt x="18" y="0"/>
                </a:cubicBezTo>
                <a:cubicBezTo>
                  <a:pt x="12" y="0"/>
                  <a:pt x="8" y="4"/>
                  <a:pt x="8" y="10"/>
                </a:cubicBezTo>
                <a:cubicBezTo>
                  <a:pt x="8" y="16"/>
                  <a:pt x="8" y="16"/>
                  <a:pt x="8" y="16"/>
                </a:cubicBezTo>
                <a:cubicBezTo>
                  <a:pt x="3" y="16"/>
                  <a:pt x="0" y="19"/>
                  <a:pt x="0" y="24"/>
                </a:cubicBezTo>
                <a:cubicBezTo>
                  <a:pt x="0" y="39"/>
                  <a:pt x="0" y="39"/>
                  <a:pt x="0" y="39"/>
                </a:cubicBezTo>
                <a:cubicBezTo>
                  <a:pt x="0" y="44"/>
                  <a:pt x="3" y="48"/>
                  <a:pt x="8" y="48"/>
                </a:cubicBezTo>
                <a:cubicBezTo>
                  <a:pt x="40" y="48"/>
                  <a:pt x="40" y="48"/>
                  <a:pt x="40" y="48"/>
                </a:cubicBezTo>
                <a:cubicBezTo>
                  <a:pt x="40" y="48"/>
                  <a:pt x="40" y="48"/>
                  <a:pt x="40" y="48"/>
                </a:cubicBezTo>
                <a:cubicBezTo>
                  <a:pt x="44" y="48"/>
                  <a:pt x="44" y="48"/>
                  <a:pt x="44" y="48"/>
                </a:cubicBezTo>
                <a:cubicBezTo>
                  <a:pt x="46" y="48"/>
                  <a:pt x="48" y="49"/>
                  <a:pt x="48" y="52"/>
                </a:cubicBezTo>
                <a:cubicBezTo>
                  <a:pt x="48" y="64"/>
                  <a:pt x="48" y="64"/>
                  <a:pt x="48" y="64"/>
                </a:cubicBezTo>
                <a:cubicBezTo>
                  <a:pt x="40" y="64"/>
                  <a:pt x="40" y="64"/>
                  <a:pt x="40" y="64"/>
                </a:cubicBezTo>
                <a:cubicBezTo>
                  <a:pt x="40" y="112"/>
                  <a:pt x="40" y="112"/>
                  <a:pt x="40" y="112"/>
                </a:cubicBezTo>
                <a:cubicBezTo>
                  <a:pt x="60" y="112"/>
                  <a:pt x="60" y="112"/>
                  <a:pt x="60" y="112"/>
                </a:cubicBezTo>
                <a:cubicBezTo>
                  <a:pt x="60" y="64"/>
                  <a:pt x="60" y="64"/>
                  <a:pt x="60" y="64"/>
                </a:cubicBezTo>
                <a:cubicBezTo>
                  <a:pt x="52" y="64"/>
                  <a:pt x="52" y="64"/>
                  <a:pt x="52" y="64"/>
                </a:cubicBezTo>
                <a:cubicBezTo>
                  <a:pt x="52" y="52"/>
                  <a:pt x="52" y="52"/>
                  <a:pt x="52" y="52"/>
                </a:cubicBezTo>
                <a:cubicBezTo>
                  <a:pt x="52" y="47"/>
                  <a:pt x="48" y="44"/>
                  <a:pt x="44" y="44"/>
                </a:cubicBezTo>
                <a:cubicBezTo>
                  <a:pt x="39" y="44"/>
                  <a:pt x="39" y="44"/>
                  <a:pt x="39" y="44"/>
                </a:cubicBezTo>
                <a:cubicBezTo>
                  <a:pt x="39" y="44"/>
                  <a:pt x="39" y="44"/>
                  <a:pt x="39" y="44"/>
                </a:cubicBezTo>
                <a:cubicBezTo>
                  <a:pt x="8" y="44"/>
                  <a:pt x="8" y="44"/>
                  <a:pt x="8" y="44"/>
                </a:cubicBezTo>
                <a:cubicBezTo>
                  <a:pt x="6" y="44"/>
                  <a:pt x="4" y="42"/>
                  <a:pt x="4" y="39"/>
                </a:cubicBezTo>
                <a:cubicBezTo>
                  <a:pt x="4" y="24"/>
                  <a:pt x="4" y="24"/>
                  <a:pt x="4" y="24"/>
                </a:cubicBezTo>
                <a:cubicBezTo>
                  <a:pt x="4" y="22"/>
                  <a:pt x="6" y="20"/>
                  <a:pt x="8" y="20"/>
                </a:cubicBezTo>
                <a:cubicBezTo>
                  <a:pt x="8" y="26"/>
                  <a:pt x="8" y="26"/>
                  <a:pt x="8" y="26"/>
                </a:cubicBezTo>
                <a:cubicBezTo>
                  <a:pt x="8" y="31"/>
                  <a:pt x="12" y="36"/>
                  <a:pt x="18" y="36"/>
                </a:cubicBezTo>
                <a:cubicBezTo>
                  <a:pt x="82" y="36"/>
                  <a:pt x="82" y="36"/>
                  <a:pt x="82" y="36"/>
                </a:cubicBezTo>
                <a:cubicBezTo>
                  <a:pt x="87" y="36"/>
                  <a:pt x="92" y="31"/>
                  <a:pt x="92" y="26"/>
                </a:cubicBezTo>
                <a:cubicBezTo>
                  <a:pt x="92" y="20"/>
                  <a:pt x="92" y="20"/>
                  <a:pt x="92" y="20"/>
                </a:cubicBezTo>
                <a:cubicBezTo>
                  <a:pt x="96" y="20"/>
                  <a:pt x="96" y="20"/>
                  <a:pt x="96" y="20"/>
                </a:cubicBezTo>
                <a:cubicBezTo>
                  <a:pt x="96" y="16"/>
                  <a:pt x="96" y="16"/>
                  <a:pt x="96" y="16"/>
                </a:cubicBezTo>
                <a:lnTo>
                  <a:pt x="92" y="16"/>
                </a:lnTo>
                <a:close/>
                <a:moveTo>
                  <a:pt x="56" y="108"/>
                </a:moveTo>
                <a:cubicBezTo>
                  <a:pt x="44" y="108"/>
                  <a:pt x="44" y="108"/>
                  <a:pt x="44" y="108"/>
                </a:cubicBezTo>
                <a:cubicBezTo>
                  <a:pt x="44" y="68"/>
                  <a:pt x="44" y="68"/>
                  <a:pt x="44" y="68"/>
                </a:cubicBezTo>
                <a:cubicBezTo>
                  <a:pt x="56" y="68"/>
                  <a:pt x="56" y="68"/>
                  <a:pt x="56" y="68"/>
                </a:cubicBezTo>
                <a:lnTo>
                  <a:pt x="56" y="108"/>
                </a:lnTo>
                <a:close/>
                <a:moveTo>
                  <a:pt x="88" y="26"/>
                </a:moveTo>
                <a:cubicBezTo>
                  <a:pt x="88" y="29"/>
                  <a:pt x="85" y="32"/>
                  <a:pt x="82" y="32"/>
                </a:cubicBezTo>
                <a:cubicBezTo>
                  <a:pt x="18" y="32"/>
                  <a:pt x="18" y="32"/>
                  <a:pt x="18" y="32"/>
                </a:cubicBezTo>
                <a:cubicBezTo>
                  <a:pt x="14" y="32"/>
                  <a:pt x="12" y="29"/>
                  <a:pt x="12" y="26"/>
                </a:cubicBezTo>
                <a:cubicBezTo>
                  <a:pt x="12" y="10"/>
                  <a:pt x="12" y="10"/>
                  <a:pt x="12" y="10"/>
                </a:cubicBezTo>
                <a:cubicBezTo>
                  <a:pt x="12" y="6"/>
                  <a:pt x="14" y="4"/>
                  <a:pt x="18" y="4"/>
                </a:cubicBezTo>
                <a:cubicBezTo>
                  <a:pt x="82" y="4"/>
                  <a:pt x="82" y="4"/>
                  <a:pt x="82" y="4"/>
                </a:cubicBezTo>
                <a:cubicBezTo>
                  <a:pt x="85" y="4"/>
                  <a:pt x="88" y="6"/>
                  <a:pt x="88" y="10"/>
                </a:cubicBezTo>
                <a:lnTo>
                  <a:pt x="88" y="26"/>
                </a:lnTo>
                <a:close/>
              </a:path>
            </a:pathLst>
          </a:custGeom>
          <a:solidFill>
            <a:srgbClr val="157E9F"/>
          </a:solidFill>
          <a:ln>
            <a:noFill/>
          </a:ln>
        </p:spPr>
        <p:txBody>
          <a:bodyPr/>
          <a:lstStyle/>
          <a:p>
            <a:endParaRPr lang="zh-CN" altLang="en-US"/>
          </a:p>
        </p:txBody>
      </p:sp>
      <p:sp>
        <p:nvSpPr>
          <p:cNvPr id="105" name="Freeform 48"/>
          <p:cNvSpPr>
            <a:spLocks noEditPoints="1"/>
          </p:cNvSpPr>
          <p:nvPr/>
        </p:nvSpPr>
        <p:spPr bwMode="auto">
          <a:xfrm>
            <a:off x="8480128" y="3687671"/>
            <a:ext cx="365148" cy="350457"/>
          </a:xfrm>
          <a:custGeom>
            <a:avLst/>
            <a:gdLst>
              <a:gd name="T0" fmla="*/ 232580 w 236"/>
              <a:gd name="T1" fmla="*/ 222061 h 227"/>
              <a:gd name="T2" fmla="*/ 232580 w 236"/>
              <a:gd name="T3" fmla="*/ 42075 h 227"/>
              <a:gd name="T4" fmla="*/ 254787 w 236"/>
              <a:gd name="T5" fmla="*/ 19869 h 227"/>
              <a:gd name="T6" fmla="*/ 245437 w 236"/>
              <a:gd name="T7" fmla="*/ 14025 h 227"/>
              <a:gd name="T8" fmla="*/ 226737 w 236"/>
              <a:gd name="T9" fmla="*/ 32725 h 227"/>
              <a:gd name="T10" fmla="*/ 46750 w 236"/>
              <a:gd name="T11" fmla="*/ 32725 h 227"/>
              <a:gd name="T12" fmla="*/ 46750 w 236"/>
              <a:gd name="T13" fmla="*/ 0 h 227"/>
              <a:gd name="T14" fmla="*/ 36231 w 236"/>
              <a:gd name="T15" fmla="*/ 0 h 227"/>
              <a:gd name="T16" fmla="*/ 36231 w 236"/>
              <a:gd name="T17" fmla="*/ 32725 h 227"/>
              <a:gd name="T18" fmla="*/ 0 w 236"/>
              <a:gd name="T19" fmla="*/ 32725 h 227"/>
              <a:gd name="T20" fmla="*/ 0 w 236"/>
              <a:gd name="T21" fmla="*/ 44412 h 227"/>
              <a:gd name="T22" fmla="*/ 36231 w 236"/>
              <a:gd name="T23" fmla="*/ 44412 h 227"/>
              <a:gd name="T24" fmla="*/ 36231 w 236"/>
              <a:gd name="T25" fmla="*/ 232580 h 227"/>
              <a:gd name="T26" fmla="*/ 220893 w 236"/>
              <a:gd name="T27" fmla="*/ 232580 h 227"/>
              <a:gd name="T28" fmla="*/ 220893 w 236"/>
              <a:gd name="T29" fmla="*/ 265305 h 227"/>
              <a:gd name="T30" fmla="*/ 232580 w 236"/>
              <a:gd name="T31" fmla="*/ 265305 h 227"/>
              <a:gd name="T32" fmla="*/ 232580 w 236"/>
              <a:gd name="T33" fmla="*/ 232580 h 227"/>
              <a:gd name="T34" fmla="*/ 275824 w 236"/>
              <a:gd name="T35" fmla="*/ 232580 h 227"/>
              <a:gd name="T36" fmla="*/ 275824 w 236"/>
              <a:gd name="T37" fmla="*/ 222061 h 227"/>
              <a:gd name="T38" fmla="*/ 232580 w 236"/>
              <a:gd name="T39" fmla="*/ 222061 h 227"/>
              <a:gd name="T40" fmla="*/ 215049 w 236"/>
              <a:gd name="T41" fmla="*/ 44412 h 227"/>
              <a:gd name="T42" fmla="*/ 46750 w 236"/>
              <a:gd name="T43" fmla="*/ 212711 h 227"/>
              <a:gd name="T44" fmla="*/ 46750 w 236"/>
              <a:gd name="T45" fmla="*/ 44412 h 227"/>
              <a:gd name="T46" fmla="*/ 215049 w 236"/>
              <a:gd name="T47" fmla="*/ 44412 h 227"/>
              <a:gd name="T48" fmla="*/ 52594 w 236"/>
              <a:gd name="T49" fmla="*/ 222061 h 227"/>
              <a:gd name="T50" fmla="*/ 220893 w 236"/>
              <a:gd name="T51" fmla="*/ 52594 h 227"/>
              <a:gd name="T52" fmla="*/ 220893 w 236"/>
              <a:gd name="T53" fmla="*/ 222061 h 227"/>
              <a:gd name="T54" fmla="*/ 52594 w 236"/>
              <a:gd name="T55" fmla="*/ 222061 h 2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6" h="227">
                <a:moveTo>
                  <a:pt x="199" y="190"/>
                </a:moveTo>
                <a:lnTo>
                  <a:pt x="199" y="36"/>
                </a:lnTo>
                <a:lnTo>
                  <a:pt x="218" y="17"/>
                </a:lnTo>
                <a:lnTo>
                  <a:pt x="210" y="12"/>
                </a:lnTo>
                <a:lnTo>
                  <a:pt x="194" y="28"/>
                </a:lnTo>
                <a:lnTo>
                  <a:pt x="40" y="28"/>
                </a:lnTo>
                <a:lnTo>
                  <a:pt x="40" y="0"/>
                </a:lnTo>
                <a:lnTo>
                  <a:pt x="31" y="0"/>
                </a:lnTo>
                <a:lnTo>
                  <a:pt x="31" y="28"/>
                </a:lnTo>
                <a:lnTo>
                  <a:pt x="0" y="28"/>
                </a:lnTo>
                <a:lnTo>
                  <a:pt x="0" y="38"/>
                </a:lnTo>
                <a:lnTo>
                  <a:pt x="31" y="38"/>
                </a:lnTo>
                <a:lnTo>
                  <a:pt x="31" y="199"/>
                </a:lnTo>
                <a:lnTo>
                  <a:pt x="189" y="199"/>
                </a:lnTo>
                <a:lnTo>
                  <a:pt x="189" y="227"/>
                </a:lnTo>
                <a:lnTo>
                  <a:pt x="199" y="227"/>
                </a:lnTo>
                <a:lnTo>
                  <a:pt x="199" y="199"/>
                </a:lnTo>
                <a:lnTo>
                  <a:pt x="236" y="199"/>
                </a:lnTo>
                <a:lnTo>
                  <a:pt x="236" y="190"/>
                </a:lnTo>
                <a:lnTo>
                  <a:pt x="199" y="190"/>
                </a:lnTo>
                <a:close/>
                <a:moveTo>
                  <a:pt x="184" y="38"/>
                </a:moveTo>
                <a:lnTo>
                  <a:pt x="40" y="182"/>
                </a:lnTo>
                <a:lnTo>
                  <a:pt x="40" y="38"/>
                </a:lnTo>
                <a:lnTo>
                  <a:pt x="184" y="38"/>
                </a:lnTo>
                <a:close/>
                <a:moveTo>
                  <a:pt x="45" y="190"/>
                </a:moveTo>
                <a:lnTo>
                  <a:pt x="189" y="45"/>
                </a:lnTo>
                <a:lnTo>
                  <a:pt x="189" y="190"/>
                </a:lnTo>
                <a:lnTo>
                  <a:pt x="45" y="190"/>
                </a:lnTo>
                <a:close/>
              </a:path>
            </a:pathLst>
          </a:custGeom>
          <a:solidFill>
            <a:srgbClr val="157E9F"/>
          </a:solidFill>
          <a:ln>
            <a:noFill/>
          </a:ln>
        </p:spPr>
        <p:txBody>
          <a:bodyPr/>
          <a:lstStyle/>
          <a:p>
            <a:endParaRPr lang="zh-CN" altLang="en-US"/>
          </a:p>
        </p:txBody>
      </p:sp>
      <p:sp>
        <p:nvSpPr>
          <p:cNvPr id="106" name="Freeform 49"/>
          <p:cNvSpPr>
            <a:spLocks noEditPoints="1"/>
          </p:cNvSpPr>
          <p:nvPr/>
        </p:nvSpPr>
        <p:spPr bwMode="auto">
          <a:xfrm>
            <a:off x="9819004" y="3675079"/>
            <a:ext cx="335768" cy="379837"/>
          </a:xfrm>
          <a:custGeom>
            <a:avLst/>
            <a:gdLst>
              <a:gd name="T0" fmla="*/ 126809 w 92"/>
              <a:gd name="T1" fmla="*/ 0 h 104"/>
              <a:gd name="T2" fmla="*/ 0 w 92"/>
              <a:gd name="T3" fmla="*/ 60820 h 104"/>
              <a:gd name="T4" fmla="*/ 0 w 92"/>
              <a:gd name="T5" fmla="*/ 226691 h 104"/>
              <a:gd name="T6" fmla="*/ 126809 w 92"/>
              <a:gd name="T7" fmla="*/ 287511 h 104"/>
              <a:gd name="T8" fmla="*/ 253618 w 92"/>
              <a:gd name="T9" fmla="*/ 226691 h 104"/>
              <a:gd name="T10" fmla="*/ 253618 w 92"/>
              <a:gd name="T11" fmla="*/ 60820 h 104"/>
              <a:gd name="T12" fmla="*/ 126809 w 92"/>
              <a:gd name="T13" fmla="*/ 0 h 104"/>
              <a:gd name="T14" fmla="*/ 126809 w 92"/>
              <a:gd name="T15" fmla="*/ 11058 h 104"/>
              <a:gd name="T16" fmla="*/ 242591 w 92"/>
              <a:gd name="T17" fmla="*/ 60820 h 104"/>
              <a:gd name="T18" fmla="*/ 126809 w 92"/>
              <a:gd name="T19" fmla="*/ 110581 h 104"/>
              <a:gd name="T20" fmla="*/ 11027 w 92"/>
              <a:gd name="T21" fmla="*/ 60820 h 104"/>
              <a:gd name="T22" fmla="*/ 126809 w 92"/>
              <a:gd name="T23" fmla="*/ 11058 h 104"/>
              <a:gd name="T24" fmla="*/ 242591 w 92"/>
              <a:gd name="T25" fmla="*/ 215633 h 104"/>
              <a:gd name="T26" fmla="*/ 242591 w 92"/>
              <a:gd name="T27" fmla="*/ 226691 h 104"/>
              <a:gd name="T28" fmla="*/ 126809 w 92"/>
              <a:gd name="T29" fmla="*/ 276453 h 104"/>
              <a:gd name="T30" fmla="*/ 11027 w 92"/>
              <a:gd name="T31" fmla="*/ 226691 h 104"/>
              <a:gd name="T32" fmla="*/ 11027 w 92"/>
              <a:gd name="T33" fmla="*/ 215633 h 104"/>
              <a:gd name="T34" fmla="*/ 11027 w 92"/>
              <a:gd name="T35" fmla="*/ 196282 h 104"/>
              <a:gd name="T36" fmla="*/ 126809 w 92"/>
              <a:gd name="T37" fmla="*/ 232220 h 104"/>
              <a:gd name="T38" fmla="*/ 242591 w 92"/>
              <a:gd name="T39" fmla="*/ 196282 h 104"/>
              <a:gd name="T40" fmla="*/ 242591 w 92"/>
              <a:gd name="T41" fmla="*/ 215633 h 104"/>
              <a:gd name="T42" fmla="*/ 242591 w 92"/>
              <a:gd name="T43" fmla="*/ 171401 h 104"/>
              <a:gd name="T44" fmla="*/ 126809 w 92"/>
              <a:gd name="T45" fmla="*/ 221162 h 104"/>
              <a:gd name="T46" fmla="*/ 11027 w 92"/>
              <a:gd name="T47" fmla="*/ 171401 h 104"/>
              <a:gd name="T48" fmla="*/ 11027 w 92"/>
              <a:gd name="T49" fmla="*/ 152049 h 104"/>
              <a:gd name="T50" fmla="*/ 11027 w 92"/>
              <a:gd name="T51" fmla="*/ 140991 h 104"/>
              <a:gd name="T52" fmla="*/ 126809 w 92"/>
              <a:gd name="T53" fmla="*/ 176930 h 104"/>
              <a:gd name="T54" fmla="*/ 242591 w 92"/>
              <a:gd name="T55" fmla="*/ 140991 h 104"/>
              <a:gd name="T56" fmla="*/ 242591 w 92"/>
              <a:gd name="T57" fmla="*/ 171401 h 104"/>
              <a:gd name="T58" fmla="*/ 242591 w 92"/>
              <a:gd name="T59" fmla="*/ 116110 h 104"/>
              <a:gd name="T60" fmla="*/ 126809 w 92"/>
              <a:gd name="T61" fmla="*/ 165872 h 104"/>
              <a:gd name="T62" fmla="*/ 11027 w 92"/>
              <a:gd name="T63" fmla="*/ 116110 h 104"/>
              <a:gd name="T64" fmla="*/ 11027 w 92"/>
              <a:gd name="T65" fmla="*/ 85700 h 104"/>
              <a:gd name="T66" fmla="*/ 126809 w 92"/>
              <a:gd name="T67" fmla="*/ 121639 h 104"/>
              <a:gd name="T68" fmla="*/ 242591 w 92"/>
              <a:gd name="T69" fmla="*/ 85700 h 104"/>
              <a:gd name="T70" fmla="*/ 242591 w 92"/>
              <a:gd name="T71" fmla="*/ 11611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2" h="104">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157E9F"/>
          </a:solidFill>
          <a:ln>
            <a:noFill/>
          </a:ln>
        </p:spPr>
        <p:txBody>
          <a:bodyPr/>
          <a:lstStyle/>
          <a:p>
            <a:endParaRPr lang="zh-CN" altLang="en-US"/>
          </a:p>
        </p:txBody>
      </p:sp>
      <p:sp>
        <p:nvSpPr>
          <p:cNvPr id="107" name="Freeform 50"/>
          <p:cNvSpPr>
            <a:spLocks noEditPoints="1"/>
          </p:cNvSpPr>
          <p:nvPr/>
        </p:nvSpPr>
        <p:spPr bwMode="auto">
          <a:xfrm>
            <a:off x="11078134" y="3656192"/>
            <a:ext cx="394528" cy="411316"/>
          </a:xfrm>
          <a:custGeom>
            <a:avLst/>
            <a:gdLst>
              <a:gd name="T0" fmla="*/ 293355 w 256"/>
              <a:gd name="T1" fmla="*/ 52594 h 267"/>
              <a:gd name="T2" fmla="*/ 149600 w 256"/>
              <a:gd name="T3" fmla="*/ 0 h 267"/>
              <a:gd name="T4" fmla="*/ 5844 w 256"/>
              <a:gd name="T5" fmla="*/ 52594 h 267"/>
              <a:gd name="T6" fmla="*/ 0 w 256"/>
              <a:gd name="T7" fmla="*/ 54931 h 267"/>
              <a:gd name="T8" fmla="*/ 0 w 256"/>
              <a:gd name="T9" fmla="*/ 63112 h 267"/>
              <a:gd name="T10" fmla="*/ 0 w 256"/>
              <a:gd name="T11" fmla="*/ 63112 h 267"/>
              <a:gd name="T12" fmla="*/ 0 w 256"/>
              <a:gd name="T13" fmla="*/ 259461 h 267"/>
              <a:gd name="T14" fmla="*/ 143756 w 256"/>
              <a:gd name="T15" fmla="*/ 312055 h 267"/>
              <a:gd name="T16" fmla="*/ 149600 w 256"/>
              <a:gd name="T17" fmla="*/ 312055 h 267"/>
              <a:gd name="T18" fmla="*/ 155443 w 256"/>
              <a:gd name="T19" fmla="*/ 312055 h 267"/>
              <a:gd name="T20" fmla="*/ 299199 w 256"/>
              <a:gd name="T21" fmla="*/ 259461 h 267"/>
              <a:gd name="T22" fmla="*/ 299199 w 256"/>
              <a:gd name="T23" fmla="*/ 66618 h 267"/>
              <a:gd name="T24" fmla="*/ 299199 w 256"/>
              <a:gd name="T25" fmla="*/ 63112 h 267"/>
              <a:gd name="T26" fmla="*/ 299199 w 256"/>
              <a:gd name="T27" fmla="*/ 54931 h 267"/>
              <a:gd name="T28" fmla="*/ 293355 w 256"/>
              <a:gd name="T29" fmla="*/ 52594 h 267"/>
              <a:gd name="T30" fmla="*/ 143756 w 256"/>
              <a:gd name="T31" fmla="*/ 299199 h 267"/>
              <a:gd name="T32" fmla="*/ 11687 w 256"/>
              <a:gd name="T33" fmla="*/ 251280 h 267"/>
              <a:gd name="T34" fmla="*/ 11687 w 256"/>
              <a:gd name="T35" fmla="*/ 66618 h 267"/>
              <a:gd name="T36" fmla="*/ 105187 w 256"/>
              <a:gd name="T37" fmla="*/ 101681 h 267"/>
              <a:gd name="T38" fmla="*/ 143756 w 256"/>
              <a:gd name="T39" fmla="*/ 115706 h 267"/>
              <a:gd name="T40" fmla="*/ 143756 w 256"/>
              <a:gd name="T41" fmla="*/ 299199 h 267"/>
              <a:gd name="T42" fmla="*/ 149600 w 256"/>
              <a:gd name="T43" fmla="*/ 105187 h 267"/>
              <a:gd name="T44" fmla="*/ 80643 w 256"/>
              <a:gd name="T45" fmla="*/ 79475 h 267"/>
              <a:gd name="T46" fmla="*/ 22206 w 256"/>
              <a:gd name="T47" fmla="*/ 57269 h 267"/>
              <a:gd name="T48" fmla="*/ 149600 w 256"/>
              <a:gd name="T49" fmla="*/ 10519 h 267"/>
              <a:gd name="T50" fmla="*/ 276993 w 256"/>
              <a:gd name="T51" fmla="*/ 57269 h 267"/>
              <a:gd name="T52" fmla="*/ 149600 w 256"/>
              <a:gd name="T53" fmla="*/ 105187 h 267"/>
              <a:gd name="T54" fmla="*/ 287512 w 256"/>
              <a:gd name="T55" fmla="*/ 251280 h 267"/>
              <a:gd name="T56" fmla="*/ 155443 w 256"/>
              <a:gd name="T57" fmla="*/ 299199 h 267"/>
              <a:gd name="T58" fmla="*/ 155443 w 256"/>
              <a:gd name="T59" fmla="*/ 115706 h 267"/>
              <a:gd name="T60" fmla="*/ 287512 w 256"/>
              <a:gd name="T61" fmla="*/ 66618 h 267"/>
              <a:gd name="T62" fmla="*/ 287512 w 256"/>
              <a:gd name="T63" fmla="*/ 251280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67">
                <a:moveTo>
                  <a:pt x="251" y="45"/>
                </a:moveTo>
                <a:lnTo>
                  <a:pt x="128" y="0"/>
                </a:lnTo>
                <a:lnTo>
                  <a:pt x="5" y="45"/>
                </a:lnTo>
                <a:lnTo>
                  <a:pt x="0" y="47"/>
                </a:lnTo>
                <a:lnTo>
                  <a:pt x="0" y="54"/>
                </a:lnTo>
                <a:lnTo>
                  <a:pt x="0" y="222"/>
                </a:lnTo>
                <a:lnTo>
                  <a:pt x="123" y="267"/>
                </a:lnTo>
                <a:lnTo>
                  <a:pt x="128" y="267"/>
                </a:lnTo>
                <a:lnTo>
                  <a:pt x="133" y="267"/>
                </a:lnTo>
                <a:lnTo>
                  <a:pt x="256" y="222"/>
                </a:lnTo>
                <a:lnTo>
                  <a:pt x="256" y="57"/>
                </a:lnTo>
                <a:lnTo>
                  <a:pt x="256" y="54"/>
                </a:lnTo>
                <a:lnTo>
                  <a:pt x="256" y="47"/>
                </a:lnTo>
                <a:lnTo>
                  <a:pt x="251" y="45"/>
                </a:lnTo>
                <a:close/>
                <a:moveTo>
                  <a:pt x="123" y="256"/>
                </a:moveTo>
                <a:lnTo>
                  <a:pt x="10" y="215"/>
                </a:lnTo>
                <a:lnTo>
                  <a:pt x="10" y="57"/>
                </a:lnTo>
                <a:lnTo>
                  <a:pt x="90" y="87"/>
                </a:lnTo>
                <a:lnTo>
                  <a:pt x="123" y="99"/>
                </a:lnTo>
                <a:lnTo>
                  <a:pt x="123" y="256"/>
                </a:lnTo>
                <a:close/>
                <a:moveTo>
                  <a:pt x="128" y="90"/>
                </a:moveTo>
                <a:lnTo>
                  <a:pt x="69" y="68"/>
                </a:lnTo>
                <a:lnTo>
                  <a:pt x="19" y="49"/>
                </a:lnTo>
                <a:lnTo>
                  <a:pt x="128" y="9"/>
                </a:lnTo>
                <a:lnTo>
                  <a:pt x="237" y="49"/>
                </a:lnTo>
                <a:lnTo>
                  <a:pt x="128" y="90"/>
                </a:lnTo>
                <a:close/>
                <a:moveTo>
                  <a:pt x="246" y="215"/>
                </a:moveTo>
                <a:lnTo>
                  <a:pt x="133" y="256"/>
                </a:lnTo>
                <a:lnTo>
                  <a:pt x="133" y="99"/>
                </a:lnTo>
                <a:lnTo>
                  <a:pt x="246" y="57"/>
                </a:lnTo>
                <a:lnTo>
                  <a:pt x="246" y="215"/>
                </a:lnTo>
                <a:close/>
              </a:path>
            </a:pathLst>
          </a:custGeom>
          <a:solidFill>
            <a:srgbClr val="157E9F"/>
          </a:solidFill>
          <a:ln>
            <a:noFill/>
          </a:ln>
        </p:spPr>
        <p:txBody>
          <a:bodyPr/>
          <a:lstStyle/>
          <a:p>
            <a:endParaRPr lang="zh-CN" altLang="en-US"/>
          </a:p>
        </p:txBody>
      </p:sp>
      <p:sp>
        <p:nvSpPr>
          <p:cNvPr id="108" name="Freeform 51"/>
          <p:cNvSpPr>
            <a:spLocks noEditPoints="1"/>
          </p:cNvSpPr>
          <p:nvPr/>
        </p:nvSpPr>
        <p:spPr bwMode="auto">
          <a:xfrm>
            <a:off x="1951536" y="4881745"/>
            <a:ext cx="291699" cy="423907"/>
          </a:xfrm>
          <a:custGeom>
            <a:avLst/>
            <a:gdLst>
              <a:gd name="T0" fmla="*/ 220893 w 80"/>
              <a:gd name="T1" fmla="*/ 110829 h 116"/>
              <a:gd name="T2" fmla="*/ 110447 w 80"/>
              <a:gd name="T3" fmla="*/ 0 h 116"/>
              <a:gd name="T4" fmla="*/ 0 w 80"/>
              <a:gd name="T5" fmla="*/ 110829 h 116"/>
              <a:gd name="T6" fmla="*/ 44179 w 80"/>
              <a:gd name="T7" fmla="*/ 199493 h 116"/>
              <a:gd name="T8" fmla="*/ 44179 w 80"/>
              <a:gd name="T9" fmla="*/ 199493 h 116"/>
              <a:gd name="T10" fmla="*/ 46940 w 80"/>
              <a:gd name="T11" fmla="*/ 199493 h 116"/>
              <a:gd name="T12" fmla="*/ 46940 w 80"/>
              <a:gd name="T13" fmla="*/ 199493 h 116"/>
              <a:gd name="T14" fmla="*/ 66268 w 80"/>
              <a:gd name="T15" fmla="*/ 243824 h 116"/>
              <a:gd name="T16" fmla="*/ 66268 w 80"/>
              <a:gd name="T17" fmla="*/ 321405 h 116"/>
              <a:gd name="T18" fmla="*/ 154625 w 80"/>
              <a:gd name="T19" fmla="*/ 321405 h 116"/>
              <a:gd name="T20" fmla="*/ 154625 w 80"/>
              <a:gd name="T21" fmla="*/ 243824 h 116"/>
              <a:gd name="T22" fmla="*/ 176714 w 80"/>
              <a:gd name="T23" fmla="*/ 199493 h 116"/>
              <a:gd name="T24" fmla="*/ 176714 w 80"/>
              <a:gd name="T25" fmla="*/ 199493 h 116"/>
              <a:gd name="T26" fmla="*/ 220893 w 80"/>
              <a:gd name="T27" fmla="*/ 110829 h 116"/>
              <a:gd name="T28" fmla="*/ 77313 w 80"/>
              <a:gd name="T29" fmla="*/ 310322 h 116"/>
              <a:gd name="T30" fmla="*/ 77313 w 80"/>
              <a:gd name="T31" fmla="*/ 277073 h 116"/>
              <a:gd name="T32" fmla="*/ 143580 w 80"/>
              <a:gd name="T33" fmla="*/ 277073 h 116"/>
              <a:gd name="T34" fmla="*/ 143580 w 80"/>
              <a:gd name="T35" fmla="*/ 310322 h 116"/>
              <a:gd name="T36" fmla="*/ 77313 w 80"/>
              <a:gd name="T37" fmla="*/ 310322 h 116"/>
              <a:gd name="T38" fmla="*/ 110447 w 80"/>
              <a:gd name="T39" fmla="*/ 121912 h 116"/>
              <a:gd name="T40" fmla="*/ 99402 w 80"/>
              <a:gd name="T41" fmla="*/ 110829 h 116"/>
              <a:gd name="T42" fmla="*/ 110447 w 80"/>
              <a:gd name="T43" fmla="*/ 99746 h 116"/>
              <a:gd name="T44" fmla="*/ 121491 w 80"/>
              <a:gd name="T45" fmla="*/ 110829 h 116"/>
              <a:gd name="T46" fmla="*/ 110447 w 80"/>
              <a:gd name="T47" fmla="*/ 121912 h 116"/>
              <a:gd name="T48" fmla="*/ 171192 w 80"/>
              <a:gd name="T49" fmla="*/ 188410 h 116"/>
              <a:gd name="T50" fmla="*/ 171192 w 80"/>
              <a:gd name="T51" fmla="*/ 191181 h 116"/>
              <a:gd name="T52" fmla="*/ 143580 w 80"/>
              <a:gd name="T53" fmla="*/ 243824 h 116"/>
              <a:gd name="T54" fmla="*/ 143580 w 80"/>
              <a:gd name="T55" fmla="*/ 265990 h 116"/>
              <a:gd name="T56" fmla="*/ 115969 w 80"/>
              <a:gd name="T57" fmla="*/ 265990 h 116"/>
              <a:gd name="T58" fmla="*/ 115969 w 80"/>
              <a:gd name="T59" fmla="*/ 130224 h 116"/>
              <a:gd name="T60" fmla="*/ 132536 w 80"/>
              <a:gd name="T61" fmla="*/ 110829 h 116"/>
              <a:gd name="T62" fmla="*/ 110447 w 80"/>
              <a:gd name="T63" fmla="*/ 88663 h 116"/>
              <a:gd name="T64" fmla="*/ 88357 w 80"/>
              <a:gd name="T65" fmla="*/ 110829 h 116"/>
              <a:gd name="T66" fmla="*/ 104924 w 80"/>
              <a:gd name="T67" fmla="*/ 130224 h 116"/>
              <a:gd name="T68" fmla="*/ 104924 w 80"/>
              <a:gd name="T69" fmla="*/ 265990 h 116"/>
              <a:gd name="T70" fmla="*/ 77313 w 80"/>
              <a:gd name="T71" fmla="*/ 265990 h 116"/>
              <a:gd name="T72" fmla="*/ 77313 w 80"/>
              <a:gd name="T73" fmla="*/ 243824 h 116"/>
              <a:gd name="T74" fmla="*/ 52462 w 80"/>
              <a:gd name="T75" fmla="*/ 191181 h 116"/>
              <a:gd name="T76" fmla="*/ 52462 w 80"/>
              <a:gd name="T77" fmla="*/ 191181 h 116"/>
              <a:gd name="T78" fmla="*/ 52462 w 80"/>
              <a:gd name="T79" fmla="*/ 191181 h 116"/>
              <a:gd name="T80" fmla="*/ 52462 w 80"/>
              <a:gd name="T81" fmla="*/ 188410 h 116"/>
              <a:gd name="T82" fmla="*/ 11045 w 80"/>
              <a:gd name="T83" fmla="*/ 110829 h 116"/>
              <a:gd name="T84" fmla="*/ 110447 w 80"/>
              <a:gd name="T85" fmla="*/ 11083 h 116"/>
              <a:gd name="T86" fmla="*/ 209848 w 80"/>
              <a:gd name="T87" fmla="*/ 110829 h 116"/>
              <a:gd name="T88" fmla="*/ 171192 w 80"/>
              <a:gd name="T89" fmla="*/ 188410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0" h="116">
                <a:moveTo>
                  <a:pt x="80" y="40"/>
                </a:moveTo>
                <a:cubicBezTo>
                  <a:pt x="80" y="18"/>
                  <a:pt x="63" y="0"/>
                  <a:pt x="40" y="0"/>
                </a:cubicBezTo>
                <a:cubicBezTo>
                  <a:pt x="18" y="0"/>
                  <a:pt x="0" y="18"/>
                  <a:pt x="0" y="40"/>
                </a:cubicBezTo>
                <a:cubicBezTo>
                  <a:pt x="0" y="53"/>
                  <a:pt x="7" y="64"/>
                  <a:pt x="16" y="72"/>
                </a:cubicBezTo>
                <a:cubicBezTo>
                  <a:pt x="16" y="72"/>
                  <a:pt x="16" y="72"/>
                  <a:pt x="16" y="72"/>
                </a:cubicBezTo>
                <a:cubicBezTo>
                  <a:pt x="16" y="72"/>
                  <a:pt x="17" y="72"/>
                  <a:pt x="17" y="72"/>
                </a:cubicBezTo>
                <a:cubicBezTo>
                  <a:pt x="17" y="72"/>
                  <a:pt x="17" y="72"/>
                  <a:pt x="17" y="72"/>
                </a:cubicBezTo>
                <a:cubicBezTo>
                  <a:pt x="20" y="74"/>
                  <a:pt x="24" y="80"/>
                  <a:pt x="24" y="88"/>
                </a:cubicBezTo>
                <a:cubicBezTo>
                  <a:pt x="24" y="116"/>
                  <a:pt x="24" y="116"/>
                  <a:pt x="24" y="116"/>
                </a:cubicBezTo>
                <a:cubicBezTo>
                  <a:pt x="56" y="116"/>
                  <a:pt x="56" y="116"/>
                  <a:pt x="56" y="116"/>
                </a:cubicBezTo>
                <a:cubicBezTo>
                  <a:pt x="56" y="88"/>
                  <a:pt x="56" y="88"/>
                  <a:pt x="56" y="88"/>
                </a:cubicBezTo>
                <a:cubicBezTo>
                  <a:pt x="56" y="80"/>
                  <a:pt x="61" y="74"/>
                  <a:pt x="64" y="72"/>
                </a:cubicBezTo>
                <a:cubicBezTo>
                  <a:pt x="64" y="72"/>
                  <a:pt x="64" y="72"/>
                  <a:pt x="64" y="72"/>
                </a:cubicBezTo>
                <a:cubicBezTo>
                  <a:pt x="74" y="64"/>
                  <a:pt x="80" y="53"/>
                  <a:pt x="80" y="40"/>
                </a:cubicBezTo>
                <a:close/>
                <a:moveTo>
                  <a:pt x="28" y="112"/>
                </a:moveTo>
                <a:cubicBezTo>
                  <a:pt x="28" y="100"/>
                  <a:pt x="28" y="100"/>
                  <a:pt x="28" y="100"/>
                </a:cubicBezTo>
                <a:cubicBezTo>
                  <a:pt x="52" y="100"/>
                  <a:pt x="52" y="100"/>
                  <a:pt x="52" y="100"/>
                </a:cubicBezTo>
                <a:cubicBezTo>
                  <a:pt x="52" y="112"/>
                  <a:pt x="52" y="112"/>
                  <a:pt x="52" y="112"/>
                </a:cubicBezTo>
                <a:lnTo>
                  <a:pt x="28" y="112"/>
                </a:lnTo>
                <a:close/>
                <a:moveTo>
                  <a:pt x="40" y="44"/>
                </a:moveTo>
                <a:cubicBezTo>
                  <a:pt x="38" y="44"/>
                  <a:pt x="36" y="42"/>
                  <a:pt x="36" y="40"/>
                </a:cubicBezTo>
                <a:cubicBezTo>
                  <a:pt x="36" y="37"/>
                  <a:pt x="38" y="36"/>
                  <a:pt x="40" y="36"/>
                </a:cubicBezTo>
                <a:cubicBezTo>
                  <a:pt x="43" y="36"/>
                  <a:pt x="44" y="37"/>
                  <a:pt x="44" y="40"/>
                </a:cubicBezTo>
                <a:cubicBezTo>
                  <a:pt x="44" y="42"/>
                  <a:pt x="43" y="44"/>
                  <a:pt x="40" y="44"/>
                </a:cubicBezTo>
                <a:close/>
                <a:moveTo>
                  <a:pt x="62" y="68"/>
                </a:moveTo>
                <a:cubicBezTo>
                  <a:pt x="62" y="68"/>
                  <a:pt x="62" y="69"/>
                  <a:pt x="62" y="69"/>
                </a:cubicBezTo>
                <a:cubicBezTo>
                  <a:pt x="57" y="72"/>
                  <a:pt x="52" y="78"/>
                  <a:pt x="52" y="88"/>
                </a:cubicBezTo>
                <a:cubicBezTo>
                  <a:pt x="52" y="96"/>
                  <a:pt x="52" y="96"/>
                  <a:pt x="52" y="96"/>
                </a:cubicBezTo>
                <a:cubicBezTo>
                  <a:pt x="42" y="96"/>
                  <a:pt x="42" y="96"/>
                  <a:pt x="42" y="96"/>
                </a:cubicBezTo>
                <a:cubicBezTo>
                  <a:pt x="42" y="47"/>
                  <a:pt x="42" y="47"/>
                  <a:pt x="42" y="47"/>
                </a:cubicBezTo>
                <a:cubicBezTo>
                  <a:pt x="46" y="47"/>
                  <a:pt x="48" y="43"/>
                  <a:pt x="48" y="40"/>
                </a:cubicBezTo>
                <a:cubicBezTo>
                  <a:pt x="48" y="35"/>
                  <a:pt x="45" y="32"/>
                  <a:pt x="40" y="32"/>
                </a:cubicBezTo>
                <a:cubicBezTo>
                  <a:pt x="36" y="32"/>
                  <a:pt x="32" y="35"/>
                  <a:pt x="32" y="40"/>
                </a:cubicBezTo>
                <a:cubicBezTo>
                  <a:pt x="32" y="43"/>
                  <a:pt x="35" y="47"/>
                  <a:pt x="38" y="47"/>
                </a:cubicBezTo>
                <a:cubicBezTo>
                  <a:pt x="38" y="96"/>
                  <a:pt x="38" y="96"/>
                  <a:pt x="38" y="96"/>
                </a:cubicBezTo>
                <a:cubicBezTo>
                  <a:pt x="28" y="96"/>
                  <a:pt x="28" y="96"/>
                  <a:pt x="28" y="96"/>
                </a:cubicBezTo>
                <a:cubicBezTo>
                  <a:pt x="28" y="88"/>
                  <a:pt x="28" y="88"/>
                  <a:pt x="28" y="88"/>
                </a:cubicBezTo>
                <a:cubicBezTo>
                  <a:pt x="28" y="79"/>
                  <a:pt x="24" y="72"/>
                  <a:pt x="19" y="69"/>
                </a:cubicBezTo>
                <a:cubicBezTo>
                  <a:pt x="19" y="69"/>
                  <a:pt x="19" y="69"/>
                  <a:pt x="19" y="69"/>
                </a:cubicBezTo>
                <a:cubicBezTo>
                  <a:pt x="19" y="69"/>
                  <a:pt x="19" y="69"/>
                  <a:pt x="19" y="69"/>
                </a:cubicBezTo>
                <a:cubicBezTo>
                  <a:pt x="19" y="68"/>
                  <a:pt x="19" y="68"/>
                  <a:pt x="19" y="68"/>
                </a:cubicBezTo>
                <a:cubicBezTo>
                  <a:pt x="10" y="61"/>
                  <a:pt x="4" y="51"/>
                  <a:pt x="4" y="40"/>
                </a:cubicBezTo>
                <a:cubicBezTo>
                  <a:pt x="4" y="20"/>
                  <a:pt x="21" y="4"/>
                  <a:pt x="40" y="4"/>
                </a:cubicBezTo>
                <a:cubicBezTo>
                  <a:pt x="60" y="4"/>
                  <a:pt x="76" y="20"/>
                  <a:pt x="76" y="40"/>
                </a:cubicBezTo>
                <a:cubicBezTo>
                  <a:pt x="76" y="51"/>
                  <a:pt x="71" y="62"/>
                  <a:pt x="62" y="68"/>
                </a:cubicBezTo>
                <a:close/>
              </a:path>
            </a:pathLst>
          </a:custGeom>
          <a:solidFill>
            <a:srgbClr val="157E9F"/>
          </a:solidFill>
          <a:ln>
            <a:noFill/>
          </a:ln>
        </p:spPr>
        <p:txBody>
          <a:bodyPr/>
          <a:lstStyle/>
          <a:p>
            <a:endParaRPr lang="zh-CN" altLang="en-US"/>
          </a:p>
        </p:txBody>
      </p:sp>
      <p:grpSp>
        <p:nvGrpSpPr>
          <p:cNvPr id="109" name="组合 108"/>
          <p:cNvGrpSpPr/>
          <p:nvPr/>
        </p:nvGrpSpPr>
        <p:grpSpPr>
          <a:xfrm>
            <a:off x="3241487" y="4954889"/>
            <a:ext cx="364618" cy="335263"/>
            <a:chOff x="2543175" y="5272088"/>
            <a:chExt cx="374650" cy="344488"/>
          </a:xfrm>
          <a:solidFill>
            <a:srgbClr val="157E9F"/>
          </a:solidFill>
        </p:grpSpPr>
        <p:sp>
          <p:nvSpPr>
            <p:cNvPr id="110" name="Freeform 52"/>
            <p:cNvSpPr>
              <a:spLocks noEditPoints="1"/>
            </p:cNvSpPr>
            <p:nvPr/>
          </p:nvSpPr>
          <p:spPr bwMode="auto">
            <a:xfrm>
              <a:off x="2543175" y="5272088"/>
              <a:ext cx="374650" cy="344488"/>
            </a:xfrm>
            <a:custGeom>
              <a:avLst/>
              <a:gdLst>
                <a:gd name="T0" fmla="*/ 95 w 100"/>
                <a:gd name="T1" fmla="*/ 20 h 92"/>
                <a:gd name="T2" fmla="*/ 95 w 100"/>
                <a:gd name="T3" fmla="*/ 20 h 92"/>
                <a:gd name="T4" fmla="*/ 10 w 100"/>
                <a:gd name="T5" fmla="*/ 0 h 92"/>
                <a:gd name="T6" fmla="*/ 8 w 100"/>
                <a:gd name="T7" fmla="*/ 1 h 92"/>
                <a:gd name="T8" fmla="*/ 9 w 100"/>
                <a:gd name="T9" fmla="*/ 4 h 92"/>
                <a:gd name="T10" fmla="*/ 77 w 100"/>
                <a:gd name="T11" fmla="*/ 20 h 92"/>
                <a:gd name="T12" fmla="*/ 5 w 100"/>
                <a:gd name="T13" fmla="*/ 20 h 92"/>
                <a:gd name="T14" fmla="*/ 0 w 100"/>
                <a:gd name="T15" fmla="*/ 25 h 92"/>
                <a:gd name="T16" fmla="*/ 0 w 100"/>
                <a:gd name="T17" fmla="*/ 86 h 92"/>
                <a:gd name="T18" fmla="*/ 5 w 100"/>
                <a:gd name="T19" fmla="*/ 92 h 92"/>
                <a:gd name="T20" fmla="*/ 94 w 100"/>
                <a:gd name="T21" fmla="*/ 92 h 92"/>
                <a:gd name="T22" fmla="*/ 100 w 100"/>
                <a:gd name="T23" fmla="*/ 86 h 92"/>
                <a:gd name="T24" fmla="*/ 100 w 100"/>
                <a:gd name="T25" fmla="*/ 25 h 92"/>
                <a:gd name="T26" fmla="*/ 95 w 100"/>
                <a:gd name="T27" fmla="*/ 20 h 92"/>
                <a:gd name="T28" fmla="*/ 96 w 100"/>
                <a:gd name="T29" fmla="*/ 86 h 92"/>
                <a:gd name="T30" fmla="*/ 94 w 100"/>
                <a:gd name="T31" fmla="*/ 88 h 92"/>
                <a:gd name="T32" fmla="*/ 5 w 100"/>
                <a:gd name="T33" fmla="*/ 88 h 92"/>
                <a:gd name="T34" fmla="*/ 4 w 100"/>
                <a:gd name="T35" fmla="*/ 86 h 92"/>
                <a:gd name="T36" fmla="*/ 4 w 100"/>
                <a:gd name="T37" fmla="*/ 25 h 92"/>
                <a:gd name="T38" fmla="*/ 5 w 100"/>
                <a:gd name="T39" fmla="*/ 24 h 92"/>
                <a:gd name="T40" fmla="*/ 94 w 100"/>
                <a:gd name="T41" fmla="*/ 24 h 92"/>
                <a:gd name="T42" fmla="*/ 96 w 100"/>
                <a:gd name="T43" fmla="*/ 25 h 92"/>
                <a:gd name="T44" fmla="*/ 96 w 100"/>
                <a:gd name="T45"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92">
                  <a:moveTo>
                    <a:pt x="95" y="20"/>
                  </a:moveTo>
                  <a:cubicBezTo>
                    <a:pt x="95" y="20"/>
                    <a:pt x="95" y="20"/>
                    <a:pt x="95" y="20"/>
                  </a:cubicBezTo>
                  <a:cubicBezTo>
                    <a:pt x="10" y="0"/>
                    <a:pt x="10" y="0"/>
                    <a:pt x="10" y="0"/>
                  </a:cubicBezTo>
                  <a:cubicBezTo>
                    <a:pt x="9" y="0"/>
                    <a:pt x="8" y="0"/>
                    <a:pt x="8" y="1"/>
                  </a:cubicBezTo>
                  <a:cubicBezTo>
                    <a:pt x="7" y="2"/>
                    <a:pt x="8" y="3"/>
                    <a:pt x="9" y="4"/>
                  </a:cubicBezTo>
                  <a:cubicBezTo>
                    <a:pt x="77" y="20"/>
                    <a:pt x="77" y="20"/>
                    <a:pt x="77" y="20"/>
                  </a:cubicBezTo>
                  <a:cubicBezTo>
                    <a:pt x="5" y="20"/>
                    <a:pt x="5" y="20"/>
                    <a:pt x="5" y="20"/>
                  </a:cubicBezTo>
                  <a:cubicBezTo>
                    <a:pt x="2" y="20"/>
                    <a:pt x="0" y="22"/>
                    <a:pt x="0" y="25"/>
                  </a:cubicBezTo>
                  <a:cubicBezTo>
                    <a:pt x="0" y="86"/>
                    <a:pt x="0" y="86"/>
                    <a:pt x="0" y="86"/>
                  </a:cubicBezTo>
                  <a:cubicBezTo>
                    <a:pt x="0" y="89"/>
                    <a:pt x="2" y="92"/>
                    <a:pt x="5" y="92"/>
                  </a:cubicBezTo>
                  <a:cubicBezTo>
                    <a:pt x="94" y="92"/>
                    <a:pt x="94" y="92"/>
                    <a:pt x="94" y="92"/>
                  </a:cubicBezTo>
                  <a:cubicBezTo>
                    <a:pt x="97" y="92"/>
                    <a:pt x="100" y="89"/>
                    <a:pt x="100" y="86"/>
                  </a:cubicBezTo>
                  <a:cubicBezTo>
                    <a:pt x="100" y="25"/>
                    <a:pt x="100" y="25"/>
                    <a:pt x="100" y="25"/>
                  </a:cubicBezTo>
                  <a:cubicBezTo>
                    <a:pt x="100" y="23"/>
                    <a:pt x="98" y="20"/>
                    <a:pt x="95" y="20"/>
                  </a:cubicBezTo>
                  <a:close/>
                  <a:moveTo>
                    <a:pt x="96" y="86"/>
                  </a:moveTo>
                  <a:cubicBezTo>
                    <a:pt x="96" y="87"/>
                    <a:pt x="95" y="88"/>
                    <a:pt x="94" y="88"/>
                  </a:cubicBezTo>
                  <a:cubicBezTo>
                    <a:pt x="5" y="88"/>
                    <a:pt x="5" y="88"/>
                    <a:pt x="5" y="88"/>
                  </a:cubicBezTo>
                  <a:cubicBezTo>
                    <a:pt x="4" y="88"/>
                    <a:pt x="4" y="87"/>
                    <a:pt x="4" y="86"/>
                  </a:cubicBezTo>
                  <a:cubicBezTo>
                    <a:pt x="4" y="25"/>
                    <a:pt x="4" y="25"/>
                    <a:pt x="4" y="25"/>
                  </a:cubicBezTo>
                  <a:cubicBezTo>
                    <a:pt x="4" y="24"/>
                    <a:pt x="4" y="24"/>
                    <a:pt x="5" y="24"/>
                  </a:cubicBezTo>
                  <a:cubicBezTo>
                    <a:pt x="94" y="24"/>
                    <a:pt x="94" y="24"/>
                    <a:pt x="94" y="24"/>
                  </a:cubicBezTo>
                  <a:cubicBezTo>
                    <a:pt x="95" y="24"/>
                    <a:pt x="96" y="24"/>
                    <a:pt x="96" y="25"/>
                  </a:cubicBez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1" name="Oval 53"/>
            <p:cNvSpPr>
              <a:spLocks noChangeArrowheads="1"/>
            </p:cNvSpPr>
            <p:nvPr/>
          </p:nvSpPr>
          <p:spPr bwMode="auto">
            <a:xfrm>
              <a:off x="2667000" y="54673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2" name="Oval 54"/>
            <p:cNvSpPr>
              <a:spLocks noChangeArrowheads="1"/>
            </p:cNvSpPr>
            <p:nvPr/>
          </p:nvSpPr>
          <p:spPr bwMode="auto">
            <a:xfrm>
              <a:off x="2573338" y="54673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3" name="Oval 55"/>
            <p:cNvSpPr>
              <a:spLocks noChangeArrowheads="1"/>
            </p:cNvSpPr>
            <p:nvPr/>
          </p:nvSpPr>
          <p:spPr bwMode="auto">
            <a:xfrm>
              <a:off x="2760663" y="54673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4" name="Oval 56"/>
            <p:cNvSpPr>
              <a:spLocks noChangeArrowheads="1"/>
            </p:cNvSpPr>
            <p:nvPr/>
          </p:nvSpPr>
          <p:spPr bwMode="auto">
            <a:xfrm>
              <a:off x="2625725" y="548957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5" name="Oval 57"/>
            <p:cNvSpPr>
              <a:spLocks noChangeArrowheads="1"/>
            </p:cNvSpPr>
            <p:nvPr/>
          </p:nvSpPr>
          <p:spPr bwMode="auto">
            <a:xfrm>
              <a:off x="2708275" y="548957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6" name="Oval 58"/>
            <p:cNvSpPr>
              <a:spLocks noChangeArrowheads="1"/>
            </p:cNvSpPr>
            <p:nvPr/>
          </p:nvSpPr>
          <p:spPr bwMode="auto">
            <a:xfrm>
              <a:off x="2625725" y="5443538"/>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7" name="Oval 59"/>
            <p:cNvSpPr>
              <a:spLocks noChangeArrowheads="1"/>
            </p:cNvSpPr>
            <p:nvPr/>
          </p:nvSpPr>
          <p:spPr bwMode="auto">
            <a:xfrm>
              <a:off x="2708275" y="5443538"/>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8" name="Oval 60"/>
            <p:cNvSpPr>
              <a:spLocks noChangeArrowheads="1"/>
            </p:cNvSpPr>
            <p:nvPr/>
          </p:nvSpPr>
          <p:spPr bwMode="auto">
            <a:xfrm>
              <a:off x="2587625" y="551180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9" name="Oval 61"/>
            <p:cNvSpPr>
              <a:spLocks noChangeArrowheads="1"/>
            </p:cNvSpPr>
            <p:nvPr/>
          </p:nvSpPr>
          <p:spPr bwMode="auto">
            <a:xfrm>
              <a:off x="2744788" y="5511800"/>
              <a:ext cx="23813"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0" name="Oval 62"/>
            <p:cNvSpPr>
              <a:spLocks noChangeArrowheads="1"/>
            </p:cNvSpPr>
            <p:nvPr/>
          </p:nvSpPr>
          <p:spPr bwMode="auto">
            <a:xfrm>
              <a:off x="2587625" y="54213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1" name="Oval 63"/>
            <p:cNvSpPr>
              <a:spLocks noChangeArrowheads="1"/>
            </p:cNvSpPr>
            <p:nvPr/>
          </p:nvSpPr>
          <p:spPr bwMode="auto">
            <a:xfrm>
              <a:off x="2744788" y="5421313"/>
              <a:ext cx="23813"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2" name="Oval 64"/>
            <p:cNvSpPr>
              <a:spLocks noChangeArrowheads="1"/>
            </p:cNvSpPr>
            <p:nvPr/>
          </p:nvSpPr>
          <p:spPr bwMode="auto">
            <a:xfrm>
              <a:off x="2614613" y="554196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3" name="Oval 65"/>
            <p:cNvSpPr>
              <a:spLocks noChangeArrowheads="1"/>
            </p:cNvSpPr>
            <p:nvPr/>
          </p:nvSpPr>
          <p:spPr bwMode="auto">
            <a:xfrm>
              <a:off x="2711450" y="554196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4" name="Oval 66"/>
            <p:cNvSpPr>
              <a:spLocks noChangeArrowheads="1"/>
            </p:cNvSpPr>
            <p:nvPr/>
          </p:nvSpPr>
          <p:spPr bwMode="auto">
            <a:xfrm>
              <a:off x="2617788" y="5391150"/>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5" name="Oval 67"/>
            <p:cNvSpPr>
              <a:spLocks noChangeArrowheads="1"/>
            </p:cNvSpPr>
            <p:nvPr/>
          </p:nvSpPr>
          <p:spPr bwMode="auto">
            <a:xfrm>
              <a:off x="2711450" y="5391150"/>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6" name="Oval 68"/>
            <p:cNvSpPr>
              <a:spLocks noChangeArrowheads="1"/>
            </p:cNvSpPr>
            <p:nvPr/>
          </p:nvSpPr>
          <p:spPr bwMode="auto">
            <a:xfrm>
              <a:off x="2667000" y="551180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7" name="Oval 69"/>
            <p:cNvSpPr>
              <a:spLocks noChangeArrowheads="1"/>
            </p:cNvSpPr>
            <p:nvPr/>
          </p:nvSpPr>
          <p:spPr bwMode="auto">
            <a:xfrm>
              <a:off x="2667000" y="5557838"/>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8" name="Oval 70"/>
            <p:cNvSpPr>
              <a:spLocks noChangeArrowheads="1"/>
            </p:cNvSpPr>
            <p:nvPr/>
          </p:nvSpPr>
          <p:spPr bwMode="auto">
            <a:xfrm>
              <a:off x="2667000" y="542131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9" name="Oval 71"/>
            <p:cNvSpPr>
              <a:spLocks noChangeArrowheads="1"/>
            </p:cNvSpPr>
            <p:nvPr/>
          </p:nvSpPr>
          <p:spPr bwMode="auto">
            <a:xfrm>
              <a:off x="2667000" y="5376863"/>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0" name="Oval 72"/>
            <p:cNvSpPr>
              <a:spLocks noChangeArrowheads="1"/>
            </p:cNvSpPr>
            <p:nvPr/>
          </p:nvSpPr>
          <p:spPr bwMode="auto">
            <a:xfrm>
              <a:off x="2827338" y="5391150"/>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1" name="Oval 73"/>
            <p:cNvSpPr>
              <a:spLocks noChangeArrowheads="1"/>
            </p:cNvSpPr>
            <p:nvPr/>
          </p:nvSpPr>
          <p:spPr bwMode="auto">
            <a:xfrm>
              <a:off x="2827338" y="5451475"/>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2" name="Freeform 74"/>
          <p:cNvSpPr>
            <a:spLocks noEditPoints="1"/>
          </p:cNvSpPr>
          <p:nvPr/>
        </p:nvSpPr>
        <p:spPr bwMode="auto">
          <a:xfrm>
            <a:off x="4520162" y="4925816"/>
            <a:ext cx="400824" cy="390330"/>
          </a:xfrm>
          <a:custGeom>
            <a:avLst/>
            <a:gdLst>
              <a:gd name="T0" fmla="*/ 234812 w 110"/>
              <a:gd name="T1" fmla="*/ 190681 h 107"/>
              <a:gd name="T2" fmla="*/ 234812 w 110"/>
              <a:gd name="T3" fmla="*/ 174100 h 107"/>
              <a:gd name="T4" fmla="*/ 171274 w 110"/>
              <a:gd name="T5" fmla="*/ 160282 h 107"/>
              <a:gd name="T6" fmla="*/ 237574 w 110"/>
              <a:gd name="T7" fmla="*/ 116066 h 107"/>
              <a:gd name="T8" fmla="*/ 292824 w 110"/>
              <a:gd name="T9" fmla="*/ 35925 h 107"/>
              <a:gd name="T10" fmla="*/ 262437 w 110"/>
              <a:gd name="T11" fmla="*/ 52506 h 107"/>
              <a:gd name="T12" fmla="*/ 243099 w 110"/>
              <a:gd name="T13" fmla="*/ 33162 h 107"/>
              <a:gd name="T14" fmla="*/ 262437 w 110"/>
              <a:gd name="T15" fmla="*/ 5527 h 107"/>
              <a:gd name="T16" fmla="*/ 198899 w 110"/>
              <a:gd name="T17" fmla="*/ 16581 h 107"/>
              <a:gd name="T18" fmla="*/ 138125 w 110"/>
              <a:gd name="T19" fmla="*/ 124357 h 107"/>
              <a:gd name="T20" fmla="*/ 77350 w 110"/>
              <a:gd name="T21" fmla="*/ 49743 h 107"/>
              <a:gd name="T22" fmla="*/ 11050 w 110"/>
              <a:gd name="T23" fmla="*/ 30398 h 107"/>
              <a:gd name="T24" fmla="*/ 63537 w 110"/>
              <a:gd name="T25" fmla="*/ 66324 h 107"/>
              <a:gd name="T26" fmla="*/ 82875 w 110"/>
              <a:gd name="T27" fmla="*/ 179627 h 107"/>
              <a:gd name="T28" fmla="*/ 22100 w 110"/>
              <a:gd name="T29" fmla="*/ 193444 h 107"/>
              <a:gd name="T30" fmla="*/ 13812 w 110"/>
              <a:gd name="T31" fmla="*/ 265295 h 107"/>
              <a:gd name="T32" fmla="*/ 58012 w 110"/>
              <a:gd name="T33" fmla="*/ 237660 h 107"/>
              <a:gd name="T34" fmla="*/ 33150 w 110"/>
              <a:gd name="T35" fmla="*/ 284639 h 107"/>
              <a:gd name="T36" fmla="*/ 63537 w 110"/>
              <a:gd name="T37" fmla="*/ 292930 h 107"/>
              <a:gd name="T38" fmla="*/ 118787 w 110"/>
              <a:gd name="T39" fmla="*/ 215552 h 107"/>
              <a:gd name="T40" fmla="*/ 204424 w 110"/>
              <a:gd name="T41" fmla="*/ 207261 h 107"/>
              <a:gd name="T42" fmla="*/ 187849 w 110"/>
              <a:gd name="T43" fmla="*/ 237660 h 107"/>
              <a:gd name="T44" fmla="*/ 254149 w 110"/>
              <a:gd name="T45" fmla="*/ 287403 h 107"/>
              <a:gd name="T46" fmla="*/ 292824 w 110"/>
              <a:gd name="T47" fmla="*/ 287403 h 107"/>
              <a:gd name="T48" fmla="*/ 27625 w 110"/>
              <a:gd name="T49" fmla="*/ 30398 h 107"/>
              <a:gd name="T50" fmla="*/ 63537 w 110"/>
              <a:gd name="T51" fmla="*/ 49743 h 107"/>
              <a:gd name="T52" fmla="*/ 27625 w 110"/>
              <a:gd name="T53" fmla="*/ 30398 h 107"/>
              <a:gd name="T54" fmla="*/ 96687 w 110"/>
              <a:gd name="T55" fmla="*/ 268058 h 107"/>
              <a:gd name="T56" fmla="*/ 52487 w 110"/>
              <a:gd name="T57" fmla="*/ 279112 h 107"/>
              <a:gd name="T58" fmla="*/ 69062 w 110"/>
              <a:gd name="T59" fmla="*/ 226606 h 107"/>
              <a:gd name="T60" fmla="*/ 16575 w 110"/>
              <a:gd name="T61" fmla="*/ 243187 h 107"/>
              <a:gd name="T62" fmla="*/ 63537 w 110"/>
              <a:gd name="T63" fmla="*/ 187917 h 107"/>
              <a:gd name="T64" fmla="*/ 85637 w 110"/>
              <a:gd name="T65" fmla="*/ 193444 h 107"/>
              <a:gd name="T66" fmla="*/ 196137 w 110"/>
              <a:gd name="T67" fmla="*/ 77378 h 107"/>
              <a:gd name="T68" fmla="*/ 237574 w 110"/>
              <a:gd name="T69" fmla="*/ 11054 h 107"/>
              <a:gd name="T70" fmla="*/ 232049 w 110"/>
              <a:gd name="T71" fmla="*/ 30398 h 107"/>
              <a:gd name="T72" fmla="*/ 267962 w 110"/>
              <a:gd name="T73" fmla="*/ 63560 h 107"/>
              <a:gd name="T74" fmla="*/ 270724 w 110"/>
              <a:gd name="T75" fmla="*/ 91195 h 107"/>
              <a:gd name="T76" fmla="*/ 220999 w 110"/>
              <a:gd name="T77" fmla="*/ 102249 h 107"/>
              <a:gd name="T78" fmla="*/ 104975 w 110"/>
              <a:gd name="T79" fmla="*/ 212788 h 107"/>
              <a:gd name="T80" fmla="*/ 284537 w 110"/>
              <a:gd name="T81" fmla="*/ 281876 h 107"/>
              <a:gd name="T82" fmla="*/ 262437 w 110"/>
              <a:gd name="T83" fmla="*/ 281876 h 107"/>
              <a:gd name="T84" fmla="*/ 226524 w 110"/>
              <a:gd name="T85" fmla="*/ 198971 h 107"/>
              <a:gd name="T86" fmla="*/ 284537 w 110"/>
              <a:gd name="T87" fmla="*/ 281876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0" h="107">
                <a:moveTo>
                  <a:pt x="106" y="90"/>
                </a:moveTo>
                <a:cubicBezTo>
                  <a:pt x="85" y="69"/>
                  <a:pt x="85" y="69"/>
                  <a:pt x="85" y="69"/>
                </a:cubicBezTo>
                <a:cubicBezTo>
                  <a:pt x="88" y="66"/>
                  <a:pt x="88" y="66"/>
                  <a:pt x="88" y="66"/>
                </a:cubicBezTo>
                <a:cubicBezTo>
                  <a:pt x="85" y="63"/>
                  <a:pt x="85" y="63"/>
                  <a:pt x="85" y="63"/>
                </a:cubicBezTo>
                <a:cubicBezTo>
                  <a:pt x="77" y="72"/>
                  <a:pt x="77" y="72"/>
                  <a:pt x="77" y="72"/>
                </a:cubicBezTo>
                <a:cubicBezTo>
                  <a:pt x="62" y="58"/>
                  <a:pt x="62" y="58"/>
                  <a:pt x="62" y="58"/>
                </a:cubicBezTo>
                <a:cubicBezTo>
                  <a:pt x="79" y="41"/>
                  <a:pt x="79" y="41"/>
                  <a:pt x="79" y="41"/>
                </a:cubicBezTo>
                <a:cubicBezTo>
                  <a:pt x="82" y="42"/>
                  <a:pt x="84" y="42"/>
                  <a:pt x="86" y="42"/>
                </a:cubicBezTo>
                <a:cubicBezTo>
                  <a:pt x="92" y="42"/>
                  <a:pt x="97" y="40"/>
                  <a:pt x="101" y="36"/>
                </a:cubicBezTo>
                <a:cubicBezTo>
                  <a:pt x="107" y="30"/>
                  <a:pt x="109" y="21"/>
                  <a:pt x="106" y="13"/>
                </a:cubicBezTo>
                <a:cubicBezTo>
                  <a:pt x="105" y="10"/>
                  <a:pt x="105" y="10"/>
                  <a:pt x="105" y="10"/>
                </a:cubicBezTo>
                <a:cubicBezTo>
                  <a:pt x="95" y="19"/>
                  <a:pt x="95" y="19"/>
                  <a:pt x="95" y="19"/>
                </a:cubicBezTo>
                <a:cubicBezTo>
                  <a:pt x="88" y="19"/>
                  <a:pt x="88" y="19"/>
                  <a:pt x="88" y="19"/>
                </a:cubicBezTo>
                <a:cubicBezTo>
                  <a:pt x="88" y="12"/>
                  <a:pt x="88" y="12"/>
                  <a:pt x="88" y="12"/>
                </a:cubicBezTo>
                <a:cubicBezTo>
                  <a:pt x="97" y="3"/>
                  <a:pt x="97" y="3"/>
                  <a:pt x="97" y="3"/>
                </a:cubicBezTo>
                <a:cubicBezTo>
                  <a:pt x="95" y="2"/>
                  <a:pt x="95" y="2"/>
                  <a:pt x="95" y="2"/>
                </a:cubicBezTo>
                <a:cubicBezTo>
                  <a:pt x="92" y="1"/>
                  <a:pt x="89" y="0"/>
                  <a:pt x="86" y="0"/>
                </a:cubicBezTo>
                <a:cubicBezTo>
                  <a:pt x="81" y="0"/>
                  <a:pt x="76" y="2"/>
                  <a:pt x="72" y="6"/>
                </a:cubicBezTo>
                <a:cubicBezTo>
                  <a:pt x="66" y="12"/>
                  <a:pt x="64" y="20"/>
                  <a:pt x="67" y="28"/>
                </a:cubicBezTo>
                <a:cubicBezTo>
                  <a:pt x="50" y="45"/>
                  <a:pt x="50" y="45"/>
                  <a:pt x="50" y="45"/>
                </a:cubicBezTo>
                <a:cubicBezTo>
                  <a:pt x="26" y="21"/>
                  <a:pt x="26" y="21"/>
                  <a:pt x="26" y="21"/>
                </a:cubicBezTo>
                <a:cubicBezTo>
                  <a:pt x="28" y="18"/>
                  <a:pt x="28" y="18"/>
                  <a:pt x="28" y="18"/>
                </a:cubicBezTo>
                <a:cubicBezTo>
                  <a:pt x="13" y="3"/>
                  <a:pt x="13" y="3"/>
                  <a:pt x="13" y="3"/>
                </a:cubicBezTo>
                <a:cubicBezTo>
                  <a:pt x="4" y="11"/>
                  <a:pt x="4" y="11"/>
                  <a:pt x="4" y="11"/>
                </a:cubicBezTo>
                <a:cubicBezTo>
                  <a:pt x="20" y="27"/>
                  <a:pt x="20" y="27"/>
                  <a:pt x="20" y="27"/>
                </a:cubicBezTo>
                <a:cubicBezTo>
                  <a:pt x="23" y="24"/>
                  <a:pt x="23" y="24"/>
                  <a:pt x="23" y="24"/>
                </a:cubicBezTo>
                <a:cubicBezTo>
                  <a:pt x="47" y="48"/>
                  <a:pt x="47" y="48"/>
                  <a:pt x="47" y="48"/>
                </a:cubicBezTo>
                <a:cubicBezTo>
                  <a:pt x="30" y="65"/>
                  <a:pt x="30" y="65"/>
                  <a:pt x="30" y="65"/>
                </a:cubicBezTo>
                <a:cubicBezTo>
                  <a:pt x="28" y="64"/>
                  <a:pt x="25" y="64"/>
                  <a:pt x="23" y="64"/>
                </a:cubicBezTo>
                <a:cubicBezTo>
                  <a:pt x="17" y="64"/>
                  <a:pt x="12" y="66"/>
                  <a:pt x="8" y="70"/>
                </a:cubicBezTo>
                <a:cubicBezTo>
                  <a:pt x="2" y="76"/>
                  <a:pt x="0" y="85"/>
                  <a:pt x="4" y="93"/>
                </a:cubicBezTo>
                <a:cubicBezTo>
                  <a:pt x="5" y="96"/>
                  <a:pt x="5" y="96"/>
                  <a:pt x="5" y="96"/>
                </a:cubicBezTo>
                <a:cubicBezTo>
                  <a:pt x="14" y="86"/>
                  <a:pt x="14" y="86"/>
                  <a:pt x="14" y="86"/>
                </a:cubicBezTo>
                <a:cubicBezTo>
                  <a:pt x="21" y="86"/>
                  <a:pt x="21" y="86"/>
                  <a:pt x="21" y="86"/>
                </a:cubicBezTo>
                <a:cubicBezTo>
                  <a:pt x="21" y="94"/>
                  <a:pt x="21" y="94"/>
                  <a:pt x="21" y="94"/>
                </a:cubicBezTo>
                <a:cubicBezTo>
                  <a:pt x="12" y="103"/>
                  <a:pt x="12" y="103"/>
                  <a:pt x="12" y="103"/>
                </a:cubicBezTo>
                <a:cubicBezTo>
                  <a:pt x="15" y="104"/>
                  <a:pt x="15" y="104"/>
                  <a:pt x="15" y="104"/>
                </a:cubicBezTo>
                <a:cubicBezTo>
                  <a:pt x="17" y="105"/>
                  <a:pt x="20" y="106"/>
                  <a:pt x="23" y="106"/>
                </a:cubicBezTo>
                <a:cubicBezTo>
                  <a:pt x="28" y="106"/>
                  <a:pt x="34" y="103"/>
                  <a:pt x="38" y="100"/>
                </a:cubicBezTo>
                <a:cubicBezTo>
                  <a:pt x="43" y="94"/>
                  <a:pt x="45" y="85"/>
                  <a:pt x="43" y="78"/>
                </a:cubicBezTo>
                <a:cubicBezTo>
                  <a:pt x="60" y="61"/>
                  <a:pt x="60" y="61"/>
                  <a:pt x="60" y="61"/>
                </a:cubicBezTo>
                <a:cubicBezTo>
                  <a:pt x="74" y="75"/>
                  <a:pt x="74" y="75"/>
                  <a:pt x="74" y="75"/>
                </a:cubicBezTo>
                <a:cubicBezTo>
                  <a:pt x="65" y="83"/>
                  <a:pt x="65" y="83"/>
                  <a:pt x="65" y="83"/>
                </a:cubicBezTo>
                <a:cubicBezTo>
                  <a:pt x="68" y="86"/>
                  <a:pt x="68" y="86"/>
                  <a:pt x="68" y="86"/>
                </a:cubicBezTo>
                <a:cubicBezTo>
                  <a:pt x="71" y="83"/>
                  <a:pt x="71" y="83"/>
                  <a:pt x="71" y="83"/>
                </a:cubicBezTo>
                <a:cubicBezTo>
                  <a:pt x="92" y="104"/>
                  <a:pt x="92" y="104"/>
                  <a:pt x="92" y="104"/>
                </a:cubicBezTo>
                <a:cubicBezTo>
                  <a:pt x="94" y="106"/>
                  <a:pt x="97" y="107"/>
                  <a:pt x="99" y="107"/>
                </a:cubicBezTo>
                <a:cubicBezTo>
                  <a:pt x="102" y="107"/>
                  <a:pt x="104" y="106"/>
                  <a:pt x="106" y="104"/>
                </a:cubicBezTo>
                <a:cubicBezTo>
                  <a:pt x="110" y="101"/>
                  <a:pt x="110" y="94"/>
                  <a:pt x="106" y="90"/>
                </a:cubicBezTo>
                <a:close/>
                <a:moveTo>
                  <a:pt x="10" y="11"/>
                </a:moveTo>
                <a:cubicBezTo>
                  <a:pt x="13" y="8"/>
                  <a:pt x="13" y="8"/>
                  <a:pt x="13" y="8"/>
                </a:cubicBezTo>
                <a:cubicBezTo>
                  <a:pt x="23" y="18"/>
                  <a:pt x="23" y="18"/>
                  <a:pt x="23" y="18"/>
                </a:cubicBezTo>
                <a:cubicBezTo>
                  <a:pt x="20" y="21"/>
                  <a:pt x="20" y="21"/>
                  <a:pt x="20" y="21"/>
                </a:cubicBezTo>
                <a:lnTo>
                  <a:pt x="10" y="11"/>
                </a:lnTo>
                <a:close/>
                <a:moveTo>
                  <a:pt x="38" y="78"/>
                </a:moveTo>
                <a:cubicBezTo>
                  <a:pt x="41" y="84"/>
                  <a:pt x="40" y="92"/>
                  <a:pt x="35" y="97"/>
                </a:cubicBezTo>
                <a:cubicBezTo>
                  <a:pt x="32" y="100"/>
                  <a:pt x="27" y="102"/>
                  <a:pt x="23" y="102"/>
                </a:cubicBezTo>
                <a:cubicBezTo>
                  <a:pt x="22" y="102"/>
                  <a:pt x="20" y="101"/>
                  <a:pt x="19" y="101"/>
                </a:cubicBezTo>
                <a:cubicBezTo>
                  <a:pt x="25" y="95"/>
                  <a:pt x="25" y="95"/>
                  <a:pt x="25" y="95"/>
                </a:cubicBezTo>
                <a:cubicBezTo>
                  <a:pt x="25" y="82"/>
                  <a:pt x="25" y="82"/>
                  <a:pt x="25" y="82"/>
                </a:cubicBezTo>
                <a:cubicBezTo>
                  <a:pt x="12" y="82"/>
                  <a:pt x="12" y="82"/>
                  <a:pt x="12" y="82"/>
                </a:cubicBezTo>
                <a:cubicBezTo>
                  <a:pt x="6" y="88"/>
                  <a:pt x="6" y="88"/>
                  <a:pt x="6" y="88"/>
                </a:cubicBezTo>
                <a:cubicBezTo>
                  <a:pt x="5" y="83"/>
                  <a:pt x="7" y="77"/>
                  <a:pt x="11" y="73"/>
                </a:cubicBezTo>
                <a:cubicBezTo>
                  <a:pt x="14" y="69"/>
                  <a:pt x="18" y="68"/>
                  <a:pt x="23" y="68"/>
                </a:cubicBezTo>
                <a:cubicBezTo>
                  <a:pt x="25" y="68"/>
                  <a:pt x="27" y="68"/>
                  <a:pt x="30" y="69"/>
                </a:cubicBezTo>
                <a:cubicBezTo>
                  <a:pt x="31" y="70"/>
                  <a:pt x="31" y="70"/>
                  <a:pt x="31" y="70"/>
                </a:cubicBezTo>
                <a:cubicBezTo>
                  <a:pt x="71" y="29"/>
                  <a:pt x="71" y="29"/>
                  <a:pt x="71" y="29"/>
                </a:cubicBezTo>
                <a:cubicBezTo>
                  <a:pt x="71" y="28"/>
                  <a:pt x="71" y="28"/>
                  <a:pt x="71" y="28"/>
                </a:cubicBezTo>
                <a:cubicBezTo>
                  <a:pt x="68" y="21"/>
                  <a:pt x="69" y="14"/>
                  <a:pt x="74" y="9"/>
                </a:cubicBezTo>
                <a:cubicBezTo>
                  <a:pt x="78" y="6"/>
                  <a:pt x="82" y="4"/>
                  <a:pt x="86" y="4"/>
                </a:cubicBezTo>
                <a:cubicBezTo>
                  <a:pt x="88" y="4"/>
                  <a:pt x="89" y="4"/>
                  <a:pt x="90" y="4"/>
                </a:cubicBezTo>
                <a:cubicBezTo>
                  <a:pt x="84" y="11"/>
                  <a:pt x="84" y="11"/>
                  <a:pt x="84" y="11"/>
                </a:cubicBezTo>
                <a:cubicBezTo>
                  <a:pt x="84" y="23"/>
                  <a:pt x="84" y="23"/>
                  <a:pt x="84" y="23"/>
                </a:cubicBezTo>
                <a:cubicBezTo>
                  <a:pt x="97" y="23"/>
                  <a:pt x="97" y="23"/>
                  <a:pt x="97" y="23"/>
                </a:cubicBezTo>
                <a:cubicBezTo>
                  <a:pt x="103" y="17"/>
                  <a:pt x="103" y="17"/>
                  <a:pt x="103" y="17"/>
                </a:cubicBezTo>
                <a:cubicBezTo>
                  <a:pt x="104" y="23"/>
                  <a:pt x="103" y="29"/>
                  <a:pt x="98" y="33"/>
                </a:cubicBezTo>
                <a:cubicBezTo>
                  <a:pt x="95" y="36"/>
                  <a:pt x="91" y="38"/>
                  <a:pt x="86" y="38"/>
                </a:cubicBezTo>
                <a:cubicBezTo>
                  <a:pt x="84" y="38"/>
                  <a:pt x="82" y="38"/>
                  <a:pt x="80" y="37"/>
                </a:cubicBezTo>
                <a:cubicBezTo>
                  <a:pt x="78" y="36"/>
                  <a:pt x="78" y="36"/>
                  <a:pt x="78" y="36"/>
                </a:cubicBezTo>
                <a:cubicBezTo>
                  <a:pt x="38" y="77"/>
                  <a:pt x="38" y="77"/>
                  <a:pt x="38" y="77"/>
                </a:cubicBezTo>
                <a:lnTo>
                  <a:pt x="38" y="78"/>
                </a:lnTo>
                <a:close/>
                <a:moveTo>
                  <a:pt x="103" y="102"/>
                </a:moveTo>
                <a:cubicBezTo>
                  <a:pt x="102" y="103"/>
                  <a:pt x="101" y="103"/>
                  <a:pt x="99" y="103"/>
                </a:cubicBezTo>
                <a:cubicBezTo>
                  <a:pt x="98" y="103"/>
                  <a:pt x="96" y="103"/>
                  <a:pt x="95" y="102"/>
                </a:cubicBezTo>
                <a:cubicBezTo>
                  <a:pt x="74" y="80"/>
                  <a:pt x="74" y="80"/>
                  <a:pt x="74" y="80"/>
                </a:cubicBezTo>
                <a:cubicBezTo>
                  <a:pt x="82" y="72"/>
                  <a:pt x="82" y="72"/>
                  <a:pt x="82" y="72"/>
                </a:cubicBezTo>
                <a:cubicBezTo>
                  <a:pt x="103" y="93"/>
                  <a:pt x="103" y="93"/>
                  <a:pt x="103" y="93"/>
                </a:cubicBezTo>
                <a:cubicBezTo>
                  <a:pt x="106" y="95"/>
                  <a:pt x="106" y="99"/>
                  <a:pt x="103" y="102"/>
                </a:cubicBezTo>
                <a:close/>
              </a:path>
            </a:pathLst>
          </a:custGeom>
          <a:solidFill>
            <a:srgbClr val="157E9F"/>
          </a:solidFill>
          <a:ln>
            <a:noFill/>
          </a:ln>
        </p:spPr>
        <p:txBody>
          <a:bodyPr/>
          <a:lstStyle/>
          <a:p>
            <a:endParaRPr lang="zh-CN" altLang="en-US"/>
          </a:p>
        </p:txBody>
      </p:sp>
      <p:grpSp>
        <p:nvGrpSpPr>
          <p:cNvPr id="133" name="组合 132"/>
          <p:cNvGrpSpPr/>
          <p:nvPr/>
        </p:nvGrpSpPr>
        <p:grpSpPr>
          <a:xfrm>
            <a:off x="5854066" y="4931713"/>
            <a:ext cx="380067" cy="373887"/>
            <a:chOff x="5227638" y="5248275"/>
            <a:chExt cx="390525" cy="384175"/>
          </a:xfrm>
          <a:solidFill>
            <a:srgbClr val="157E9F"/>
          </a:solidFill>
        </p:grpSpPr>
        <p:sp>
          <p:nvSpPr>
            <p:cNvPr id="134" name="Freeform 75"/>
            <p:cNvSpPr/>
            <p:nvPr/>
          </p:nvSpPr>
          <p:spPr bwMode="auto">
            <a:xfrm>
              <a:off x="5392738" y="5248275"/>
              <a:ext cx="225425" cy="263525"/>
            </a:xfrm>
            <a:custGeom>
              <a:avLst/>
              <a:gdLst>
                <a:gd name="T0" fmla="*/ 13 w 60"/>
                <a:gd name="T1" fmla="*/ 70 h 70"/>
                <a:gd name="T2" fmla="*/ 0 w 60"/>
                <a:gd name="T3" fmla="*/ 64 h 70"/>
                <a:gd name="T4" fmla="*/ 3 w 60"/>
                <a:gd name="T5" fmla="*/ 61 h 70"/>
                <a:gd name="T6" fmla="*/ 24 w 60"/>
                <a:gd name="T7" fmla="*/ 61 h 70"/>
                <a:gd name="T8" fmla="*/ 49 w 60"/>
                <a:gd name="T9" fmla="*/ 36 h 70"/>
                <a:gd name="T10" fmla="*/ 49 w 60"/>
                <a:gd name="T11" fmla="*/ 15 h 70"/>
                <a:gd name="T12" fmla="*/ 45 w 60"/>
                <a:gd name="T13" fmla="*/ 10 h 70"/>
                <a:gd name="T14" fmla="*/ 23 w 60"/>
                <a:gd name="T15" fmla="*/ 10 h 70"/>
                <a:gd name="T16" fmla="*/ 6 w 60"/>
                <a:gd name="T17" fmla="*/ 28 h 70"/>
                <a:gd name="T18" fmla="*/ 3 w 60"/>
                <a:gd name="T19" fmla="*/ 25 h 70"/>
                <a:gd name="T20" fmla="*/ 21 w 60"/>
                <a:gd name="T21" fmla="*/ 7 h 70"/>
                <a:gd name="T22" fmla="*/ 47 w 60"/>
                <a:gd name="T23" fmla="*/ 7 h 70"/>
                <a:gd name="T24" fmla="*/ 52 w 60"/>
                <a:gd name="T25" fmla="*/ 12 h 70"/>
                <a:gd name="T26" fmla="*/ 52 w 60"/>
                <a:gd name="T27" fmla="*/ 39 h 70"/>
                <a:gd name="T28" fmla="*/ 27 w 60"/>
                <a:gd name="T29" fmla="*/ 64 h 70"/>
                <a:gd name="T30" fmla="*/ 13 w 60"/>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0">
                  <a:moveTo>
                    <a:pt x="13" y="70"/>
                  </a:moveTo>
                  <a:cubicBezTo>
                    <a:pt x="9" y="70"/>
                    <a:pt x="4" y="68"/>
                    <a:pt x="0" y="64"/>
                  </a:cubicBezTo>
                  <a:cubicBezTo>
                    <a:pt x="3" y="61"/>
                    <a:pt x="3" y="61"/>
                    <a:pt x="3" y="61"/>
                  </a:cubicBezTo>
                  <a:cubicBezTo>
                    <a:pt x="9" y="67"/>
                    <a:pt x="18" y="67"/>
                    <a:pt x="24" y="61"/>
                  </a:cubicBezTo>
                  <a:cubicBezTo>
                    <a:pt x="49" y="36"/>
                    <a:pt x="49" y="36"/>
                    <a:pt x="49" y="36"/>
                  </a:cubicBezTo>
                  <a:cubicBezTo>
                    <a:pt x="55" y="30"/>
                    <a:pt x="55" y="21"/>
                    <a:pt x="49" y="15"/>
                  </a:cubicBezTo>
                  <a:cubicBezTo>
                    <a:pt x="45" y="10"/>
                    <a:pt x="45" y="10"/>
                    <a:pt x="45" y="10"/>
                  </a:cubicBezTo>
                  <a:cubicBezTo>
                    <a:pt x="39" y="4"/>
                    <a:pt x="29" y="4"/>
                    <a:pt x="23" y="10"/>
                  </a:cubicBezTo>
                  <a:cubicBezTo>
                    <a:pt x="6" y="28"/>
                    <a:pt x="6" y="28"/>
                    <a:pt x="6" y="28"/>
                  </a:cubicBezTo>
                  <a:cubicBezTo>
                    <a:pt x="3" y="25"/>
                    <a:pt x="3" y="25"/>
                    <a:pt x="3" y="25"/>
                  </a:cubicBezTo>
                  <a:cubicBezTo>
                    <a:pt x="21" y="7"/>
                    <a:pt x="21" y="7"/>
                    <a:pt x="21" y="7"/>
                  </a:cubicBezTo>
                  <a:cubicBezTo>
                    <a:pt x="28" y="0"/>
                    <a:pt x="40" y="0"/>
                    <a:pt x="47" y="7"/>
                  </a:cubicBezTo>
                  <a:cubicBezTo>
                    <a:pt x="52" y="12"/>
                    <a:pt x="52" y="12"/>
                    <a:pt x="52" y="12"/>
                  </a:cubicBezTo>
                  <a:cubicBezTo>
                    <a:pt x="60" y="19"/>
                    <a:pt x="60" y="31"/>
                    <a:pt x="52" y="39"/>
                  </a:cubicBezTo>
                  <a:cubicBezTo>
                    <a:pt x="27" y="64"/>
                    <a:pt x="27" y="64"/>
                    <a:pt x="27" y="64"/>
                  </a:cubicBezTo>
                  <a:cubicBezTo>
                    <a:pt x="23" y="68"/>
                    <a:pt x="18" y="70"/>
                    <a:pt x="1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5" name="Freeform 76"/>
            <p:cNvSpPr/>
            <p:nvPr/>
          </p:nvSpPr>
          <p:spPr bwMode="auto">
            <a:xfrm>
              <a:off x="5227638" y="5368925"/>
              <a:ext cx="239713" cy="263525"/>
            </a:xfrm>
            <a:custGeom>
              <a:avLst/>
              <a:gdLst>
                <a:gd name="T0" fmla="*/ 25 w 64"/>
                <a:gd name="T1" fmla="*/ 70 h 70"/>
                <a:gd name="T2" fmla="*/ 12 w 64"/>
                <a:gd name="T3" fmla="*/ 64 h 70"/>
                <a:gd name="T4" fmla="*/ 7 w 64"/>
                <a:gd name="T5" fmla="*/ 59 h 70"/>
                <a:gd name="T6" fmla="*/ 7 w 64"/>
                <a:gd name="T7" fmla="*/ 32 h 70"/>
                <a:gd name="T8" fmla="*/ 33 w 64"/>
                <a:gd name="T9" fmla="*/ 7 h 70"/>
                <a:gd name="T10" fmla="*/ 59 w 64"/>
                <a:gd name="T11" fmla="*/ 7 h 70"/>
                <a:gd name="T12" fmla="*/ 64 w 64"/>
                <a:gd name="T13" fmla="*/ 12 h 70"/>
                <a:gd name="T14" fmla="*/ 61 w 64"/>
                <a:gd name="T15" fmla="*/ 15 h 70"/>
                <a:gd name="T16" fmla="*/ 57 w 64"/>
                <a:gd name="T17" fmla="*/ 10 h 70"/>
                <a:gd name="T18" fmla="*/ 35 w 64"/>
                <a:gd name="T19" fmla="*/ 10 h 70"/>
                <a:gd name="T20" fmla="*/ 10 w 64"/>
                <a:gd name="T21" fmla="*/ 35 h 70"/>
                <a:gd name="T22" fmla="*/ 10 w 64"/>
                <a:gd name="T23" fmla="*/ 57 h 70"/>
                <a:gd name="T24" fmla="*/ 15 w 64"/>
                <a:gd name="T25" fmla="*/ 61 h 70"/>
                <a:gd name="T26" fmla="*/ 25 w 64"/>
                <a:gd name="T27" fmla="*/ 66 h 70"/>
                <a:gd name="T28" fmla="*/ 36 w 64"/>
                <a:gd name="T29" fmla="*/ 61 h 70"/>
                <a:gd name="T30" fmla="*/ 53 w 64"/>
                <a:gd name="T31" fmla="*/ 45 h 70"/>
                <a:gd name="T32" fmla="*/ 56 w 64"/>
                <a:gd name="T33" fmla="*/ 47 h 70"/>
                <a:gd name="T34" fmla="*/ 39 w 64"/>
                <a:gd name="T35" fmla="*/ 64 h 70"/>
                <a:gd name="T36" fmla="*/ 25 w 64"/>
                <a:gd name="T3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70">
                  <a:moveTo>
                    <a:pt x="25" y="70"/>
                  </a:moveTo>
                  <a:cubicBezTo>
                    <a:pt x="20" y="70"/>
                    <a:pt x="16" y="68"/>
                    <a:pt x="12" y="64"/>
                  </a:cubicBezTo>
                  <a:cubicBezTo>
                    <a:pt x="7" y="59"/>
                    <a:pt x="7" y="59"/>
                    <a:pt x="7" y="59"/>
                  </a:cubicBezTo>
                  <a:cubicBezTo>
                    <a:pt x="0" y="52"/>
                    <a:pt x="0" y="40"/>
                    <a:pt x="7" y="32"/>
                  </a:cubicBezTo>
                  <a:cubicBezTo>
                    <a:pt x="33" y="7"/>
                    <a:pt x="33" y="7"/>
                    <a:pt x="33" y="7"/>
                  </a:cubicBezTo>
                  <a:cubicBezTo>
                    <a:pt x="40" y="0"/>
                    <a:pt x="52" y="0"/>
                    <a:pt x="59" y="7"/>
                  </a:cubicBezTo>
                  <a:cubicBezTo>
                    <a:pt x="64" y="12"/>
                    <a:pt x="64" y="12"/>
                    <a:pt x="64" y="12"/>
                  </a:cubicBezTo>
                  <a:cubicBezTo>
                    <a:pt x="61" y="15"/>
                    <a:pt x="61" y="15"/>
                    <a:pt x="61" y="15"/>
                  </a:cubicBezTo>
                  <a:cubicBezTo>
                    <a:pt x="57" y="10"/>
                    <a:pt x="57" y="10"/>
                    <a:pt x="57" y="10"/>
                  </a:cubicBezTo>
                  <a:cubicBezTo>
                    <a:pt x="51" y="4"/>
                    <a:pt x="41" y="4"/>
                    <a:pt x="35" y="10"/>
                  </a:cubicBezTo>
                  <a:cubicBezTo>
                    <a:pt x="10" y="35"/>
                    <a:pt x="10" y="35"/>
                    <a:pt x="10" y="35"/>
                  </a:cubicBezTo>
                  <a:cubicBezTo>
                    <a:pt x="4" y="41"/>
                    <a:pt x="4" y="51"/>
                    <a:pt x="10" y="57"/>
                  </a:cubicBezTo>
                  <a:cubicBezTo>
                    <a:pt x="15" y="61"/>
                    <a:pt x="15" y="61"/>
                    <a:pt x="15" y="61"/>
                  </a:cubicBezTo>
                  <a:cubicBezTo>
                    <a:pt x="18" y="64"/>
                    <a:pt x="21" y="66"/>
                    <a:pt x="25" y="66"/>
                  </a:cubicBezTo>
                  <a:cubicBezTo>
                    <a:pt x="30" y="66"/>
                    <a:pt x="33" y="64"/>
                    <a:pt x="36" y="61"/>
                  </a:cubicBezTo>
                  <a:cubicBezTo>
                    <a:pt x="53" y="45"/>
                    <a:pt x="53" y="45"/>
                    <a:pt x="53" y="45"/>
                  </a:cubicBezTo>
                  <a:cubicBezTo>
                    <a:pt x="56" y="47"/>
                    <a:pt x="56" y="47"/>
                    <a:pt x="56" y="47"/>
                  </a:cubicBezTo>
                  <a:cubicBezTo>
                    <a:pt x="39" y="64"/>
                    <a:pt x="39" y="64"/>
                    <a:pt x="39" y="64"/>
                  </a:cubicBezTo>
                  <a:cubicBezTo>
                    <a:pt x="35" y="68"/>
                    <a:pt x="31" y="70"/>
                    <a:pt x="2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6" name="Freeform 77"/>
          <p:cNvSpPr>
            <a:spLocks noEditPoints="1"/>
          </p:cNvSpPr>
          <p:nvPr/>
        </p:nvSpPr>
        <p:spPr bwMode="auto">
          <a:xfrm>
            <a:off x="7206307" y="4946801"/>
            <a:ext cx="321079" cy="367246"/>
          </a:xfrm>
          <a:custGeom>
            <a:avLst/>
            <a:gdLst>
              <a:gd name="T0" fmla="*/ 176799 w 88"/>
              <a:gd name="T1" fmla="*/ 0 h 100"/>
              <a:gd name="T2" fmla="*/ 176799 w 88"/>
              <a:gd name="T3" fmla="*/ 155116 h 100"/>
              <a:gd name="T4" fmla="*/ 121550 w 88"/>
              <a:gd name="T5" fmla="*/ 210515 h 100"/>
              <a:gd name="T6" fmla="*/ 66300 w 88"/>
              <a:gd name="T7" fmla="*/ 155116 h 100"/>
              <a:gd name="T8" fmla="*/ 66300 w 88"/>
              <a:gd name="T9" fmla="*/ 0 h 100"/>
              <a:gd name="T10" fmla="*/ 0 w 88"/>
              <a:gd name="T11" fmla="*/ 0 h 100"/>
              <a:gd name="T12" fmla="*/ 0 w 88"/>
              <a:gd name="T13" fmla="*/ 155116 h 100"/>
              <a:gd name="T14" fmla="*/ 121550 w 88"/>
              <a:gd name="T15" fmla="*/ 276993 h 100"/>
              <a:gd name="T16" fmla="*/ 243099 w 88"/>
              <a:gd name="T17" fmla="*/ 155116 h 100"/>
              <a:gd name="T18" fmla="*/ 243099 w 88"/>
              <a:gd name="T19" fmla="*/ 0 h 100"/>
              <a:gd name="T20" fmla="*/ 176799 w 88"/>
              <a:gd name="T21" fmla="*/ 0 h 100"/>
              <a:gd name="T22" fmla="*/ 232049 w 88"/>
              <a:gd name="T23" fmla="*/ 11080 h 100"/>
              <a:gd name="T24" fmla="*/ 232049 w 88"/>
              <a:gd name="T25" fmla="*/ 44319 h 100"/>
              <a:gd name="T26" fmla="*/ 187849 w 88"/>
              <a:gd name="T27" fmla="*/ 44319 h 100"/>
              <a:gd name="T28" fmla="*/ 187849 w 88"/>
              <a:gd name="T29" fmla="*/ 11080 h 100"/>
              <a:gd name="T30" fmla="*/ 232049 w 88"/>
              <a:gd name="T31" fmla="*/ 11080 h 100"/>
              <a:gd name="T32" fmla="*/ 55250 w 88"/>
              <a:gd name="T33" fmla="*/ 11080 h 100"/>
              <a:gd name="T34" fmla="*/ 55250 w 88"/>
              <a:gd name="T35" fmla="*/ 44319 h 100"/>
              <a:gd name="T36" fmla="*/ 11050 w 88"/>
              <a:gd name="T37" fmla="*/ 44319 h 100"/>
              <a:gd name="T38" fmla="*/ 11050 w 88"/>
              <a:gd name="T39" fmla="*/ 11080 h 100"/>
              <a:gd name="T40" fmla="*/ 55250 w 88"/>
              <a:gd name="T41" fmla="*/ 11080 h 100"/>
              <a:gd name="T42" fmla="*/ 121550 w 88"/>
              <a:gd name="T43" fmla="*/ 265913 h 100"/>
              <a:gd name="T44" fmla="*/ 11050 w 88"/>
              <a:gd name="T45" fmla="*/ 155116 h 100"/>
              <a:gd name="T46" fmla="*/ 11050 w 88"/>
              <a:gd name="T47" fmla="*/ 55399 h 100"/>
              <a:gd name="T48" fmla="*/ 55250 w 88"/>
              <a:gd name="T49" fmla="*/ 55399 h 100"/>
              <a:gd name="T50" fmla="*/ 55250 w 88"/>
              <a:gd name="T51" fmla="*/ 155116 h 100"/>
              <a:gd name="T52" fmla="*/ 121550 w 88"/>
              <a:gd name="T53" fmla="*/ 221594 h 100"/>
              <a:gd name="T54" fmla="*/ 187849 w 88"/>
              <a:gd name="T55" fmla="*/ 155116 h 100"/>
              <a:gd name="T56" fmla="*/ 187849 w 88"/>
              <a:gd name="T57" fmla="*/ 55399 h 100"/>
              <a:gd name="T58" fmla="*/ 232049 w 88"/>
              <a:gd name="T59" fmla="*/ 55399 h 100"/>
              <a:gd name="T60" fmla="*/ 232049 w 88"/>
              <a:gd name="T61" fmla="*/ 155116 h 100"/>
              <a:gd name="T62" fmla="*/ 121550 w 88"/>
              <a:gd name="T63" fmla="*/ 265913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100">
                <a:moveTo>
                  <a:pt x="64" y="0"/>
                </a:moveTo>
                <a:cubicBezTo>
                  <a:pt x="64" y="56"/>
                  <a:pt x="64" y="56"/>
                  <a:pt x="64" y="56"/>
                </a:cubicBezTo>
                <a:cubicBezTo>
                  <a:pt x="64" y="67"/>
                  <a:pt x="55" y="76"/>
                  <a:pt x="44" y="76"/>
                </a:cubicBezTo>
                <a:cubicBezTo>
                  <a:pt x="33" y="76"/>
                  <a:pt x="24" y="67"/>
                  <a:pt x="24" y="56"/>
                </a:cubicBezTo>
                <a:cubicBezTo>
                  <a:pt x="24" y="0"/>
                  <a:pt x="24" y="0"/>
                  <a:pt x="24" y="0"/>
                </a:cubicBezTo>
                <a:cubicBezTo>
                  <a:pt x="0" y="0"/>
                  <a:pt x="0" y="0"/>
                  <a:pt x="0" y="0"/>
                </a:cubicBezTo>
                <a:cubicBezTo>
                  <a:pt x="0" y="56"/>
                  <a:pt x="0" y="56"/>
                  <a:pt x="0" y="56"/>
                </a:cubicBezTo>
                <a:cubicBezTo>
                  <a:pt x="0" y="80"/>
                  <a:pt x="19" y="100"/>
                  <a:pt x="44" y="100"/>
                </a:cubicBezTo>
                <a:cubicBezTo>
                  <a:pt x="68" y="100"/>
                  <a:pt x="88" y="80"/>
                  <a:pt x="88" y="56"/>
                </a:cubicBezTo>
                <a:cubicBezTo>
                  <a:pt x="88" y="0"/>
                  <a:pt x="88" y="0"/>
                  <a:pt x="88" y="0"/>
                </a:cubicBezTo>
                <a:lnTo>
                  <a:pt x="64" y="0"/>
                </a:lnTo>
                <a:close/>
                <a:moveTo>
                  <a:pt x="84" y="4"/>
                </a:moveTo>
                <a:cubicBezTo>
                  <a:pt x="84" y="16"/>
                  <a:pt x="84" y="16"/>
                  <a:pt x="84" y="16"/>
                </a:cubicBezTo>
                <a:cubicBezTo>
                  <a:pt x="68" y="16"/>
                  <a:pt x="68" y="16"/>
                  <a:pt x="68" y="16"/>
                </a:cubicBezTo>
                <a:cubicBezTo>
                  <a:pt x="68" y="4"/>
                  <a:pt x="68" y="4"/>
                  <a:pt x="68" y="4"/>
                </a:cubicBezTo>
                <a:lnTo>
                  <a:pt x="84" y="4"/>
                </a:lnTo>
                <a:close/>
                <a:moveTo>
                  <a:pt x="20" y="4"/>
                </a:moveTo>
                <a:cubicBezTo>
                  <a:pt x="20" y="16"/>
                  <a:pt x="20" y="16"/>
                  <a:pt x="20" y="16"/>
                </a:cubicBezTo>
                <a:cubicBezTo>
                  <a:pt x="4" y="16"/>
                  <a:pt x="4" y="16"/>
                  <a:pt x="4" y="16"/>
                </a:cubicBezTo>
                <a:cubicBezTo>
                  <a:pt x="4" y="4"/>
                  <a:pt x="4" y="4"/>
                  <a:pt x="4" y="4"/>
                </a:cubicBezTo>
                <a:lnTo>
                  <a:pt x="20" y="4"/>
                </a:lnTo>
                <a:close/>
                <a:moveTo>
                  <a:pt x="44" y="96"/>
                </a:moveTo>
                <a:cubicBezTo>
                  <a:pt x="22" y="96"/>
                  <a:pt x="4" y="78"/>
                  <a:pt x="4" y="56"/>
                </a:cubicBezTo>
                <a:cubicBezTo>
                  <a:pt x="4" y="20"/>
                  <a:pt x="4" y="20"/>
                  <a:pt x="4" y="20"/>
                </a:cubicBezTo>
                <a:cubicBezTo>
                  <a:pt x="20" y="20"/>
                  <a:pt x="20" y="20"/>
                  <a:pt x="20" y="20"/>
                </a:cubicBezTo>
                <a:cubicBezTo>
                  <a:pt x="20" y="56"/>
                  <a:pt x="20" y="56"/>
                  <a:pt x="20" y="56"/>
                </a:cubicBezTo>
                <a:cubicBezTo>
                  <a:pt x="20" y="69"/>
                  <a:pt x="30" y="80"/>
                  <a:pt x="44" y="80"/>
                </a:cubicBezTo>
                <a:cubicBezTo>
                  <a:pt x="57" y="80"/>
                  <a:pt x="68" y="69"/>
                  <a:pt x="68" y="56"/>
                </a:cubicBezTo>
                <a:cubicBezTo>
                  <a:pt x="68" y="20"/>
                  <a:pt x="68" y="20"/>
                  <a:pt x="68" y="20"/>
                </a:cubicBezTo>
                <a:cubicBezTo>
                  <a:pt x="84" y="20"/>
                  <a:pt x="84" y="20"/>
                  <a:pt x="84" y="20"/>
                </a:cubicBezTo>
                <a:cubicBezTo>
                  <a:pt x="84" y="56"/>
                  <a:pt x="84" y="56"/>
                  <a:pt x="84" y="56"/>
                </a:cubicBezTo>
                <a:cubicBezTo>
                  <a:pt x="84" y="78"/>
                  <a:pt x="66" y="96"/>
                  <a:pt x="44" y="96"/>
                </a:cubicBezTo>
                <a:close/>
              </a:path>
            </a:pathLst>
          </a:custGeom>
          <a:solidFill>
            <a:srgbClr val="157E9F"/>
          </a:solidFill>
          <a:ln>
            <a:noFill/>
          </a:ln>
        </p:spPr>
        <p:txBody>
          <a:bodyPr/>
          <a:lstStyle/>
          <a:p>
            <a:endParaRPr lang="zh-CN" altLang="en-US"/>
          </a:p>
        </p:txBody>
      </p:sp>
      <p:sp>
        <p:nvSpPr>
          <p:cNvPr id="137" name="Freeform 78"/>
          <p:cNvSpPr>
            <a:spLocks noEditPoints="1"/>
          </p:cNvSpPr>
          <p:nvPr/>
        </p:nvSpPr>
        <p:spPr bwMode="auto">
          <a:xfrm>
            <a:off x="8440255" y="4917421"/>
            <a:ext cx="428104" cy="409217"/>
          </a:xfrm>
          <a:custGeom>
            <a:avLst/>
            <a:gdLst>
              <a:gd name="T0" fmla="*/ 168789 w 117"/>
              <a:gd name="T1" fmla="*/ 22123 h 112"/>
              <a:gd name="T2" fmla="*/ 168789 w 117"/>
              <a:gd name="T3" fmla="*/ 0 h 112"/>
              <a:gd name="T4" fmla="*/ 157721 w 117"/>
              <a:gd name="T5" fmla="*/ 0 h 112"/>
              <a:gd name="T6" fmla="*/ 157721 w 117"/>
              <a:gd name="T7" fmla="*/ 22123 h 112"/>
              <a:gd name="T8" fmla="*/ 0 w 117"/>
              <a:gd name="T9" fmla="*/ 182512 h 112"/>
              <a:gd name="T10" fmla="*/ 2767 w 117"/>
              <a:gd name="T11" fmla="*/ 199104 h 112"/>
              <a:gd name="T12" fmla="*/ 13835 w 117"/>
              <a:gd name="T13" fmla="*/ 199104 h 112"/>
              <a:gd name="T14" fmla="*/ 47040 w 117"/>
              <a:gd name="T15" fmla="*/ 165920 h 112"/>
              <a:gd name="T16" fmla="*/ 80244 w 117"/>
              <a:gd name="T17" fmla="*/ 199104 h 112"/>
              <a:gd name="T18" fmla="*/ 91312 w 117"/>
              <a:gd name="T19" fmla="*/ 199104 h 112"/>
              <a:gd name="T20" fmla="*/ 124517 w 117"/>
              <a:gd name="T21" fmla="*/ 165920 h 112"/>
              <a:gd name="T22" fmla="*/ 157721 w 117"/>
              <a:gd name="T23" fmla="*/ 196339 h 112"/>
              <a:gd name="T24" fmla="*/ 157721 w 117"/>
              <a:gd name="T25" fmla="*/ 284830 h 112"/>
              <a:gd name="T26" fmla="*/ 179857 w 117"/>
              <a:gd name="T27" fmla="*/ 309718 h 112"/>
              <a:gd name="T28" fmla="*/ 204761 w 117"/>
              <a:gd name="T29" fmla="*/ 284830 h 112"/>
              <a:gd name="T30" fmla="*/ 193692 w 117"/>
              <a:gd name="T31" fmla="*/ 284830 h 112"/>
              <a:gd name="T32" fmla="*/ 179857 w 117"/>
              <a:gd name="T33" fmla="*/ 298657 h 112"/>
              <a:gd name="T34" fmla="*/ 168789 w 117"/>
              <a:gd name="T35" fmla="*/ 284830 h 112"/>
              <a:gd name="T36" fmla="*/ 168789 w 117"/>
              <a:gd name="T37" fmla="*/ 199104 h 112"/>
              <a:gd name="T38" fmla="*/ 201993 w 117"/>
              <a:gd name="T39" fmla="*/ 165920 h 112"/>
              <a:gd name="T40" fmla="*/ 235198 w 117"/>
              <a:gd name="T41" fmla="*/ 199104 h 112"/>
              <a:gd name="T42" fmla="*/ 243499 w 117"/>
              <a:gd name="T43" fmla="*/ 199104 h 112"/>
              <a:gd name="T44" fmla="*/ 279470 w 117"/>
              <a:gd name="T45" fmla="*/ 165920 h 112"/>
              <a:gd name="T46" fmla="*/ 312675 w 117"/>
              <a:gd name="T47" fmla="*/ 199104 h 112"/>
              <a:gd name="T48" fmla="*/ 320976 w 117"/>
              <a:gd name="T49" fmla="*/ 199104 h 112"/>
              <a:gd name="T50" fmla="*/ 323743 w 117"/>
              <a:gd name="T51" fmla="*/ 182512 h 112"/>
              <a:gd name="T52" fmla="*/ 168789 w 117"/>
              <a:gd name="T53" fmla="*/ 22123 h 112"/>
              <a:gd name="T54" fmla="*/ 279470 w 117"/>
              <a:gd name="T55" fmla="*/ 154859 h 112"/>
              <a:gd name="T56" fmla="*/ 240732 w 117"/>
              <a:gd name="T57" fmla="*/ 179747 h 112"/>
              <a:gd name="T58" fmla="*/ 201993 w 117"/>
              <a:gd name="T59" fmla="*/ 154859 h 112"/>
              <a:gd name="T60" fmla="*/ 163255 w 117"/>
              <a:gd name="T61" fmla="*/ 179747 h 112"/>
              <a:gd name="T62" fmla="*/ 124517 w 117"/>
              <a:gd name="T63" fmla="*/ 154859 h 112"/>
              <a:gd name="T64" fmla="*/ 85778 w 117"/>
              <a:gd name="T65" fmla="*/ 179747 h 112"/>
              <a:gd name="T66" fmla="*/ 47040 w 117"/>
              <a:gd name="T67" fmla="*/ 154859 h 112"/>
              <a:gd name="T68" fmla="*/ 11068 w 117"/>
              <a:gd name="T69" fmla="*/ 171451 h 112"/>
              <a:gd name="T70" fmla="*/ 163255 w 117"/>
              <a:gd name="T71" fmla="*/ 33184 h 112"/>
              <a:gd name="T72" fmla="*/ 312675 w 117"/>
              <a:gd name="T73" fmla="*/ 171451 h 112"/>
              <a:gd name="T74" fmla="*/ 279470 w 117"/>
              <a:gd name="T75" fmla="*/ 154859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7" h="112">
                <a:moveTo>
                  <a:pt x="61" y="8"/>
                </a:moveTo>
                <a:cubicBezTo>
                  <a:pt x="61" y="0"/>
                  <a:pt x="61" y="0"/>
                  <a:pt x="61" y="0"/>
                </a:cubicBezTo>
                <a:cubicBezTo>
                  <a:pt x="57" y="0"/>
                  <a:pt x="57" y="0"/>
                  <a:pt x="57" y="0"/>
                </a:cubicBezTo>
                <a:cubicBezTo>
                  <a:pt x="57" y="8"/>
                  <a:pt x="57" y="8"/>
                  <a:pt x="57" y="8"/>
                </a:cubicBezTo>
                <a:cubicBezTo>
                  <a:pt x="25" y="9"/>
                  <a:pt x="0" y="34"/>
                  <a:pt x="0" y="66"/>
                </a:cubicBezTo>
                <a:cubicBezTo>
                  <a:pt x="0" y="68"/>
                  <a:pt x="0" y="70"/>
                  <a:pt x="1" y="72"/>
                </a:cubicBezTo>
                <a:cubicBezTo>
                  <a:pt x="5" y="72"/>
                  <a:pt x="5" y="72"/>
                  <a:pt x="5" y="72"/>
                </a:cubicBezTo>
                <a:cubicBezTo>
                  <a:pt x="5" y="65"/>
                  <a:pt x="10" y="60"/>
                  <a:pt x="17" y="60"/>
                </a:cubicBezTo>
                <a:cubicBezTo>
                  <a:pt x="23" y="60"/>
                  <a:pt x="29" y="65"/>
                  <a:pt x="29" y="72"/>
                </a:cubicBezTo>
                <a:cubicBezTo>
                  <a:pt x="33" y="72"/>
                  <a:pt x="33" y="72"/>
                  <a:pt x="33" y="72"/>
                </a:cubicBezTo>
                <a:cubicBezTo>
                  <a:pt x="33" y="65"/>
                  <a:pt x="38" y="60"/>
                  <a:pt x="45" y="60"/>
                </a:cubicBezTo>
                <a:cubicBezTo>
                  <a:pt x="51" y="60"/>
                  <a:pt x="56" y="65"/>
                  <a:pt x="57" y="71"/>
                </a:cubicBezTo>
                <a:cubicBezTo>
                  <a:pt x="57" y="103"/>
                  <a:pt x="57" y="103"/>
                  <a:pt x="57" y="103"/>
                </a:cubicBezTo>
                <a:cubicBezTo>
                  <a:pt x="57" y="108"/>
                  <a:pt x="60" y="112"/>
                  <a:pt x="65" y="112"/>
                </a:cubicBezTo>
                <a:cubicBezTo>
                  <a:pt x="70" y="112"/>
                  <a:pt x="74" y="108"/>
                  <a:pt x="74" y="103"/>
                </a:cubicBezTo>
                <a:cubicBezTo>
                  <a:pt x="70" y="103"/>
                  <a:pt x="70" y="103"/>
                  <a:pt x="70" y="103"/>
                </a:cubicBezTo>
                <a:cubicBezTo>
                  <a:pt x="70" y="106"/>
                  <a:pt x="68" y="108"/>
                  <a:pt x="65" y="108"/>
                </a:cubicBezTo>
                <a:cubicBezTo>
                  <a:pt x="63" y="108"/>
                  <a:pt x="61" y="106"/>
                  <a:pt x="61" y="103"/>
                </a:cubicBezTo>
                <a:cubicBezTo>
                  <a:pt x="61" y="72"/>
                  <a:pt x="61" y="72"/>
                  <a:pt x="61" y="72"/>
                </a:cubicBezTo>
                <a:cubicBezTo>
                  <a:pt x="61" y="65"/>
                  <a:pt x="66" y="60"/>
                  <a:pt x="73" y="60"/>
                </a:cubicBezTo>
                <a:cubicBezTo>
                  <a:pt x="79" y="60"/>
                  <a:pt x="85" y="65"/>
                  <a:pt x="85" y="72"/>
                </a:cubicBezTo>
                <a:cubicBezTo>
                  <a:pt x="88" y="72"/>
                  <a:pt x="88" y="72"/>
                  <a:pt x="88" y="72"/>
                </a:cubicBezTo>
                <a:cubicBezTo>
                  <a:pt x="88" y="65"/>
                  <a:pt x="94" y="60"/>
                  <a:pt x="101" y="60"/>
                </a:cubicBezTo>
                <a:cubicBezTo>
                  <a:pt x="107" y="60"/>
                  <a:pt x="112" y="65"/>
                  <a:pt x="113" y="72"/>
                </a:cubicBezTo>
                <a:cubicBezTo>
                  <a:pt x="116" y="72"/>
                  <a:pt x="116" y="72"/>
                  <a:pt x="116" y="72"/>
                </a:cubicBezTo>
                <a:cubicBezTo>
                  <a:pt x="117" y="70"/>
                  <a:pt x="117" y="68"/>
                  <a:pt x="117" y="66"/>
                </a:cubicBezTo>
                <a:cubicBezTo>
                  <a:pt x="117" y="34"/>
                  <a:pt x="92" y="9"/>
                  <a:pt x="61" y="8"/>
                </a:cubicBezTo>
                <a:close/>
                <a:moveTo>
                  <a:pt x="101" y="56"/>
                </a:moveTo>
                <a:cubicBezTo>
                  <a:pt x="94" y="56"/>
                  <a:pt x="89" y="60"/>
                  <a:pt x="87" y="65"/>
                </a:cubicBezTo>
                <a:cubicBezTo>
                  <a:pt x="84" y="60"/>
                  <a:pt x="79" y="56"/>
                  <a:pt x="73" y="56"/>
                </a:cubicBezTo>
                <a:cubicBezTo>
                  <a:pt x="67" y="56"/>
                  <a:pt x="61" y="60"/>
                  <a:pt x="59" y="65"/>
                </a:cubicBezTo>
                <a:cubicBezTo>
                  <a:pt x="56" y="60"/>
                  <a:pt x="51" y="56"/>
                  <a:pt x="45" y="56"/>
                </a:cubicBezTo>
                <a:cubicBezTo>
                  <a:pt x="39" y="56"/>
                  <a:pt x="33" y="60"/>
                  <a:pt x="31" y="65"/>
                </a:cubicBezTo>
                <a:cubicBezTo>
                  <a:pt x="28" y="60"/>
                  <a:pt x="23" y="56"/>
                  <a:pt x="17" y="56"/>
                </a:cubicBezTo>
                <a:cubicBezTo>
                  <a:pt x="12" y="56"/>
                  <a:pt x="7" y="58"/>
                  <a:pt x="4" y="62"/>
                </a:cubicBezTo>
                <a:cubicBezTo>
                  <a:pt x="6" y="34"/>
                  <a:pt x="30" y="12"/>
                  <a:pt x="59" y="12"/>
                </a:cubicBezTo>
                <a:cubicBezTo>
                  <a:pt x="87" y="12"/>
                  <a:pt x="111" y="34"/>
                  <a:pt x="113" y="62"/>
                </a:cubicBezTo>
                <a:cubicBezTo>
                  <a:pt x="110" y="58"/>
                  <a:pt x="105" y="56"/>
                  <a:pt x="101" y="56"/>
                </a:cubicBezTo>
                <a:close/>
              </a:path>
            </a:pathLst>
          </a:custGeom>
          <a:solidFill>
            <a:srgbClr val="157E9F"/>
          </a:solidFill>
          <a:ln>
            <a:noFill/>
          </a:ln>
        </p:spPr>
        <p:txBody>
          <a:bodyPr/>
          <a:lstStyle/>
          <a:p>
            <a:endParaRPr lang="zh-CN" altLang="en-US"/>
          </a:p>
        </p:txBody>
      </p:sp>
      <p:sp>
        <p:nvSpPr>
          <p:cNvPr id="138" name="Freeform 79"/>
          <p:cNvSpPr>
            <a:spLocks noEditPoints="1"/>
          </p:cNvSpPr>
          <p:nvPr/>
        </p:nvSpPr>
        <p:spPr bwMode="auto">
          <a:xfrm>
            <a:off x="9802215" y="4946801"/>
            <a:ext cx="367246" cy="367246"/>
          </a:xfrm>
          <a:custGeom>
            <a:avLst/>
            <a:gdLst>
              <a:gd name="T0" fmla="*/ 138497 w 100"/>
              <a:gd name="T1" fmla="*/ 0 h 100"/>
              <a:gd name="T2" fmla="*/ 0 w 100"/>
              <a:gd name="T3" fmla="*/ 138497 h 100"/>
              <a:gd name="T4" fmla="*/ 138497 w 100"/>
              <a:gd name="T5" fmla="*/ 276993 h 100"/>
              <a:gd name="T6" fmla="*/ 276993 w 100"/>
              <a:gd name="T7" fmla="*/ 138497 h 100"/>
              <a:gd name="T8" fmla="*/ 138497 w 100"/>
              <a:gd name="T9" fmla="*/ 0 h 100"/>
              <a:gd name="T10" fmla="*/ 265913 w 100"/>
              <a:gd name="T11" fmla="*/ 132957 h 100"/>
              <a:gd name="T12" fmla="*/ 166196 w 100"/>
              <a:gd name="T13" fmla="*/ 132957 h 100"/>
              <a:gd name="T14" fmla="*/ 199435 w 100"/>
              <a:gd name="T15" fmla="*/ 27699 h 100"/>
              <a:gd name="T16" fmla="*/ 265913 w 100"/>
              <a:gd name="T17" fmla="*/ 132957 h 100"/>
              <a:gd name="T18" fmla="*/ 191125 w 100"/>
              <a:gd name="T19" fmla="*/ 22159 h 100"/>
              <a:gd name="T20" fmla="*/ 155116 w 100"/>
              <a:gd name="T21" fmla="*/ 132957 h 100"/>
              <a:gd name="T22" fmla="*/ 121877 w 100"/>
              <a:gd name="T23" fmla="*/ 132957 h 100"/>
              <a:gd name="T24" fmla="*/ 85868 w 100"/>
              <a:gd name="T25" fmla="*/ 22159 h 100"/>
              <a:gd name="T26" fmla="*/ 138497 w 100"/>
              <a:gd name="T27" fmla="*/ 11080 h 100"/>
              <a:gd name="T28" fmla="*/ 191125 w 100"/>
              <a:gd name="T29" fmla="*/ 22159 h 100"/>
              <a:gd name="T30" fmla="*/ 74788 w 100"/>
              <a:gd name="T31" fmla="*/ 27699 h 100"/>
              <a:gd name="T32" fmla="*/ 110797 w 100"/>
              <a:gd name="T33" fmla="*/ 132957 h 100"/>
              <a:gd name="T34" fmla="*/ 11080 w 100"/>
              <a:gd name="T35" fmla="*/ 132957 h 100"/>
              <a:gd name="T36" fmla="*/ 74788 w 100"/>
              <a:gd name="T37" fmla="*/ 27699 h 100"/>
              <a:gd name="T38" fmla="*/ 11080 w 100"/>
              <a:gd name="T39" fmla="*/ 144036 h 100"/>
              <a:gd name="T40" fmla="*/ 110797 w 100"/>
              <a:gd name="T41" fmla="*/ 144036 h 100"/>
              <a:gd name="T42" fmla="*/ 74788 w 100"/>
              <a:gd name="T43" fmla="*/ 249294 h 100"/>
              <a:gd name="T44" fmla="*/ 11080 w 100"/>
              <a:gd name="T45" fmla="*/ 144036 h 100"/>
              <a:gd name="T46" fmla="*/ 85868 w 100"/>
              <a:gd name="T47" fmla="*/ 254834 h 100"/>
              <a:gd name="T48" fmla="*/ 121877 w 100"/>
              <a:gd name="T49" fmla="*/ 144036 h 100"/>
              <a:gd name="T50" fmla="*/ 155116 w 100"/>
              <a:gd name="T51" fmla="*/ 144036 h 100"/>
              <a:gd name="T52" fmla="*/ 191125 w 100"/>
              <a:gd name="T53" fmla="*/ 254834 h 100"/>
              <a:gd name="T54" fmla="*/ 138497 w 100"/>
              <a:gd name="T55" fmla="*/ 265913 h 100"/>
              <a:gd name="T56" fmla="*/ 85868 w 100"/>
              <a:gd name="T57" fmla="*/ 254834 h 100"/>
              <a:gd name="T58" fmla="*/ 199435 w 100"/>
              <a:gd name="T59" fmla="*/ 249294 h 100"/>
              <a:gd name="T60" fmla="*/ 166196 w 100"/>
              <a:gd name="T61" fmla="*/ 144036 h 100"/>
              <a:gd name="T62" fmla="*/ 265913 w 100"/>
              <a:gd name="T63" fmla="*/ 144036 h 100"/>
              <a:gd name="T64" fmla="*/ 199435 w 100"/>
              <a:gd name="T65" fmla="*/ 249294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00">
                <a:moveTo>
                  <a:pt x="50" y="0"/>
                </a:moveTo>
                <a:cubicBezTo>
                  <a:pt x="22" y="0"/>
                  <a:pt x="0" y="22"/>
                  <a:pt x="0" y="50"/>
                </a:cubicBezTo>
                <a:cubicBezTo>
                  <a:pt x="0" y="77"/>
                  <a:pt x="22" y="100"/>
                  <a:pt x="50" y="100"/>
                </a:cubicBezTo>
                <a:cubicBezTo>
                  <a:pt x="77" y="100"/>
                  <a:pt x="100" y="77"/>
                  <a:pt x="100" y="50"/>
                </a:cubicBezTo>
                <a:cubicBezTo>
                  <a:pt x="100" y="22"/>
                  <a:pt x="77" y="0"/>
                  <a:pt x="50" y="0"/>
                </a:cubicBezTo>
                <a:close/>
                <a:moveTo>
                  <a:pt x="96" y="48"/>
                </a:moveTo>
                <a:cubicBezTo>
                  <a:pt x="60" y="48"/>
                  <a:pt x="60" y="48"/>
                  <a:pt x="60" y="48"/>
                </a:cubicBezTo>
                <a:cubicBezTo>
                  <a:pt x="60" y="34"/>
                  <a:pt x="65" y="21"/>
                  <a:pt x="72" y="10"/>
                </a:cubicBezTo>
                <a:cubicBezTo>
                  <a:pt x="86" y="17"/>
                  <a:pt x="95" y="31"/>
                  <a:pt x="96" y="48"/>
                </a:cubicBezTo>
                <a:close/>
                <a:moveTo>
                  <a:pt x="69" y="8"/>
                </a:moveTo>
                <a:cubicBezTo>
                  <a:pt x="61" y="20"/>
                  <a:pt x="56" y="33"/>
                  <a:pt x="56" y="48"/>
                </a:cubicBezTo>
                <a:cubicBezTo>
                  <a:pt x="44" y="48"/>
                  <a:pt x="44" y="48"/>
                  <a:pt x="44" y="48"/>
                </a:cubicBezTo>
                <a:cubicBezTo>
                  <a:pt x="43" y="33"/>
                  <a:pt x="39" y="20"/>
                  <a:pt x="31" y="8"/>
                </a:cubicBezTo>
                <a:cubicBezTo>
                  <a:pt x="37" y="5"/>
                  <a:pt x="43" y="4"/>
                  <a:pt x="50" y="4"/>
                </a:cubicBezTo>
                <a:cubicBezTo>
                  <a:pt x="57" y="4"/>
                  <a:pt x="63" y="5"/>
                  <a:pt x="69" y="8"/>
                </a:cubicBezTo>
                <a:close/>
                <a:moveTo>
                  <a:pt x="27" y="10"/>
                </a:moveTo>
                <a:cubicBezTo>
                  <a:pt x="35" y="21"/>
                  <a:pt x="39" y="34"/>
                  <a:pt x="40" y="48"/>
                </a:cubicBezTo>
                <a:cubicBezTo>
                  <a:pt x="4" y="48"/>
                  <a:pt x="4" y="48"/>
                  <a:pt x="4" y="48"/>
                </a:cubicBezTo>
                <a:cubicBezTo>
                  <a:pt x="5" y="31"/>
                  <a:pt x="14" y="17"/>
                  <a:pt x="27" y="10"/>
                </a:cubicBezTo>
                <a:close/>
                <a:moveTo>
                  <a:pt x="4" y="52"/>
                </a:moveTo>
                <a:cubicBezTo>
                  <a:pt x="40" y="52"/>
                  <a:pt x="40" y="52"/>
                  <a:pt x="40" y="52"/>
                </a:cubicBezTo>
                <a:cubicBezTo>
                  <a:pt x="39" y="65"/>
                  <a:pt x="35" y="78"/>
                  <a:pt x="27" y="90"/>
                </a:cubicBezTo>
                <a:cubicBezTo>
                  <a:pt x="14" y="82"/>
                  <a:pt x="5" y="68"/>
                  <a:pt x="4" y="52"/>
                </a:cubicBezTo>
                <a:close/>
                <a:moveTo>
                  <a:pt x="31" y="92"/>
                </a:moveTo>
                <a:cubicBezTo>
                  <a:pt x="39" y="80"/>
                  <a:pt x="43" y="66"/>
                  <a:pt x="44" y="52"/>
                </a:cubicBezTo>
                <a:cubicBezTo>
                  <a:pt x="56" y="52"/>
                  <a:pt x="56" y="52"/>
                  <a:pt x="56" y="52"/>
                </a:cubicBezTo>
                <a:cubicBezTo>
                  <a:pt x="56" y="66"/>
                  <a:pt x="61" y="80"/>
                  <a:pt x="69" y="92"/>
                </a:cubicBezTo>
                <a:cubicBezTo>
                  <a:pt x="63" y="94"/>
                  <a:pt x="57" y="96"/>
                  <a:pt x="50" y="96"/>
                </a:cubicBezTo>
                <a:cubicBezTo>
                  <a:pt x="43" y="96"/>
                  <a:pt x="37" y="94"/>
                  <a:pt x="31" y="92"/>
                </a:cubicBezTo>
                <a:close/>
                <a:moveTo>
                  <a:pt x="72" y="90"/>
                </a:moveTo>
                <a:cubicBezTo>
                  <a:pt x="65" y="78"/>
                  <a:pt x="60" y="65"/>
                  <a:pt x="60" y="52"/>
                </a:cubicBezTo>
                <a:cubicBezTo>
                  <a:pt x="96" y="52"/>
                  <a:pt x="96" y="52"/>
                  <a:pt x="96" y="52"/>
                </a:cubicBezTo>
                <a:cubicBezTo>
                  <a:pt x="95" y="68"/>
                  <a:pt x="86" y="82"/>
                  <a:pt x="72" y="90"/>
                </a:cubicBezTo>
                <a:close/>
              </a:path>
            </a:pathLst>
          </a:custGeom>
          <a:solidFill>
            <a:srgbClr val="157E9F"/>
          </a:solidFill>
          <a:ln>
            <a:noFill/>
          </a:ln>
        </p:spPr>
        <p:txBody>
          <a:bodyPr/>
          <a:lstStyle/>
          <a:p>
            <a:endParaRPr lang="zh-CN" altLang="en-US"/>
          </a:p>
        </p:txBody>
      </p:sp>
      <p:sp>
        <p:nvSpPr>
          <p:cNvPr id="139" name="Freeform 80"/>
          <p:cNvSpPr>
            <a:spLocks noEditPoints="1"/>
          </p:cNvSpPr>
          <p:nvPr/>
        </p:nvSpPr>
        <p:spPr bwMode="auto">
          <a:xfrm>
            <a:off x="11143189" y="4911125"/>
            <a:ext cx="264417" cy="438598"/>
          </a:xfrm>
          <a:custGeom>
            <a:avLst/>
            <a:gdLst>
              <a:gd name="T0" fmla="*/ 127393 w 170"/>
              <a:gd name="T1" fmla="*/ 38569 h 284"/>
              <a:gd name="T2" fmla="*/ 115706 w 170"/>
              <a:gd name="T3" fmla="*/ 141418 h 284"/>
              <a:gd name="T4" fmla="*/ 113368 w 170"/>
              <a:gd name="T5" fmla="*/ 155443 h 284"/>
              <a:gd name="T6" fmla="*/ 127393 w 170"/>
              <a:gd name="T7" fmla="*/ 155443 h 284"/>
              <a:gd name="T8" fmla="*/ 176481 w 170"/>
              <a:gd name="T9" fmla="*/ 155443 h 284"/>
              <a:gd name="T10" fmla="*/ 71294 w 170"/>
              <a:gd name="T11" fmla="*/ 293355 h 284"/>
              <a:gd name="T12" fmla="*/ 82981 w 170"/>
              <a:gd name="T13" fmla="*/ 188168 h 284"/>
              <a:gd name="T14" fmla="*/ 85319 w 170"/>
              <a:gd name="T15" fmla="*/ 177649 h 284"/>
              <a:gd name="T16" fmla="*/ 71294 w 170"/>
              <a:gd name="T17" fmla="*/ 177649 h 284"/>
              <a:gd name="T18" fmla="*/ 22206 w 170"/>
              <a:gd name="T19" fmla="*/ 177649 h 284"/>
              <a:gd name="T20" fmla="*/ 127393 w 170"/>
              <a:gd name="T21" fmla="*/ 38569 h 284"/>
              <a:gd name="T22" fmla="*/ 143756 w 170"/>
              <a:gd name="T23" fmla="*/ 0 h 284"/>
              <a:gd name="T24" fmla="*/ 0 w 170"/>
              <a:gd name="T25" fmla="*/ 188168 h 284"/>
              <a:gd name="T26" fmla="*/ 71294 w 170"/>
              <a:gd name="T27" fmla="*/ 188168 h 284"/>
              <a:gd name="T28" fmla="*/ 54931 w 170"/>
              <a:gd name="T29" fmla="*/ 331924 h 284"/>
              <a:gd name="T30" fmla="*/ 198687 w 170"/>
              <a:gd name="T31" fmla="*/ 143756 h 284"/>
              <a:gd name="T32" fmla="*/ 127393 w 170"/>
              <a:gd name="T33" fmla="*/ 143756 h 284"/>
              <a:gd name="T34" fmla="*/ 143756 w 170"/>
              <a:gd name="T35" fmla="*/ 0 h 284"/>
              <a:gd name="T36" fmla="*/ 143756 w 170"/>
              <a:gd name="T37" fmla="*/ 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0" h="284">
                <a:moveTo>
                  <a:pt x="109" y="33"/>
                </a:moveTo>
                <a:lnTo>
                  <a:pt x="99" y="121"/>
                </a:lnTo>
                <a:lnTo>
                  <a:pt x="97" y="133"/>
                </a:lnTo>
                <a:lnTo>
                  <a:pt x="109" y="133"/>
                </a:lnTo>
                <a:lnTo>
                  <a:pt x="151" y="133"/>
                </a:lnTo>
                <a:lnTo>
                  <a:pt x="61" y="251"/>
                </a:lnTo>
                <a:lnTo>
                  <a:pt x="71" y="161"/>
                </a:lnTo>
                <a:lnTo>
                  <a:pt x="73" y="152"/>
                </a:lnTo>
                <a:lnTo>
                  <a:pt x="61" y="152"/>
                </a:lnTo>
                <a:lnTo>
                  <a:pt x="19" y="152"/>
                </a:lnTo>
                <a:lnTo>
                  <a:pt x="109" y="33"/>
                </a:lnTo>
                <a:close/>
                <a:moveTo>
                  <a:pt x="123" y="0"/>
                </a:moveTo>
                <a:lnTo>
                  <a:pt x="0" y="161"/>
                </a:lnTo>
                <a:lnTo>
                  <a:pt x="61" y="161"/>
                </a:lnTo>
                <a:lnTo>
                  <a:pt x="47" y="284"/>
                </a:lnTo>
                <a:lnTo>
                  <a:pt x="170" y="123"/>
                </a:lnTo>
                <a:lnTo>
                  <a:pt x="109" y="123"/>
                </a:lnTo>
                <a:lnTo>
                  <a:pt x="123" y="0"/>
                </a:lnTo>
                <a:close/>
              </a:path>
            </a:pathLst>
          </a:custGeom>
          <a:solidFill>
            <a:srgbClr val="157E9F"/>
          </a:solidFill>
          <a:ln>
            <a:noFill/>
          </a:ln>
        </p:spPr>
        <p:txBody>
          <a:bodyPr/>
          <a:lstStyle/>
          <a:p>
            <a:endParaRPr lang="zh-CN" altLang="en-US"/>
          </a:p>
        </p:txBody>
      </p:sp>
      <p:sp>
        <p:nvSpPr>
          <p:cNvPr id="140" name="Freeform 81"/>
          <p:cNvSpPr>
            <a:spLocks noEditPoints="1"/>
          </p:cNvSpPr>
          <p:nvPr/>
        </p:nvSpPr>
        <p:spPr bwMode="auto">
          <a:xfrm>
            <a:off x="11143189" y="4911125"/>
            <a:ext cx="264417" cy="438598"/>
          </a:xfrm>
          <a:custGeom>
            <a:avLst/>
            <a:gdLst>
              <a:gd name="T0" fmla="*/ 127393 w 170"/>
              <a:gd name="T1" fmla="*/ 38569 h 284"/>
              <a:gd name="T2" fmla="*/ 115706 w 170"/>
              <a:gd name="T3" fmla="*/ 141418 h 284"/>
              <a:gd name="T4" fmla="*/ 113368 w 170"/>
              <a:gd name="T5" fmla="*/ 155443 h 284"/>
              <a:gd name="T6" fmla="*/ 127393 w 170"/>
              <a:gd name="T7" fmla="*/ 155443 h 284"/>
              <a:gd name="T8" fmla="*/ 176481 w 170"/>
              <a:gd name="T9" fmla="*/ 155443 h 284"/>
              <a:gd name="T10" fmla="*/ 71294 w 170"/>
              <a:gd name="T11" fmla="*/ 293355 h 284"/>
              <a:gd name="T12" fmla="*/ 82981 w 170"/>
              <a:gd name="T13" fmla="*/ 188168 h 284"/>
              <a:gd name="T14" fmla="*/ 85319 w 170"/>
              <a:gd name="T15" fmla="*/ 177649 h 284"/>
              <a:gd name="T16" fmla="*/ 71294 w 170"/>
              <a:gd name="T17" fmla="*/ 177649 h 284"/>
              <a:gd name="T18" fmla="*/ 22206 w 170"/>
              <a:gd name="T19" fmla="*/ 177649 h 284"/>
              <a:gd name="T20" fmla="*/ 127393 w 170"/>
              <a:gd name="T21" fmla="*/ 38569 h 284"/>
              <a:gd name="T22" fmla="*/ 143756 w 170"/>
              <a:gd name="T23" fmla="*/ 0 h 284"/>
              <a:gd name="T24" fmla="*/ 0 w 170"/>
              <a:gd name="T25" fmla="*/ 188168 h 284"/>
              <a:gd name="T26" fmla="*/ 71294 w 170"/>
              <a:gd name="T27" fmla="*/ 188168 h 284"/>
              <a:gd name="T28" fmla="*/ 54931 w 170"/>
              <a:gd name="T29" fmla="*/ 331924 h 284"/>
              <a:gd name="T30" fmla="*/ 198687 w 170"/>
              <a:gd name="T31" fmla="*/ 143756 h 284"/>
              <a:gd name="T32" fmla="*/ 127393 w 170"/>
              <a:gd name="T33" fmla="*/ 143756 h 284"/>
              <a:gd name="T34" fmla="*/ 143756 w 170"/>
              <a:gd name="T35" fmla="*/ 0 h 284"/>
              <a:gd name="T36" fmla="*/ 143756 w 170"/>
              <a:gd name="T37" fmla="*/ 0 h 2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0" h="284">
                <a:moveTo>
                  <a:pt x="109" y="33"/>
                </a:moveTo>
                <a:lnTo>
                  <a:pt x="99" y="121"/>
                </a:lnTo>
                <a:lnTo>
                  <a:pt x="97" y="133"/>
                </a:lnTo>
                <a:lnTo>
                  <a:pt x="109" y="133"/>
                </a:lnTo>
                <a:lnTo>
                  <a:pt x="151" y="133"/>
                </a:lnTo>
                <a:lnTo>
                  <a:pt x="61" y="251"/>
                </a:lnTo>
                <a:lnTo>
                  <a:pt x="71" y="161"/>
                </a:lnTo>
                <a:lnTo>
                  <a:pt x="73" y="152"/>
                </a:lnTo>
                <a:lnTo>
                  <a:pt x="61" y="152"/>
                </a:lnTo>
                <a:lnTo>
                  <a:pt x="19" y="152"/>
                </a:lnTo>
                <a:lnTo>
                  <a:pt x="109" y="33"/>
                </a:lnTo>
                <a:moveTo>
                  <a:pt x="123" y="0"/>
                </a:moveTo>
                <a:lnTo>
                  <a:pt x="0" y="161"/>
                </a:lnTo>
                <a:lnTo>
                  <a:pt x="61" y="161"/>
                </a:lnTo>
                <a:lnTo>
                  <a:pt x="47" y="284"/>
                </a:lnTo>
                <a:lnTo>
                  <a:pt x="170" y="123"/>
                </a:lnTo>
                <a:lnTo>
                  <a:pt x="109" y="123"/>
                </a:lnTo>
                <a:lnTo>
                  <a:pt x="123" y="0"/>
                </a:lnTo>
              </a:path>
            </a:pathLst>
          </a:custGeom>
          <a:solidFill>
            <a:srgbClr val="157E9F"/>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文本框 3"/>
          <p:cNvSpPr txBox="1">
            <a:spLocks noChangeArrowheads="1"/>
          </p:cNvSpPr>
          <p:nvPr/>
        </p:nvSpPr>
        <p:spPr bwMode="auto">
          <a:xfrm>
            <a:off x="397606" y="887413"/>
            <a:ext cx="1015663" cy="5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5400" dirty="0">
                <a:solidFill>
                  <a:srgbClr val="157E9F"/>
                </a:solidFill>
                <a:latin typeface="方正清刻本悦宋简体" panose="02000000000000000000" pitchFamily="2" charset="-122"/>
                <a:ea typeface="方正清刻本悦宋简体" panose="02000000000000000000" pitchFamily="2" charset="-122"/>
              </a:rPr>
              <a:t>备用可编辑图标</a:t>
            </a:r>
          </a:p>
        </p:txBody>
      </p:sp>
      <p:grpSp>
        <p:nvGrpSpPr>
          <p:cNvPr id="94" name="组合 93"/>
          <p:cNvGrpSpPr/>
          <p:nvPr/>
        </p:nvGrpSpPr>
        <p:grpSpPr>
          <a:xfrm>
            <a:off x="1871115" y="1090555"/>
            <a:ext cx="652589" cy="652589"/>
            <a:chOff x="1017588" y="1054100"/>
            <a:chExt cx="690562" cy="690563"/>
          </a:xfrm>
          <a:solidFill>
            <a:srgbClr val="157E9F"/>
          </a:solidFill>
        </p:grpSpPr>
        <p:sp>
          <p:nvSpPr>
            <p:cNvPr id="95" name="Freeform 5"/>
            <p:cNvSpPr>
              <a:spLocks noEditPoints="1"/>
            </p:cNvSpPr>
            <p:nvPr/>
          </p:nvSpPr>
          <p:spPr bwMode="auto">
            <a:xfrm>
              <a:off x="1017588" y="1565275"/>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6" name="Freeform 6"/>
            <p:cNvSpPr>
              <a:spLocks noEditPoints="1"/>
            </p:cNvSpPr>
            <p:nvPr/>
          </p:nvSpPr>
          <p:spPr bwMode="auto">
            <a:xfrm>
              <a:off x="1017588" y="1054100"/>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7" name="Freeform 7"/>
            <p:cNvSpPr>
              <a:spLocks noEditPoints="1"/>
            </p:cNvSpPr>
            <p:nvPr/>
          </p:nvSpPr>
          <p:spPr bwMode="auto">
            <a:xfrm>
              <a:off x="1017588" y="1309688"/>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8" name="Freeform 8"/>
            <p:cNvSpPr>
              <a:spLocks noEditPoints="1"/>
            </p:cNvSpPr>
            <p:nvPr/>
          </p:nvSpPr>
          <p:spPr bwMode="auto">
            <a:xfrm>
              <a:off x="1273175" y="1565275"/>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99" name="Freeform 9"/>
            <p:cNvSpPr>
              <a:spLocks noEditPoints="1"/>
            </p:cNvSpPr>
            <p:nvPr/>
          </p:nvSpPr>
          <p:spPr bwMode="auto">
            <a:xfrm>
              <a:off x="1273175" y="1054100"/>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0" name="Freeform 10"/>
            <p:cNvSpPr>
              <a:spLocks noEditPoints="1"/>
            </p:cNvSpPr>
            <p:nvPr/>
          </p:nvSpPr>
          <p:spPr bwMode="auto">
            <a:xfrm>
              <a:off x="1273175" y="1309688"/>
              <a:ext cx="179388"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1" name="Freeform 11"/>
            <p:cNvSpPr>
              <a:spLocks noEditPoints="1"/>
            </p:cNvSpPr>
            <p:nvPr/>
          </p:nvSpPr>
          <p:spPr bwMode="auto">
            <a:xfrm>
              <a:off x="1527175" y="1565275"/>
              <a:ext cx="180975"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moveTo>
                    <a:pt x="24" y="40"/>
                  </a:moveTo>
                  <a:cubicBezTo>
                    <a:pt x="15" y="40"/>
                    <a:pt x="8" y="33"/>
                    <a:pt x="8" y="24"/>
                  </a:cubicBezTo>
                  <a:cubicBezTo>
                    <a:pt x="8" y="16"/>
                    <a:pt x="15" y="8"/>
                    <a:pt x="24" y="8"/>
                  </a:cubicBezTo>
                  <a:cubicBezTo>
                    <a:pt x="33" y="8"/>
                    <a:pt x="40" y="16"/>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2" name="Freeform 12"/>
            <p:cNvSpPr>
              <a:spLocks noEditPoints="1"/>
            </p:cNvSpPr>
            <p:nvPr/>
          </p:nvSpPr>
          <p:spPr bwMode="auto">
            <a:xfrm>
              <a:off x="1527175" y="1054100"/>
              <a:ext cx="180975" cy="1793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8 h 48"/>
                <a:gd name="T12" fmla="*/ 40 w 48"/>
                <a:gd name="T13" fmla="*/ 24 h 48"/>
                <a:gd name="T14" fmla="*/ 24 w 48"/>
                <a:gd name="T15" fmla="*/ 40 h 48"/>
                <a:gd name="T16" fmla="*/ 8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8"/>
                    <a:pt x="48" y="24"/>
                  </a:cubicBezTo>
                  <a:cubicBezTo>
                    <a:pt x="48" y="11"/>
                    <a:pt x="37" y="0"/>
                    <a:pt x="24" y="0"/>
                  </a:cubicBezTo>
                  <a:cubicBezTo>
                    <a:pt x="11" y="0"/>
                    <a:pt x="0" y="11"/>
                    <a:pt x="0" y="24"/>
                  </a:cubicBezTo>
                  <a:cubicBezTo>
                    <a:pt x="0" y="38"/>
                    <a:pt x="11" y="48"/>
                    <a:pt x="24" y="48"/>
                  </a:cubicBezTo>
                  <a:moveTo>
                    <a:pt x="24" y="8"/>
                  </a:moveTo>
                  <a:cubicBezTo>
                    <a:pt x="33" y="8"/>
                    <a:pt x="40" y="16"/>
                    <a:pt x="40" y="24"/>
                  </a:cubicBezTo>
                  <a:cubicBezTo>
                    <a:pt x="40" y="33"/>
                    <a:pt x="33" y="40"/>
                    <a:pt x="24" y="40"/>
                  </a:cubicBezTo>
                  <a:cubicBezTo>
                    <a:pt x="15" y="40"/>
                    <a:pt x="8" y="33"/>
                    <a:pt x="8" y="24"/>
                  </a:cubicBezTo>
                  <a:cubicBezTo>
                    <a:pt x="8" y="16"/>
                    <a:pt x="15" y="8"/>
                    <a:pt x="24"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3" name="Freeform 13"/>
            <p:cNvSpPr>
              <a:spLocks noEditPoints="1"/>
            </p:cNvSpPr>
            <p:nvPr/>
          </p:nvSpPr>
          <p:spPr bwMode="auto">
            <a:xfrm>
              <a:off x="1527175" y="1309688"/>
              <a:ext cx="180975" cy="1793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moveTo>
                    <a:pt x="24" y="40"/>
                  </a:moveTo>
                  <a:cubicBezTo>
                    <a:pt x="15" y="40"/>
                    <a:pt x="8" y="33"/>
                    <a:pt x="8" y="24"/>
                  </a:cubicBezTo>
                  <a:cubicBezTo>
                    <a:pt x="8" y="15"/>
                    <a:pt x="15" y="8"/>
                    <a:pt x="24" y="8"/>
                  </a:cubicBezTo>
                  <a:cubicBezTo>
                    <a:pt x="33" y="8"/>
                    <a:pt x="40" y="15"/>
                    <a:pt x="40" y="24"/>
                  </a:cubicBezTo>
                  <a:cubicBezTo>
                    <a:pt x="40" y="33"/>
                    <a:pt x="33" y="40"/>
                    <a:pt x="24" y="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41" name="组合 140"/>
          <p:cNvGrpSpPr/>
          <p:nvPr/>
        </p:nvGrpSpPr>
        <p:grpSpPr>
          <a:xfrm>
            <a:off x="3236301" y="984041"/>
            <a:ext cx="483066" cy="852115"/>
            <a:chOff x="2462213" y="941388"/>
            <a:chExt cx="511175" cy="901700"/>
          </a:xfrm>
          <a:solidFill>
            <a:srgbClr val="157E9F"/>
          </a:solidFill>
        </p:grpSpPr>
        <p:sp>
          <p:nvSpPr>
            <p:cNvPr id="142" name="Freeform 14"/>
            <p:cNvSpPr>
              <a:spLocks noEditPoints="1"/>
            </p:cNvSpPr>
            <p:nvPr/>
          </p:nvSpPr>
          <p:spPr bwMode="auto">
            <a:xfrm>
              <a:off x="2552700" y="941388"/>
              <a:ext cx="330200" cy="630238"/>
            </a:xfrm>
            <a:custGeom>
              <a:avLst/>
              <a:gdLst>
                <a:gd name="T0" fmla="*/ 44 w 88"/>
                <a:gd name="T1" fmla="*/ 168 h 168"/>
                <a:gd name="T2" fmla="*/ 88 w 88"/>
                <a:gd name="T3" fmla="*/ 124 h 168"/>
                <a:gd name="T4" fmla="*/ 88 w 88"/>
                <a:gd name="T5" fmla="*/ 44 h 168"/>
                <a:gd name="T6" fmla="*/ 44 w 88"/>
                <a:gd name="T7" fmla="*/ 0 h 168"/>
                <a:gd name="T8" fmla="*/ 0 w 88"/>
                <a:gd name="T9" fmla="*/ 44 h 168"/>
                <a:gd name="T10" fmla="*/ 0 w 88"/>
                <a:gd name="T11" fmla="*/ 124 h 168"/>
                <a:gd name="T12" fmla="*/ 44 w 88"/>
                <a:gd name="T13" fmla="*/ 168 h 168"/>
                <a:gd name="T14" fmla="*/ 8 w 88"/>
                <a:gd name="T15" fmla="*/ 44 h 168"/>
                <a:gd name="T16" fmla="*/ 44 w 88"/>
                <a:gd name="T17" fmla="*/ 8 h 168"/>
                <a:gd name="T18" fmla="*/ 80 w 88"/>
                <a:gd name="T19" fmla="*/ 44 h 168"/>
                <a:gd name="T20" fmla="*/ 80 w 88"/>
                <a:gd name="T21" fmla="*/ 124 h 168"/>
                <a:gd name="T22" fmla="*/ 44 w 88"/>
                <a:gd name="T23" fmla="*/ 160 h 168"/>
                <a:gd name="T24" fmla="*/ 8 w 88"/>
                <a:gd name="T25" fmla="*/ 124 h 168"/>
                <a:gd name="T26" fmla="*/ 8 w 88"/>
                <a:gd name="T27"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68">
                  <a:moveTo>
                    <a:pt x="44" y="168"/>
                  </a:moveTo>
                  <a:cubicBezTo>
                    <a:pt x="68" y="168"/>
                    <a:pt x="88" y="148"/>
                    <a:pt x="88" y="124"/>
                  </a:cubicBezTo>
                  <a:cubicBezTo>
                    <a:pt x="88" y="44"/>
                    <a:pt x="88" y="44"/>
                    <a:pt x="88" y="44"/>
                  </a:cubicBezTo>
                  <a:cubicBezTo>
                    <a:pt x="88" y="19"/>
                    <a:pt x="68" y="0"/>
                    <a:pt x="44" y="0"/>
                  </a:cubicBezTo>
                  <a:cubicBezTo>
                    <a:pt x="19" y="0"/>
                    <a:pt x="0" y="19"/>
                    <a:pt x="0" y="44"/>
                  </a:cubicBezTo>
                  <a:cubicBezTo>
                    <a:pt x="0" y="124"/>
                    <a:pt x="0" y="124"/>
                    <a:pt x="0" y="124"/>
                  </a:cubicBezTo>
                  <a:cubicBezTo>
                    <a:pt x="0" y="148"/>
                    <a:pt x="19" y="168"/>
                    <a:pt x="44" y="168"/>
                  </a:cubicBezTo>
                  <a:moveTo>
                    <a:pt x="8" y="44"/>
                  </a:moveTo>
                  <a:cubicBezTo>
                    <a:pt x="8" y="24"/>
                    <a:pt x="24" y="8"/>
                    <a:pt x="44" y="8"/>
                  </a:cubicBezTo>
                  <a:cubicBezTo>
                    <a:pt x="64" y="8"/>
                    <a:pt x="80" y="24"/>
                    <a:pt x="80" y="44"/>
                  </a:cubicBezTo>
                  <a:cubicBezTo>
                    <a:pt x="80" y="124"/>
                    <a:pt x="80" y="124"/>
                    <a:pt x="80" y="124"/>
                  </a:cubicBezTo>
                  <a:cubicBezTo>
                    <a:pt x="80" y="143"/>
                    <a:pt x="64" y="160"/>
                    <a:pt x="44" y="160"/>
                  </a:cubicBezTo>
                  <a:cubicBezTo>
                    <a:pt x="24" y="160"/>
                    <a:pt x="8" y="143"/>
                    <a:pt x="8" y="124"/>
                  </a:cubicBezTo>
                  <a:lnTo>
                    <a:pt x="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43" name="Freeform 15"/>
            <p:cNvSpPr/>
            <p:nvPr/>
          </p:nvSpPr>
          <p:spPr bwMode="auto">
            <a:xfrm>
              <a:off x="2462213" y="1255713"/>
              <a:ext cx="511175" cy="587375"/>
            </a:xfrm>
            <a:custGeom>
              <a:avLst/>
              <a:gdLst>
                <a:gd name="T0" fmla="*/ 128 w 136"/>
                <a:gd name="T1" fmla="*/ 0 h 156"/>
                <a:gd name="T2" fmla="*/ 128 w 136"/>
                <a:gd name="T3" fmla="*/ 40 h 156"/>
                <a:gd name="T4" fmla="*/ 68 w 136"/>
                <a:gd name="T5" fmla="*/ 100 h 156"/>
                <a:gd name="T6" fmla="*/ 8 w 136"/>
                <a:gd name="T7" fmla="*/ 40 h 156"/>
                <a:gd name="T8" fmla="*/ 8 w 136"/>
                <a:gd name="T9" fmla="*/ 0 h 156"/>
                <a:gd name="T10" fmla="*/ 0 w 136"/>
                <a:gd name="T11" fmla="*/ 0 h 156"/>
                <a:gd name="T12" fmla="*/ 0 w 136"/>
                <a:gd name="T13" fmla="*/ 40 h 156"/>
                <a:gd name="T14" fmla="*/ 64 w 136"/>
                <a:gd name="T15" fmla="*/ 107 h 156"/>
                <a:gd name="T16" fmla="*/ 64 w 136"/>
                <a:gd name="T17" fmla="*/ 107 h 156"/>
                <a:gd name="T18" fmla="*/ 64 w 136"/>
                <a:gd name="T19" fmla="*/ 148 h 156"/>
                <a:gd name="T20" fmla="*/ 28 w 136"/>
                <a:gd name="T21" fmla="*/ 148 h 156"/>
                <a:gd name="T22" fmla="*/ 28 w 136"/>
                <a:gd name="T23" fmla="*/ 156 h 156"/>
                <a:gd name="T24" fmla="*/ 108 w 136"/>
                <a:gd name="T25" fmla="*/ 156 h 156"/>
                <a:gd name="T26" fmla="*/ 108 w 136"/>
                <a:gd name="T27" fmla="*/ 148 h 156"/>
                <a:gd name="T28" fmla="*/ 72 w 136"/>
                <a:gd name="T29" fmla="*/ 148 h 156"/>
                <a:gd name="T30" fmla="*/ 72 w 136"/>
                <a:gd name="T31" fmla="*/ 107 h 156"/>
                <a:gd name="T32" fmla="*/ 71 w 136"/>
                <a:gd name="T33" fmla="*/ 107 h 156"/>
                <a:gd name="T34" fmla="*/ 136 w 136"/>
                <a:gd name="T35" fmla="*/ 40 h 156"/>
                <a:gd name="T36" fmla="*/ 136 w 136"/>
                <a:gd name="T37" fmla="*/ 0 h 156"/>
                <a:gd name="T38" fmla="*/ 128 w 136"/>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156">
                  <a:moveTo>
                    <a:pt x="128" y="0"/>
                  </a:moveTo>
                  <a:cubicBezTo>
                    <a:pt x="128" y="40"/>
                    <a:pt x="128" y="40"/>
                    <a:pt x="128" y="40"/>
                  </a:cubicBezTo>
                  <a:cubicBezTo>
                    <a:pt x="128" y="73"/>
                    <a:pt x="101" y="100"/>
                    <a:pt x="68" y="100"/>
                  </a:cubicBezTo>
                  <a:cubicBezTo>
                    <a:pt x="35" y="100"/>
                    <a:pt x="8" y="73"/>
                    <a:pt x="8" y="40"/>
                  </a:cubicBezTo>
                  <a:cubicBezTo>
                    <a:pt x="8" y="0"/>
                    <a:pt x="8" y="0"/>
                    <a:pt x="8" y="0"/>
                  </a:cubicBezTo>
                  <a:cubicBezTo>
                    <a:pt x="0" y="0"/>
                    <a:pt x="0" y="0"/>
                    <a:pt x="0" y="0"/>
                  </a:cubicBezTo>
                  <a:cubicBezTo>
                    <a:pt x="0" y="40"/>
                    <a:pt x="0" y="40"/>
                    <a:pt x="0" y="40"/>
                  </a:cubicBezTo>
                  <a:cubicBezTo>
                    <a:pt x="0" y="76"/>
                    <a:pt x="28" y="106"/>
                    <a:pt x="64" y="107"/>
                  </a:cubicBezTo>
                  <a:cubicBezTo>
                    <a:pt x="64" y="107"/>
                    <a:pt x="64" y="107"/>
                    <a:pt x="64" y="107"/>
                  </a:cubicBezTo>
                  <a:cubicBezTo>
                    <a:pt x="64" y="148"/>
                    <a:pt x="64" y="148"/>
                    <a:pt x="64" y="148"/>
                  </a:cubicBezTo>
                  <a:cubicBezTo>
                    <a:pt x="28" y="148"/>
                    <a:pt x="28" y="148"/>
                    <a:pt x="28" y="148"/>
                  </a:cubicBezTo>
                  <a:cubicBezTo>
                    <a:pt x="28" y="156"/>
                    <a:pt x="28" y="156"/>
                    <a:pt x="28" y="156"/>
                  </a:cubicBezTo>
                  <a:cubicBezTo>
                    <a:pt x="108" y="156"/>
                    <a:pt x="108" y="156"/>
                    <a:pt x="108" y="156"/>
                  </a:cubicBezTo>
                  <a:cubicBezTo>
                    <a:pt x="108" y="148"/>
                    <a:pt x="108" y="148"/>
                    <a:pt x="108" y="148"/>
                  </a:cubicBezTo>
                  <a:cubicBezTo>
                    <a:pt x="72" y="148"/>
                    <a:pt x="72" y="148"/>
                    <a:pt x="72" y="148"/>
                  </a:cubicBezTo>
                  <a:cubicBezTo>
                    <a:pt x="72" y="107"/>
                    <a:pt x="72" y="107"/>
                    <a:pt x="72" y="107"/>
                  </a:cubicBezTo>
                  <a:cubicBezTo>
                    <a:pt x="71" y="107"/>
                    <a:pt x="71" y="107"/>
                    <a:pt x="71" y="107"/>
                  </a:cubicBezTo>
                  <a:cubicBezTo>
                    <a:pt x="107" y="106"/>
                    <a:pt x="136" y="76"/>
                    <a:pt x="136" y="40"/>
                  </a:cubicBezTo>
                  <a:cubicBezTo>
                    <a:pt x="136" y="0"/>
                    <a:pt x="136" y="0"/>
                    <a:pt x="136" y="0"/>
                  </a:cubicBez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44" name="组合 143"/>
          <p:cNvGrpSpPr/>
          <p:nvPr/>
        </p:nvGrpSpPr>
        <p:grpSpPr>
          <a:xfrm>
            <a:off x="4556480" y="976540"/>
            <a:ext cx="397554" cy="852115"/>
            <a:chOff x="3859213" y="933450"/>
            <a:chExt cx="420688" cy="901700"/>
          </a:xfrm>
          <a:solidFill>
            <a:srgbClr val="157E9F"/>
          </a:solidFill>
        </p:grpSpPr>
        <p:sp>
          <p:nvSpPr>
            <p:cNvPr id="145" name="Freeform 16"/>
            <p:cNvSpPr>
              <a:spLocks noEditPoints="1"/>
            </p:cNvSpPr>
            <p:nvPr/>
          </p:nvSpPr>
          <p:spPr bwMode="auto">
            <a:xfrm>
              <a:off x="3859213" y="933450"/>
              <a:ext cx="420688" cy="901700"/>
            </a:xfrm>
            <a:custGeom>
              <a:avLst/>
              <a:gdLst>
                <a:gd name="T0" fmla="*/ 0 w 265"/>
                <a:gd name="T1" fmla="*/ 0 h 568"/>
                <a:gd name="T2" fmla="*/ 0 w 265"/>
                <a:gd name="T3" fmla="*/ 57 h 568"/>
                <a:gd name="T4" fmla="*/ 66 w 265"/>
                <a:gd name="T5" fmla="*/ 170 h 568"/>
                <a:gd name="T6" fmla="*/ 66 w 265"/>
                <a:gd name="T7" fmla="*/ 568 h 568"/>
                <a:gd name="T8" fmla="*/ 198 w 265"/>
                <a:gd name="T9" fmla="*/ 568 h 568"/>
                <a:gd name="T10" fmla="*/ 198 w 265"/>
                <a:gd name="T11" fmla="*/ 170 h 568"/>
                <a:gd name="T12" fmla="*/ 265 w 265"/>
                <a:gd name="T13" fmla="*/ 57 h 568"/>
                <a:gd name="T14" fmla="*/ 265 w 265"/>
                <a:gd name="T15" fmla="*/ 0 h 568"/>
                <a:gd name="T16" fmla="*/ 0 w 265"/>
                <a:gd name="T17" fmla="*/ 0 h 568"/>
                <a:gd name="T18" fmla="*/ 19 w 265"/>
                <a:gd name="T19" fmla="*/ 19 h 568"/>
                <a:gd name="T20" fmla="*/ 246 w 265"/>
                <a:gd name="T21" fmla="*/ 19 h 568"/>
                <a:gd name="T22" fmla="*/ 246 w 265"/>
                <a:gd name="T23" fmla="*/ 52 h 568"/>
                <a:gd name="T24" fmla="*/ 243 w 265"/>
                <a:gd name="T25" fmla="*/ 57 h 568"/>
                <a:gd name="T26" fmla="*/ 23 w 265"/>
                <a:gd name="T27" fmla="*/ 57 h 568"/>
                <a:gd name="T28" fmla="*/ 19 w 265"/>
                <a:gd name="T29" fmla="*/ 52 h 568"/>
                <a:gd name="T30" fmla="*/ 19 w 265"/>
                <a:gd name="T31" fmla="*/ 19 h 568"/>
                <a:gd name="T32" fmla="*/ 85 w 265"/>
                <a:gd name="T33" fmla="*/ 511 h 568"/>
                <a:gd name="T34" fmla="*/ 179 w 265"/>
                <a:gd name="T35" fmla="*/ 511 h 568"/>
                <a:gd name="T36" fmla="*/ 179 w 265"/>
                <a:gd name="T37" fmla="*/ 549 h 568"/>
                <a:gd name="T38" fmla="*/ 85 w 265"/>
                <a:gd name="T39" fmla="*/ 549 h 568"/>
                <a:gd name="T40" fmla="*/ 85 w 265"/>
                <a:gd name="T41" fmla="*/ 511 h 568"/>
                <a:gd name="T42" fmla="*/ 182 w 265"/>
                <a:gd name="T43" fmla="*/ 161 h 568"/>
                <a:gd name="T44" fmla="*/ 179 w 265"/>
                <a:gd name="T45" fmla="*/ 166 h 568"/>
                <a:gd name="T46" fmla="*/ 179 w 265"/>
                <a:gd name="T47" fmla="*/ 170 h 568"/>
                <a:gd name="T48" fmla="*/ 179 w 265"/>
                <a:gd name="T49" fmla="*/ 492 h 568"/>
                <a:gd name="T50" fmla="*/ 85 w 265"/>
                <a:gd name="T51" fmla="*/ 492 h 568"/>
                <a:gd name="T52" fmla="*/ 85 w 265"/>
                <a:gd name="T53" fmla="*/ 170 h 568"/>
                <a:gd name="T54" fmla="*/ 85 w 265"/>
                <a:gd name="T55" fmla="*/ 166 h 568"/>
                <a:gd name="T56" fmla="*/ 83 w 265"/>
                <a:gd name="T57" fmla="*/ 161 h 568"/>
                <a:gd name="T58" fmla="*/ 33 w 265"/>
                <a:gd name="T59" fmla="*/ 76 h 568"/>
                <a:gd name="T60" fmla="*/ 232 w 265"/>
                <a:gd name="T61" fmla="*/ 76 h 568"/>
                <a:gd name="T62" fmla="*/ 182 w 265"/>
                <a:gd name="T63" fmla="*/ 16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568">
                  <a:moveTo>
                    <a:pt x="0" y="0"/>
                  </a:moveTo>
                  <a:lnTo>
                    <a:pt x="0" y="57"/>
                  </a:lnTo>
                  <a:lnTo>
                    <a:pt x="66" y="170"/>
                  </a:lnTo>
                  <a:lnTo>
                    <a:pt x="66" y="568"/>
                  </a:lnTo>
                  <a:lnTo>
                    <a:pt x="198" y="568"/>
                  </a:lnTo>
                  <a:lnTo>
                    <a:pt x="198" y="170"/>
                  </a:lnTo>
                  <a:lnTo>
                    <a:pt x="265" y="57"/>
                  </a:lnTo>
                  <a:lnTo>
                    <a:pt x="265" y="0"/>
                  </a:lnTo>
                  <a:lnTo>
                    <a:pt x="0" y="0"/>
                  </a:lnTo>
                  <a:close/>
                  <a:moveTo>
                    <a:pt x="19" y="19"/>
                  </a:moveTo>
                  <a:lnTo>
                    <a:pt x="246" y="19"/>
                  </a:lnTo>
                  <a:lnTo>
                    <a:pt x="246" y="52"/>
                  </a:lnTo>
                  <a:lnTo>
                    <a:pt x="243" y="57"/>
                  </a:lnTo>
                  <a:lnTo>
                    <a:pt x="23" y="57"/>
                  </a:lnTo>
                  <a:lnTo>
                    <a:pt x="19" y="52"/>
                  </a:lnTo>
                  <a:lnTo>
                    <a:pt x="19" y="19"/>
                  </a:lnTo>
                  <a:close/>
                  <a:moveTo>
                    <a:pt x="85" y="511"/>
                  </a:moveTo>
                  <a:lnTo>
                    <a:pt x="179" y="511"/>
                  </a:lnTo>
                  <a:lnTo>
                    <a:pt x="179" y="549"/>
                  </a:lnTo>
                  <a:lnTo>
                    <a:pt x="85" y="549"/>
                  </a:lnTo>
                  <a:lnTo>
                    <a:pt x="85" y="511"/>
                  </a:lnTo>
                  <a:close/>
                  <a:moveTo>
                    <a:pt x="182" y="161"/>
                  </a:moveTo>
                  <a:lnTo>
                    <a:pt x="179" y="166"/>
                  </a:lnTo>
                  <a:lnTo>
                    <a:pt x="179" y="170"/>
                  </a:lnTo>
                  <a:lnTo>
                    <a:pt x="179" y="492"/>
                  </a:lnTo>
                  <a:lnTo>
                    <a:pt x="85" y="492"/>
                  </a:lnTo>
                  <a:lnTo>
                    <a:pt x="85" y="170"/>
                  </a:lnTo>
                  <a:lnTo>
                    <a:pt x="85" y="166"/>
                  </a:lnTo>
                  <a:lnTo>
                    <a:pt x="83" y="161"/>
                  </a:lnTo>
                  <a:lnTo>
                    <a:pt x="33" y="76"/>
                  </a:lnTo>
                  <a:lnTo>
                    <a:pt x="232" y="76"/>
                  </a:lnTo>
                  <a:lnTo>
                    <a:pt x="182"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46" name="Freeform 17"/>
            <p:cNvSpPr>
              <a:spLocks noEditPoints="1"/>
            </p:cNvSpPr>
            <p:nvPr/>
          </p:nvSpPr>
          <p:spPr bwMode="auto">
            <a:xfrm>
              <a:off x="4024313" y="1354138"/>
              <a:ext cx="90488" cy="150813"/>
            </a:xfrm>
            <a:custGeom>
              <a:avLst/>
              <a:gdLst>
                <a:gd name="T0" fmla="*/ 12 w 24"/>
                <a:gd name="T1" fmla="*/ 0 h 40"/>
                <a:gd name="T2" fmla="*/ 0 w 24"/>
                <a:gd name="T3" fmla="*/ 12 h 40"/>
                <a:gd name="T4" fmla="*/ 0 w 24"/>
                <a:gd name="T5" fmla="*/ 28 h 40"/>
                <a:gd name="T6" fmla="*/ 12 w 24"/>
                <a:gd name="T7" fmla="*/ 40 h 40"/>
                <a:gd name="T8" fmla="*/ 24 w 24"/>
                <a:gd name="T9" fmla="*/ 28 h 40"/>
                <a:gd name="T10" fmla="*/ 24 w 24"/>
                <a:gd name="T11" fmla="*/ 12 h 40"/>
                <a:gd name="T12" fmla="*/ 12 w 24"/>
                <a:gd name="T13" fmla="*/ 0 h 40"/>
                <a:gd name="T14" fmla="*/ 16 w 24"/>
                <a:gd name="T15" fmla="*/ 28 h 40"/>
                <a:gd name="T16" fmla="*/ 12 w 24"/>
                <a:gd name="T17" fmla="*/ 32 h 40"/>
                <a:gd name="T18" fmla="*/ 8 w 24"/>
                <a:gd name="T19" fmla="*/ 28 h 40"/>
                <a:gd name="T20" fmla="*/ 8 w 24"/>
                <a:gd name="T21" fmla="*/ 12 h 40"/>
                <a:gd name="T22" fmla="*/ 12 w 24"/>
                <a:gd name="T23" fmla="*/ 8 h 40"/>
                <a:gd name="T24" fmla="*/ 16 w 24"/>
                <a:gd name="T25" fmla="*/ 12 h 40"/>
                <a:gd name="T26" fmla="*/ 16 w 24"/>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6" y="0"/>
                    <a:pt x="0" y="6"/>
                    <a:pt x="0" y="12"/>
                  </a:cubicBezTo>
                  <a:cubicBezTo>
                    <a:pt x="0" y="28"/>
                    <a:pt x="0" y="28"/>
                    <a:pt x="0" y="28"/>
                  </a:cubicBezTo>
                  <a:cubicBezTo>
                    <a:pt x="0" y="35"/>
                    <a:pt x="6" y="40"/>
                    <a:pt x="12" y="40"/>
                  </a:cubicBezTo>
                  <a:cubicBezTo>
                    <a:pt x="19" y="40"/>
                    <a:pt x="24" y="35"/>
                    <a:pt x="24" y="28"/>
                  </a:cubicBezTo>
                  <a:cubicBezTo>
                    <a:pt x="24" y="12"/>
                    <a:pt x="24" y="12"/>
                    <a:pt x="24" y="12"/>
                  </a:cubicBezTo>
                  <a:cubicBezTo>
                    <a:pt x="24" y="6"/>
                    <a:pt x="19" y="0"/>
                    <a:pt x="12" y="0"/>
                  </a:cubicBezTo>
                  <a:moveTo>
                    <a:pt x="16" y="28"/>
                  </a:moveTo>
                  <a:cubicBezTo>
                    <a:pt x="16" y="30"/>
                    <a:pt x="15" y="32"/>
                    <a:pt x="12" y="32"/>
                  </a:cubicBezTo>
                  <a:cubicBezTo>
                    <a:pt x="10" y="32"/>
                    <a:pt x="8" y="30"/>
                    <a:pt x="8" y="28"/>
                  </a:cubicBezTo>
                  <a:cubicBezTo>
                    <a:pt x="8" y="12"/>
                    <a:pt x="8" y="12"/>
                    <a:pt x="8" y="12"/>
                  </a:cubicBezTo>
                  <a:cubicBezTo>
                    <a:pt x="8" y="10"/>
                    <a:pt x="10" y="8"/>
                    <a:pt x="12" y="8"/>
                  </a:cubicBezTo>
                  <a:cubicBezTo>
                    <a:pt x="15" y="8"/>
                    <a:pt x="16" y="10"/>
                    <a:pt x="16" y="12"/>
                  </a:cubicBezTo>
                  <a:lnTo>
                    <a:pt x="1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47" name="Freeform 18"/>
          <p:cNvSpPr>
            <a:spLocks noEditPoints="1"/>
          </p:cNvSpPr>
          <p:nvPr/>
        </p:nvSpPr>
        <p:spPr bwMode="auto">
          <a:xfrm>
            <a:off x="5691454" y="1072275"/>
            <a:ext cx="708230" cy="637407"/>
          </a:xfrm>
          <a:custGeom>
            <a:avLst/>
            <a:gdLst>
              <a:gd name="T0" fmla="*/ 357479 w 200"/>
              <a:gd name="T1" fmla="*/ 19754 h 179"/>
              <a:gd name="T2" fmla="*/ 473352 w 200"/>
              <a:gd name="T3" fmla="*/ 135809 h 179"/>
              <a:gd name="T4" fmla="*/ 438837 w 200"/>
              <a:gd name="T5" fmla="*/ 222232 h 179"/>
              <a:gd name="T6" fmla="*/ 246538 w 200"/>
              <a:gd name="T7" fmla="*/ 414833 h 179"/>
              <a:gd name="T8" fmla="*/ 54238 w 200"/>
              <a:gd name="T9" fmla="*/ 219763 h 179"/>
              <a:gd name="T10" fmla="*/ 19723 w 200"/>
              <a:gd name="T11" fmla="*/ 135809 h 179"/>
              <a:gd name="T12" fmla="*/ 138061 w 200"/>
              <a:gd name="T13" fmla="*/ 19754 h 179"/>
              <a:gd name="T14" fmla="*/ 246538 w 200"/>
              <a:gd name="T15" fmla="*/ 91362 h 179"/>
              <a:gd name="T16" fmla="*/ 357479 w 200"/>
              <a:gd name="T17" fmla="*/ 19754 h 179"/>
              <a:gd name="T18" fmla="*/ 357479 w 200"/>
              <a:gd name="T19" fmla="*/ 0 h 179"/>
              <a:gd name="T20" fmla="*/ 246538 w 200"/>
              <a:gd name="T21" fmla="*/ 51854 h 179"/>
              <a:gd name="T22" fmla="*/ 138061 w 200"/>
              <a:gd name="T23" fmla="*/ 0 h 179"/>
              <a:gd name="T24" fmla="*/ 0 w 200"/>
              <a:gd name="T25" fmla="*/ 135809 h 179"/>
              <a:gd name="T26" fmla="*/ 39446 w 200"/>
              <a:gd name="T27" fmla="*/ 232109 h 179"/>
              <a:gd name="T28" fmla="*/ 234211 w 200"/>
              <a:gd name="T29" fmla="*/ 427180 h 179"/>
              <a:gd name="T30" fmla="*/ 246538 w 200"/>
              <a:gd name="T31" fmla="*/ 441995 h 179"/>
              <a:gd name="T32" fmla="*/ 261330 w 200"/>
              <a:gd name="T33" fmla="*/ 427180 h 179"/>
              <a:gd name="T34" fmla="*/ 451164 w 200"/>
              <a:gd name="T35" fmla="*/ 237048 h 179"/>
              <a:gd name="T36" fmla="*/ 493075 w 200"/>
              <a:gd name="T37" fmla="*/ 135809 h 179"/>
              <a:gd name="T38" fmla="*/ 357479 w 200"/>
              <a:gd name="T39" fmla="*/ 0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0" h="179">
                <a:moveTo>
                  <a:pt x="145" y="8"/>
                </a:moveTo>
                <a:cubicBezTo>
                  <a:pt x="171" y="8"/>
                  <a:pt x="192" y="29"/>
                  <a:pt x="192" y="55"/>
                </a:cubicBezTo>
                <a:cubicBezTo>
                  <a:pt x="192" y="69"/>
                  <a:pt x="187" y="81"/>
                  <a:pt x="178" y="90"/>
                </a:cubicBezTo>
                <a:cubicBezTo>
                  <a:pt x="100" y="168"/>
                  <a:pt x="100" y="168"/>
                  <a:pt x="100" y="168"/>
                </a:cubicBezTo>
                <a:cubicBezTo>
                  <a:pt x="22" y="89"/>
                  <a:pt x="22" y="89"/>
                  <a:pt x="22" y="89"/>
                </a:cubicBezTo>
                <a:cubicBezTo>
                  <a:pt x="14" y="80"/>
                  <a:pt x="8" y="68"/>
                  <a:pt x="8" y="55"/>
                </a:cubicBezTo>
                <a:cubicBezTo>
                  <a:pt x="8" y="29"/>
                  <a:pt x="30" y="8"/>
                  <a:pt x="56" y="8"/>
                </a:cubicBezTo>
                <a:cubicBezTo>
                  <a:pt x="76" y="8"/>
                  <a:pt x="93" y="20"/>
                  <a:pt x="100" y="37"/>
                </a:cubicBezTo>
                <a:cubicBezTo>
                  <a:pt x="108" y="20"/>
                  <a:pt x="125" y="8"/>
                  <a:pt x="145" y="8"/>
                </a:cubicBezTo>
                <a:moveTo>
                  <a:pt x="145" y="0"/>
                </a:moveTo>
                <a:cubicBezTo>
                  <a:pt x="127" y="0"/>
                  <a:pt x="111" y="8"/>
                  <a:pt x="100" y="21"/>
                </a:cubicBezTo>
                <a:cubicBezTo>
                  <a:pt x="90" y="8"/>
                  <a:pt x="74" y="0"/>
                  <a:pt x="56" y="0"/>
                </a:cubicBezTo>
                <a:cubicBezTo>
                  <a:pt x="25" y="0"/>
                  <a:pt x="0" y="25"/>
                  <a:pt x="0" y="55"/>
                </a:cubicBezTo>
                <a:cubicBezTo>
                  <a:pt x="0" y="70"/>
                  <a:pt x="6" y="84"/>
                  <a:pt x="16" y="94"/>
                </a:cubicBezTo>
                <a:cubicBezTo>
                  <a:pt x="95" y="173"/>
                  <a:pt x="95" y="173"/>
                  <a:pt x="95" y="173"/>
                </a:cubicBezTo>
                <a:cubicBezTo>
                  <a:pt x="100" y="179"/>
                  <a:pt x="100" y="179"/>
                  <a:pt x="100" y="179"/>
                </a:cubicBezTo>
                <a:cubicBezTo>
                  <a:pt x="106" y="173"/>
                  <a:pt x="106" y="173"/>
                  <a:pt x="106" y="173"/>
                </a:cubicBezTo>
                <a:cubicBezTo>
                  <a:pt x="183" y="96"/>
                  <a:pt x="183" y="96"/>
                  <a:pt x="183" y="96"/>
                </a:cubicBezTo>
                <a:cubicBezTo>
                  <a:pt x="194" y="85"/>
                  <a:pt x="200" y="71"/>
                  <a:pt x="200" y="55"/>
                </a:cubicBezTo>
                <a:cubicBezTo>
                  <a:pt x="200" y="25"/>
                  <a:pt x="175" y="0"/>
                  <a:pt x="145" y="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8" name="Freeform 19"/>
          <p:cNvSpPr>
            <a:spLocks noEditPoints="1"/>
          </p:cNvSpPr>
          <p:nvPr/>
        </p:nvSpPr>
        <p:spPr bwMode="auto">
          <a:xfrm>
            <a:off x="6897729" y="1197929"/>
            <a:ext cx="852160" cy="381529"/>
          </a:xfrm>
          <a:custGeom>
            <a:avLst/>
            <a:gdLst>
              <a:gd name="T0" fmla="*/ 458883 w 240"/>
              <a:gd name="T1" fmla="*/ 0 h 108"/>
              <a:gd name="T2" fmla="*/ 325659 w 240"/>
              <a:gd name="T3" fmla="*/ 132912 h 108"/>
              <a:gd name="T4" fmla="*/ 389804 w 240"/>
              <a:gd name="T5" fmla="*/ 246132 h 108"/>
              <a:gd name="T6" fmla="*/ 204770 w 240"/>
              <a:gd name="T7" fmla="*/ 246132 h 108"/>
              <a:gd name="T8" fmla="*/ 266448 w 240"/>
              <a:gd name="T9" fmla="*/ 132912 h 108"/>
              <a:gd name="T10" fmla="*/ 133224 w 240"/>
              <a:gd name="T11" fmla="*/ 0 h 108"/>
              <a:gd name="T12" fmla="*/ 0 w 240"/>
              <a:gd name="T13" fmla="*/ 132912 h 108"/>
              <a:gd name="T14" fmla="*/ 133224 w 240"/>
              <a:gd name="T15" fmla="*/ 265823 h 108"/>
              <a:gd name="T16" fmla="*/ 458883 w 240"/>
              <a:gd name="T17" fmla="*/ 265823 h 108"/>
              <a:gd name="T18" fmla="*/ 592107 w 240"/>
              <a:gd name="T19" fmla="*/ 132912 h 108"/>
              <a:gd name="T20" fmla="*/ 458883 w 240"/>
              <a:gd name="T21" fmla="*/ 0 h 108"/>
              <a:gd name="T22" fmla="*/ 19737 w 240"/>
              <a:gd name="T23" fmla="*/ 132912 h 108"/>
              <a:gd name="T24" fmla="*/ 133224 w 240"/>
              <a:gd name="T25" fmla="*/ 19691 h 108"/>
              <a:gd name="T26" fmla="*/ 246711 w 240"/>
              <a:gd name="T27" fmla="*/ 132912 h 108"/>
              <a:gd name="T28" fmla="*/ 133224 w 240"/>
              <a:gd name="T29" fmla="*/ 246132 h 108"/>
              <a:gd name="T30" fmla="*/ 19737 w 240"/>
              <a:gd name="T31" fmla="*/ 132912 h 108"/>
              <a:gd name="T32" fmla="*/ 458883 w 240"/>
              <a:gd name="T33" fmla="*/ 246132 h 108"/>
              <a:gd name="T34" fmla="*/ 345396 w 240"/>
              <a:gd name="T35" fmla="*/ 132912 h 108"/>
              <a:gd name="T36" fmla="*/ 458883 w 240"/>
              <a:gd name="T37" fmla="*/ 19691 h 108"/>
              <a:gd name="T38" fmla="*/ 572370 w 240"/>
              <a:gd name="T39" fmla="*/ 132912 h 108"/>
              <a:gd name="T40" fmla="*/ 458883 w 240"/>
              <a:gd name="T41" fmla="*/ 246132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0" h="108">
                <a:moveTo>
                  <a:pt x="186" y="0"/>
                </a:moveTo>
                <a:cubicBezTo>
                  <a:pt x="157" y="0"/>
                  <a:pt x="132" y="24"/>
                  <a:pt x="132" y="54"/>
                </a:cubicBezTo>
                <a:cubicBezTo>
                  <a:pt x="132" y="74"/>
                  <a:pt x="143" y="91"/>
                  <a:pt x="158" y="100"/>
                </a:cubicBezTo>
                <a:cubicBezTo>
                  <a:pt x="83" y="100"/>
                  <a:pt x="83" y="100"/>
                  <a:pt x="83" y="100"/>
                </a:cubicBezTo>
                <a:cubicBezTo>
                  <a:pt x="98" y="91"/>
                  <a:pt x="108" y="74"/>
                  <a:pt x="108" y="54"/>
                </a:cubicBezTo>
                <a:cubicBezTo>
                  <a:pt x="108" y="24"/>
                  <a:pt x="84" y="0"/>
                  <a:pt x="54" y="0"/>
                </a:cubicBezTo>
                <a:cubicBezTo>
                  <a:pt x="25" y="0"/>
                  <a:pt x="0" y="24"/>
                  <a:pt x="0" y="54"/>
                </a:cubicBezTo>
                <a:cubicBezTo>
                  <a:pt x="0" y="84"/>
                  <a:pt x="25" y="108"/>
                  <a:pt x="54" y="108"/>
                </a:cubicBezTo>
                <a:cubicBezTo>
                  <a:pt x="186" y="108"/>
                  <a:pt x="186" y="108"/>
                  <a:pt x="186" y="108"/>
                </a:cubicBezTo>
                <a:cubicBezTo>
                  <a:pt x="216" y="108"/>
                  <a:pt x="240" y="84"/>
                  <a:pt x="240" y="54"/>
                </a:cubicBezTo>
                <a:cubicBezTo>
                  <a:pt x="240" y="24"/>
                  <a:pt x="216" y="0"/>
                  <a:pt x="186" y="0"/>
                </a:cubicBezTo>
                <a:moveTo>
                  <a:pt x="8" y="54"/>
                </a:moveTo>
                <a:cubicBezTo>
                  <a:pt x="8" y="29"/>
                  <a:pt x="29" y="8"/>
                  <a:pt x="54" y="8"/>
                </a:cubicBezTo>
                <a:cubicBezTo>
                  <a:pt x="80" y="8"/>
                  <a:pt x="100" y="29"/>
                  <a:pt x="100" y="54"/>
                </a:cubicBezTo>
                <a:cubicBezTo>
                  <a:pt x="100" y="80"/>
                  <a:pt x="80" y="100"/>
                  <a:pt x="54" y="100"/>
                </a:cubicBezTo>
                <a:cubicBezTo>
                  <a:pt x="29" y="100"/>
                  <a:pt x="8" y="80"/>
                  <a:pt x="8" y="54"/>
                </a:cubicBezTo>
                <a:moveTo>
                  <a:pt x="186" y="100"/>
                </a:moveTo>
                <a:cubicBezTo>
                  <a:pt x="161" y="100"/>
                  <a:pt x="140" y="80"/>
                  <a:pt x="140" y="54"/>
                </a:cubicBezTo>
                <a:cubicBezTo>
                  <a:pt x="140" y="29"/>
                  <a:pt x="161" y="8"/>
                  <a:pt x="186" y="8"/>
                </a:cubicBezTo>
                <a:cubicBezTo>
                  <a:pt x="212" y="8"/>
                  <a:pt x="232" y="29"/>
                  <a:pt x="232" y="54"/>
                </a:cubicBezTo>
                <a:cubicBezTo>
                  <a:pt x="232" y="80"/>
                  <a:pt x="212" y="100"/>
                  <a:pt x="186" y="10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9" name="Freeform 20"/>
          <p:cNvSpPr>
            <a:spLocks noEditPoints="1"/>
          </p:cNvSpPr>
          <p:nvPr/>
        </p:nvSpPr>
        <p:spPr bwMode="auto">
          <a:xfrm>
            <a:off x="8401004" y="1104260"/>
            <a:ext cx="509468" cy="596284"/>
          </a:xfrm>
          <a:custGeom>
            <a:avLst/>
            <a:gdLst>
              <a:gd name="T0" fmla="*/ 19806 w 340"/>
              <a:gd name="T1" fmla="*/ 34401 h 398"/>
              <a:gd name="T2" fmla="*/ 317945 w 340"/>
              <a:gd name="T3" fmla="*/ 207446 h 398"/>
              <a:gd name="T4" fmla="*/ 19806 w 340"/>
              <a:gd name="T5" fmla="*/ 380491 h 398"/>
              <a:gd name="T6" fmla="*/ 19806 w 340"/>
              <a:gd name="T7" fmla="*/ 34401 h 398"/>
              <a:gd name="T8" fmla="*/ 0 w 340"/>
              <a:gd name="T9" fmla="*/ 0 h 398"/>
              <a:gd name="T10" fmla="*/ 0 w 340"/>
              <a:gd name="T11" fmla="*/ 414892 h 398"/>
              <a:gd name="T12" fmla="*/ 354430 w 340"/>
              <a:gd name="T13" fmla="*/ 207446 h 398"/>
              <a:gd name="T14" fmla="*/ 0 w 340"/>
              <a:gd name="T15" fmla="*/ 0 h 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0" h="398">
                <a:moveTo>
                  <a:pt x="19" y="33"/>
                </a:moveTo>
                <a:lnTo>
                  <a:pt x="305" y="199"/>
                </a:lnTo>
                <a:lnTo>
                  <a:pt x="19" y="365"/>
                </a:lnTo>
                <a:lnTo>
                  <a:pt x="19" y="33"/>
                </a:lnTo>
                <a:close/>
                <a:moveTo>
                  <a:pt x="0" y="0"/>
                </a:moveTo>
                <a:lnTo>
                  <a:pt x="0" y="398"/>
                </a:lnTo>
                <a:lnTo>
                  <a:pt x="340" y="199"/>
                </a:lnTo>
                <a:lnTo>
                  <a:pt x="0" y="0"/>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0" name="组合 149"/>
          <p:cNvGrpSpPr/>
          <p:nvPr/>
        </p:nvGrpSpPr>
        <p:grpSpPr>
          <a:xfrm>
            <a:off x="9441146" y="1161065"/>
            <a:ext cx="793607" cy="454562"/>
            <a:chOff x="9028113" y="1128713"/>
            <a:chExt cx="839787" cy="481013"/>
          </a:xfrm>
          <a:solidFill>
            <a:srgbClr val="157E9F"/>
          </a:solidFill>
        </p:grpSpPr>
        <p:sp>
          <p:nvSpPr>
            <p:cNvPr id="151" name="Freeform 21"/>
            <p:cNvSpPr>
              <a:spLocks noEditPoints="1"/>
            </p:cNvSpPr>
            <p:nvPr/>
          </p:nvSpPr>
          <p:spPr bwMode="auto">
            <a:xfrm>
              <a:off x="9448800" y="1128713"/>
              <a:ext cx="419100" cy="481013"/>
            </a:xfrm>
            <a:custGeom>
              <a:avLst/>
              <a:gdLst>
                <a:gd name="T0" fmla="*/ 0 w 264"/>
                <a:gd name="T1" fmla="*/ 151 h 303"/>
                <a:gd name="T2" fmla="*/ 264 w 264"/>
                <a:gd name="T3" fmla="*/ 303 h 303"/>
                <a:gd name="T4" fmla="*/ 264 w 264"/>
                <a:gd name="T5" fmla="*/ 0 h 303"/>
                <a:gd name="T6" fmla="*/ 0 w 264"/>
                <a:gd name="T7" fmla="*/ 151 h 303"/>
                <a:gd name="T8" fmla="*/ 245 w 264"/>
                <a:gd name="T9" fmla="*/ 270 h 303"/>
                <a:gd name="T10" fmla="*/ 37 w 264"/>
                <a:gd name="T11" fmla="*/ 151 h 303"/>
                <a:gd name="T12" fmla="*/ 245 w 264"/>
                <a:gd name="T13" fmla="*/ 33 h 303"/>
                <a:gd name="T14" fmla="*/ 245 w 264"/>
                <a:gd name="T15" fmla="*/ 270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303">
                  <a:moveTo>
                    <a:pt x="0" y="151"/>
                  </a:moveTo>
                  <a:lnTo>
                    <a:pt x="264" y="303"/>
                  </a:lnTo>
                  <a:lnTo>
                    <a:pt x="264" y="0"/>
                  </a:lnTo>
                  <a:lnTo>
                    <a:pt x="0" y="151"/>
                  </a:lnTo>
                  <a:close/>
                  <a:moveTo>
                    <a:pt x="245" y="270"/>
                  </a:moveTo>
                  <a:lnTo>
                    <a:pt x="37" y="151"/>
                  </a:lnTo>
                  <a:lnTo>
                    <a:pt x="245" y="33"/>
                  </a:lnTo>
                  <a:lnTo>
                    <a:pt x="245"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2" name="Freeform 22"/>
            <p:cNvSpPr>
              <a:spLocks noEditPoints="1"/>
            </p:cNvSpPr>
            <p:nvPr/>
          </p:nvSpPr>
          <p:spPr bwMode="auto">
            <a:xfrm>
              <a:off x="9028113" y="1128713"/>
              <a:ext cx="420688" cy="481013"/>
            </a:xfrm>
            <a:custGeom>
              <a:avLst/>
              <a:gdLst>
                <a:gd name="T0" fmla="*/ 0 w 265"/>
                <a:gd name="T1" fmla="*/ 151 h 303"/>
                <a:gd name="T2" fmla="*/ 265 w 265"/>
                <a:gd name="T3" fmla="*/ 303 h 303"/>
                <a:gd name="T4" fmla="*/ 265 w 265"/>
                <a:gd name="T5" fmla="*/ 151 h 303"/>
                <a:gd name="T6" fmla="*/ 265 w 265"/>
                <a:gd name="T7" fmla="*/ 0 h 303"/>
                <a:gd name="T8" fmla="*/ 0 w 265"/>
                <a:gd name="T9" fmla="*/ 151 h 303"/>
                <a:gd name="T10" fmla="*/ 246 w 265"/>
                <a:gd name="T11" fmla="*/ 270 h 303"/>
                <a:gd name="T12" fmla="*/ 38 w 265"/>
                <a:gd name="T13" fmla="*/ 151 h 303"/>
                <a:gd name="T14" fmla="*/ 246 w 265"/>
                <a:gd name="T15" fmla="*/ 33 h 303"/>
                <a:gd name="T16" fmla="*/ 246 w 265"/>
                <a:gd name="T17" fmla="*/ 2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303">
                  <a:moveTo>
                    <a:pt x="0" y="151"/>
                  </a:moveTo>
                  <a:lnTo>
                    <a:pt x="265" y="303"/>
                  </a:lnTo>
                  <a:lnTo>
                    <a:pt x="265" y="151"/>
                  </a:lnTo>
                  <a:lnTo>
                    <a:pt x="265" y="0"/>
                  </a:lnTo>
                  <a:lnTo>
                    <a:pt x="0" y="151"/>
                  </a:lnTo>
                  <a:close/>
                  <a:moveTo>
                    <a:pt x="246" y="270"/>
                  </a:moveTo>
                  <a:lnTo>
                    <a:pt x="38" y="151"/>
                  </a:lnTo>
                  <a:lnTo>
                    <a:pt x="246" y="33"/>
                  </a:lnTo>
                  <a:lnTo>
                    <a:pt x="246"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53" name="组合 152"/>
          <p:cNvGrpSpPr/>
          <p:nvPr/>
        </p:nvGrpSpPr>
        <p:grpSpPr>
          <a:xfrm>
            <a:off x="10764326" y="1189569"/>
            <a:ext cx="793607" cy="454562"/>
            <a:chOff x="10428288" y="1158875"/>
            <a:chExt cx="839787" cy="481013"/>
          </a:xfrm>
          <a:solidFill>
            <a:srgbClr val="157E9F"/>
          </a:solidFill>
        </p:grpSpPr>
        <p:sp>
          <p:nvSpPr>
            <p:cNvPr id="154" name="Freeform 23"/>
            <p:cNvSpPr>
              <a:spLocks noEditPoints="1"/>
            </p:cNvSpPr>
            <p:nvPr/>
          </p:nvSpPr>
          <p:spPr bwMode="auto">
            <a:xfrm>
              <a:off x="10428288" y="1158875"/>
              <a:ext cx="420688" cy="481013"/>
            </a:xfrm>
            <a:custGeom>
              <a:avLst/>
              <a:gdLst>
                <a:gd name="T0" fmla="*/ 0 w 265"/>
                <a:gd name="T1" fmla="*/ 0 h 303"/>
                <a:gd name="T2" fmla="*/ 0 w 265"/>
                <a:gd name="T3" fmla="*/ 303 h 303"/>
                <a:gd name="T4" fmla="*/ 265 w 265"/>
                <a:gd name="T5" fmla="*/ 151 h 303"/>
                <a:gd name="T6" fmla="*/ 0 w 265"/>
                <a:gd name="T7" fmla="*/ 0 h 303"/>
                <a:gd name="T8" fmla="*/ 19 w 265"/>
                <a:gd name="T9" fmla="*/ 33 h 303"/>
                <a:gd name="T10" fmla="*/ 227 w 265"/>
                <a:gd name="T11" fmla="*/ 151 h 303"/>
                <a:gd name="T12" fmla="*/ 19 w 265"/>
                <a:gd name="T13" fmla="*/ 270 h 303"/>
                <a:gd name="T14" fmla="*/ 19 w 265"/>
                <a:gd name="T15" fmla="*/ 33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303">
                  <a:moveTo>
                    <a:pt x="0" y="0"/>
                  </a:moveTo>
                  <a:lnTo>
                    <a:pt x="0" y="303"/>
                  </a:lnTo>
                  <a:lnTo>
                    <a:pt x="265" y="151"/>
                  </a:lnTo>
                  <a:lnTo>
                    <a:pt x="0" y="0"/>
                  </a:lnTo>
                  <a:close/>
                  <a:moveTo>
                    <a:pt x="19" y="33"/>
                  </a:moveTo>
                  <a:lnTo>
                    <a:pt x="227" y="151"/>
                  </a:lnTo>
                  <a:lnTo>
                    <a:pt x="19" y="270"/>
                  </a:lnTo>
                  <a:lnTo>
                    <a:pt x="1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5" name="Freeform 24"/>
            <p:cNvSpPr>
              <a:spLocks noEditPoints="1"/>
            </p:cNvSpPr>
            <p:nvPr/>
          </p:nvSpPr>
          <p:spPr bwMode="auto">
            <a:xfrm>
              <a:off x="10848975" y="1158875"/>
              <a:ext cx="419100" cy="481013"/>
            </a:xfrm>
            <a:custGeom>
              <a:avLst/>
              <a:gdLst>
                <a:gd name="T0" fmla="*/ 0 w 264"/>
                <a:gd name="T1" fmla="*/ 0 h 303"/>
                <a:gd name="T2" fmla="*/ 0 w 264"/>
                <a:gd name="T3" fmla="*/ 151 h 303"/>
                <a:gd name="T4" fmla="*/ 0 w 264"/>
                <a:gd name="T5" fmla="*/ 303 h 303"/>
                <a:gd name="T6" fmla="*/ 264 w 264"/>
                <a:gd name="T7" fmla="*/ 151 h 303"/>
                <a:gd name="T8" fmla="*/ 0 w 264"/>
                <a:gd name="T9" fmla="*/ 0 h 303"/>
                <a:gd name="T10" fmla="*/ 18 w 264"/>
                <a:gd name="T11" fmla="*/ 33 h 303"/>
                <a:gd name="T12" fmla="*/ 227 w 264"/>
                <a:gd name="T13" fmla="*/ 151 h 303"/>
                <a:gd name="T14" fmla="*/ 18 w 264"/>
                <a:gd name="T15" fmla="*/ 270 h 303"/>
                <a:gd name="T16" fmla="*/ 18 w 264"/>
                <a:gd name="T17" fmla="*/ 3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03">
                  <a:moveTo>
                    <a:pt x="0" y="0"/>
                  </a:moveTo>
                  <a:lnTo>
                    <a:pt x="0" y="151"/>
                  </a:lnTo>
                  <a:lnTo>
                    <a:pt x="0" y="303"/>
                  </a:lnTo>
                  <a:lnTo>
                    <a:pt x="264" y="151"/>
                  </a:lnTo>
                  <a:lnTo>
                    <a:pt x="0" y="0"/>
                  </a:lnTo>
                  <a:close/>
                  <a:moveTo>
                    <a:pt x="18" y="33"/>
                  </a:moveTo>
                  <a:lnTo>
                    <a:pt x="227" y="151"/>
                  </a:lnTo>
                  <a:lnTo>
                    <a:pt x="18" y="270"/>
                  </a:lnTo>
                  <a:lnTo>
                    <a:pt x="1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56" name="Freeform 25"/>
          <p:cNvSpPr>
            <a:spLocks noEditPoints="1"/>
          </p:cNvSpPr>
          <p:nvPr/>
        </p:nvSpPr>
        <p:spPr bwMode="auto">
          <a:xfrm>
            <a:off x="8229657" y="2516150"/>
            <a:ext cx="852161" cy="356399"/>
          </a:xfrm>
          <a:custGeom>
            <a:avLst/>
            <a:gdLst>
              <a:gd name="T0" fmla="*/ 577304 w 240"/>
              <a:gd name="T1" fmla="*/ 108706 h 100"/>
              <a:gd name="T2" fmla="*/ 572370 w 240"/>
              <a:gd name="T3" fmla="*/ 108706 h 100"/>
              <a:gd name="T4" fmla="*/ 449014 w 240"/>
              <a:gd name="T5" fmla="*/ 0 h 100"/>
              <a:gd name="T6" fmla="*/ 330593 w 240"/>
              <a:gd name="T7" fmla="*/ 96353 h 100"/>
              <a:gd name="T8" fmla="*/ 300988 w 240"/>
              <a:gd name="T9" fmla="*/ 81529 h 100"/>
              <a:gd name="T10" fmla="*/ 293586 w 240"/>
              <a:gd name="T11" fmla="*/ 81529 h 100"/>
              <a:gd name="T12" fmla="*/ 263981 w 240"/>
              <a:gd name="T13" fmla="*/ 96353 h 100"/>
              <a:gd name="T14" fmla="*/ 143093 w 240"/>
              <a:gd name="T15" fmla="*/ 0 h 100"/>
              <a:gd name="T16" fmla="*/ 22204 w 240"/>
              <a:gd name="T17" fmla="*/ 108706 h 100"/>
              <a:gd name="T18" fmla="*/ 14803 w 240"/>
              <a:gd name="T19" fmla="*/ 108706 h 100"/>
              <a:gd name="T20" fmla="*/ 0 w 240"/>
              <a:gd name="T21" fmla="*/ 123530 h 100"/>
              <a:gd name="T22" fmla="*/ 14803 w 240"/>
              <a:gd name="T23" fmla="*/ 138353 h 100"/>
              <a:gd name="T24" fmla="*/ 22204 w 240"/>
              <a:gd name="T25" fmla="*/ 138353 h 100"/>
              <a:gd name="T26" fmla="*/ 143093 w 240"/>
              <a:gd name="T27" fmla="*/ 247059 h 100"/>
              <a:gd name="T28" fmla="*/ 266448 w 240"/>
              <a:gd name="T29" fmla="*/ 123530 h 100"/>
              <a:gd name="T30" fmla="*/ 266448 w 240"/>
              <a:gd name="T31" fmla="*/ 116118 h 100"/>
              <a:gd name="T32" fmla="*/ 296054 w 240"/>
              <a:gd name="T33" fmla="*/ 101294 h 100"/>
              <a:gd name="T34" fmla="*/ 328126 w 240"/>
              <a:gd name="T35" fmla="*/ 116118 h 100"/>
              <a:gd name="T36" fmla="*/ 325659 w 240"/>
              <a:gd name="T37" fmla="*/ 123530 h 100"/>
              <a:gd name="T38" fmla="*/ 449014 w 240"/>
              <a:gd name="T39" fmla="*/ 247059 h 100"/>
              <a:gd name="T40" fmla="*/ 572370 w 240"/>
              <a:gd name="T41" fmla="*/ 138353 h 100"/>
              <a:gd name="T42" fmla="*/ 577304 w 240"/>
              <a:gd name="T43" fmla="*/ 138353 h 100"/>
              <a:gd name="T44" fmla="*/ 592107 w 240"/>
              <a:gd name="T45" fmla="*/ 123530 h 100"/>
              <a:gd name="T46" fmla="*/ 577304 w 240"/>
              <a:gd name="T47" fmla="*/ 108706 h 100"/>
              <a:gd name="T48" fmla="*/ 143093 w 240"/>
              <a:gd name="T49" fmla="*/ 227294 h 100"/>
              <a:gd name="T50" fmla="*/ 39474 w 240"/>
              <a:gd name="T51" fmla="*/ 123530 h 100"/>
              <a:gd name="T52" fmla="*/ 143093 w 240"/>
              <a:gd name="T53" fmla="*/ 19765 h 100"/>
              <a:gd name="T54" fmla="*/ 246711 w 240"/>
              <a:gd name="T55" fmla="*/ 123530 h 100"/>
              <a:gd name="T56" fmla="*/ 143093 w 240"/>
              <a:gd name="T57" fmla="*/ 227294 h 100"/>
              <a:gd name="T58" fmla="*/ 449014 w 240"/>
              <a:gd name="T59" fmla="*/ 227294 h 100"/>
              <a:gd name="T60" fmla="*/ 345396 w 240"/>
              <a:gd name="T61" fmla="*/ 123530 h 100"/>
              <a:gd name="T62" fmla="*/ 449014 w 240"/>
              <a:gd name="T63" fmla="*/ 19765 h 100"/>
              <a:gd name="T64" fmla="*/ 552633 w 240"/>
              <a:gd name="T65" fmla="*/ 123530 h 100"/>
              <a:gd name="T66" fmla="*/ 449014 w 240"/>
              <a:gd name="T67" fmla="*/ 227294 h 1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0" h="100">
                <a:moveTo>
                  <a:pt x="234" y="44"/>
                </a:moveTo>
                <a:cubicBezTo>
                  <a:pt x="232" y="44"/>
                  <a:pt x="232" y="44"/>
                  <a:pt x="232" y="44"/>
                </a:cubicBezTo>
                <a:cubicBezTo>
                  <a:pt x="229" y="19"/>
                  <a:pt x="208" y="0"/>
                  <a:pt x="182" y="0"/>
                </a:cubicBezTo>
                <a:cubicBezTo>
                  <a:pt x="159" y="0"/>
                  <a:pt x="139" y="16"/>
                  <a:pt x="134" y="39"/>
                </a:cubicBezTo>
                <a:cubicBezTo>
                  <a:pt x="122" y="33"/>
                  <a:pt x="122" y="33"/>
                  <a:pt x="122" y="33"/>
                </a:cubicBezTo>
                <a:cubicBezTo>
                  <a:pt x="121" y="32"/>
                  <a:pt x="120" y="32"/>
                  <a:pt x="119" y="33"/>
                </a:cubicBezTo>
                <a:cubicBezTo>
                  <a:pt x="107" y="39"/>
                  <a:pt x="107" y="39"/>
                  <a:pt x="107" y="39"/>
                </a:cubicBezTo>
                <a:cubicBezTo>
                  <a:pt x="102" y="16"/>
                  <a:pt x="82" y="0"/>
                  <a:pt x="58" y="0"/>
                </a:cubicBezTo>
                <a:cubicBezTo>
                  <a:pt x="33" y="0"/>
                  <a:pt x="12" y="19"/>
                  <a:pt x="9" y="44"/>
                </a:cubicBezTo>
                <a:cubicBezTo>
                  <a:pt x="6" y="44"/>
                  <a:pt x="6" y="44"/>
                  <a:pt x="6" y="44"/>
                </a:cubicBezTo>
                <a:cubicBezTo>
                  <a:pt x="3" y="44"/>
                  <a:pt x="0" y="47"/>
                  <a:pt x="0" y="50"/>
                </a:cubicBezTo>
                <a:cubicBezTo>
                  <a:pt x="0" y="53"/>
                  <a:pt x="3" y="56"/>
                  <a:pt x="6" y="56"/>
                </a:cubicBezTo>
                <a:cubicBezTo>
                  <a:pt x="9" y="56"/>
                  <a:pt x="9" y="56"/>
                  <a:pt x="9" y="56"/>
                </a:cubicBezTo>
                <a:cubicBezTo>
                  <a:pt x="12" y="81"/>
                  <a:pt x="33" y="100"/>
                  <a:pt x="58" y="100"/>
                </a:cubicBezTo>
                <a:cubicBezTo>
                  <a:pt x="86" y="100"/>
                  <a:pt x="108" y="77"/>
                  <a:pt x="108" y="50"/>
                </a:cubicBezTo>
                <a:cubicBezTo>
                  <a:pt x="108" y="49"/>
                  <a:pt x="108" y="48"/>
                  <a:pt x="108" y="47"/>
                </a:cubicBezTo>
                <a:cubicBezTo>
                  <a:pt x="120" y="41"/>
                  <a:pt x="120" y="41"/>
                  <a:pt x="120" y="41"/>
                </a:cubicBezTo>
                <a:cubicBezTo>
                  <a:pt x="133" y="47"/>
                  <a:pt x="133" y="47"/>
                  <a:pt x="133" y="47"/>
                </a:cubicBezTo>
                <a:cubicBezTo>
                  <a:pt x="133" y="48"/>
                  <a:pt x="132" y="49"/>
                  <a:pt x="132" y="50"/>
                </a:cubicBezTo>
                <a:cubicBezTo>
                  <a:pt x="132" y="77"/>
                  <a:pt x="155" y="100"/>
                  <a:pt x="182" y="100"/>
                </a:cubicBezTo>
                <a:cubicBezTo>
                  <a:pt x="208" y="100"/>
                  <a:pt x="229" y="81"/>
                  <a:pt x="232" y="56"/>
                </a:cubicBezTo>
                <a:cubicBezTo>
                  <a:pt x="234" y="56"/>
                  <a:pt x="234" y="56"/>
                  <a:pt x="234" y="56"/>
                </a:cubicBezTo>
                <a:cubicBezTo>
                  <a:pt x="238" y="56"/>
                  <a:pt x="240" y="53"/>
                  <a:pt x="240" y="50"/>
                </a:cubicBezTo>
                <a:cubicBezTo>
                  <a:pt x="240" y="47"/>
                  <a:pt x="238" y="44"/>
                  <a:pt x="234" y="44"/>
                </a:cubicBezTo>
                <a:moveTo>
                  <a:pt x="58" y="92"/>
                </a:moveTo>
                <a:cubicBezTo>
                  <a:pt x="35" y="92"/>
                  <a:pt x="16" y="73"/>
                  <a:pt x="16" y="50"/>
                </a:cubicBezTo>
                <a:cubicBezTo>
                  <a:pt x="16" y="27"/>
                  <a:pt x="35" y="8"/>
                  <a:pt x="58" y="8"/>
                </a:cubicBezTo>
                <a:cubicBezTo>
                  <a:pt x="82" y="8"/>
                  <a:pt x="100" y="27"/>
                  <a:pt x="100" y="50"/>
                </a:cubicBezTo>
                <a:cubicBezTo>
                  <a:pt x="100" y="73"/>
                  <a:pt x="82" y="92"/>
                  <a:pt x="58" y="92"/>
                </a:cubicBezTo>
                <a:moveTo>
                  <a:pt x="182" y="92"/>
                </a:moveTo>
                <a:cubicBezTo>
                  <a:pt x="159" y="92"/>
                  <a:pt x="140" y="73"/>
                  <a:pt x="140" y="50"/>
                </a:cubicBezTo>
                <a:cubicBezTo>
                  <a:pt x="140" y="27"/>
                  <a:pt x="159" y="8"/>
                  <a:pt x="182" y="8"/>
                </a:cubicBezTo>
                <a:cubicBezTo>
                  <a:pt x="206" y="8"/>
                  <a:pt x="224" y="27"/>
                  <a:pt x="224" y="50"/>
                </a:cubicBezTo>
                <a:cubicBezTo>
                  <a:pt x="224" y="73"/>
                  <a:pt x="206" y="92"/>
                  <a:pt x="182" y="92"/>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57" name="组合 156"/>
          <p:cNvGrpSpPr/>
          <p:nvPr/>
        </p:nvGrpSpPr>
        <p:grpSpPr>
          <a:xfrm>
            <a:off x="1842611" y="2355228"/>
            <a:ext cx="709597" cy="709597"/>
            <a:chOff x="987425" y="2392363"/>
            <a:chExt cx="750888" cy="750888"/>
          </a:xfrm>
          <a:solidFill>
            <a:srgbClr val="157E9F"/>
          </a:solidFill>
        </p:grpSpPr>
        <p:sp>
          <p:nvSpPr>
            <p:cNvPr id="158" name="Freeform 26"/>
            <p:cNvSpPr>
              <a:spLocks noEditPoints="1"/>
            </p:cNvSpPr>
            <p:nvPr/>
          </p:nvSpPr>
          <p:spPr bwMode="auto">
            <a:xfrm>
              <a:off x="1227138" y="2590800"/>
              <a:ext cx="225425" cy="354013"/>
            </a:xfrm>
            <a:custGeom>
              <a:avLst/>
              <a:gdLst>
                <a:gd name="T0" fmla="*/ 0 w 142"/>
                <a:gd name="T1" fmla="*/ 64 h 223"/>
                <a:gd name="T2" fmla="*/ 0 w 142"/>
                <a:gd name="T3" fmla="*/ 159 h 223"/>
                <a:gd name="T4" fmla="*/ 78 w 142"/>
                <a:gd name="T5" fmla="*/ 159 h 223"/>
                <a:gd name="T6" fmla="*/ 142 w 142"/>
                <a:gd name="T7" fmla="*/ 223 h 223"/>
                <a:gd name="T8" fmla="*/ 142 w 142"/>
                <a:gd name="T9" fmla="*/ 0 h 223"/>
                <a:gd name="T10" fmla="*/ 78 w 142"/>
                <a:gd name="T11" fmla="*/ 64 h 223"/>
                <a:gd name="T12" fmla="*/ 0 w 142"/>
                <a:gd name="T13" fmla="*/ 64 h 223"/>
                <a:gd name="T14" fmla="*/ 90 w 142"/>
                <a:gd name="T15" fmla="*/ 78 h 223"/>
                <a:gd name="T16" fmla="*/ 123 w 142"/>
                <a:gd name="T17" fmla="*/ 45 h 223"/>
                <a:gd name="T18" fmla="*/ 123 w 142"/>
                <a:gd name="T19" fmla="*/ 178 h 223"/>
                <a:gd name="T20" fmla="*/ 90 w 142"/>
                <a:gd name="T21" fmla="*/ 144 h 223"/>
                <a:gd name="T22" fmla="*/ 85 w 142"/>
                <a:gd name="T23" fmla="*/ 140 h 223"/>
                <a:gd name="T24" fmla="*/ 78 w 142"/>
                <a:gd name="T25" fmla="*/ 140 h 223"/>
                <a:gd name="T26" fmla="*/ 19 w 142"/>
                <a:gd name="T27" fmla="*/ 140 h 223"/>
                <a:gd name="T28" fmla="*/ 19 w 142"/>
                <a:gd name="T29" fmla="*/ 83 h 223"/>
                <a:gd name="T30" fmla="*/ 78 w 142"/>
                <a:gd name="T31" fmla="*/ 83 h 223"/>
                <a:gd name="T32" fmla="*/ 85 w 142"/>
                <a:gd name="T33" fmla="*/ 83 h 223"/>
                <a:gd name="T34" fmla="*/ 90 w 142"/>
                <a:gd name="T35"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23">
                  <a:moveTo>
                    <a:pt x="0" y="64"/>
                  </a:moveTo>
                  <a:lnTo>
                    <a:pt x="0" y="159"/>
                  </a:lnTo>
                  <a:lnTo>
                    <a:pt x="78" y="159"/>
                  </a:lnTo>
                  <a:lnTo>
                    <a:pt x="142" y="223"/>
                  </a:lnTo>
                  <a:lnTo>
                    <a:pt x="142" y="0"/>
                  </a:lnTo>
                  <a:lnTo>
                    <a:pt x="78" y="64"/>
                  </a:lnTo>
                  <a:lnTo>
                    <a:pt x="0" y="64"/>
                  </a:lnTo>
                  <a:close/>
                  <a:moveTo>
                    <a:pt x="90" y="78"/>
                  </a:moveTo>
                  <a:lnTo>
                    <a:pt x="123" y="45"/>
                  </a:lnTo>
                  <a:lnTo>
                    <a:pt x="123" y="178"/>
                  </a:lnTo>
                  <a:lnTo>
                    <a:pt x="90" y="144"/>
                  </a:lnTo>
                  <a:lnTo>
                    <a:pt x="85" y="140"/>
                  </a:lnTo>
                  <a:lnTo>
                    <a:pt x="78" y="140"/>
                  </a:lnTo>
                  <a:lnTo>
                    <a:pt x="19" y="140"/>
                  </a:lnTo>
                  <a:lnTo>
                    <a:pt x="19" y="83"/>
                  </a:lnTo>
                  <a:lnTo>
                    <a:pt x="78" y="83"/>
                  </a:lnTo>
                  <a:lnTo>
                    <a:pt x="85" y="83"/>
                  </a:lnTo>
                  <a:lnTo>
                    <a:pt x="9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9" name="Freeform 27"/>
            <p:cNvSpPr/>
            <p:nvPr/>
          </p:nvSpPr>
          <p:spPr bwMode="auto">
            <a:xfrm>
              <a:off x="1639888" y="2541588"/>
              <a:ext cx="98425" cy="450850"/>
            </a:xfrm>
            <a:custGeom>
              <a:avLst/>
              <a:gdLst>
                <a:gd name="T0" fmla="*/ 6 w 26"/>
                <a:gd name="T1" fmla="*/ 0 h 120"/>
                <a:gd name="T2" fmla="*/ 0 w 26"/>
                <a:gd name="T3" fmla="*/ 5 h 120"/>
                <a:gd name="T4" fmla="*/ 18 w 26"/>
                <a:gd name="T5" fmla="*/ 60 h 120"/>
                <a:gd name="T6" fmla="*/ 0 w 26"/>
                <a:gd name="T7" fmla="*/ 115 h 120"/>
                <a:gd name="T8" fmla="*/ 6 w 26"/>
                <a:gd name="T9" fmla="*/ 120 h 120"/>
                <a:gd name="T10" fmla="*/ 26 w 26"/>
                <a:gd name="T11" fmla="*/ 60 h 120"/>
                <a:gd name="T12" fmla="*/ 6 w 26"/>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6" h="120">
                  <a:moveTo>
                    <a:pt x="6" y="0"/>
                  </a:moveTo>
                  <a:cubicBezTo>
                    <a:pt x="0" y="5"/>
                    <a:pt x="0" y="5"/>
                    <a:pt x="0" y="5"/>
                  </a:cubicBezTo>
                  <a:cubicBezTo>
                    <a:pt x="11" y="20"/>
                    <a:pt x="18" y="39"/>
                    <a:pt x="18" y="60"/>
                  </a:cubicBezTo>
                  <a:cubicBezTo>
                    <a:pt x="18" y="80"/>
                    <a:pt x="11" y="99"/>
                    <a:pt x="0" y="115"/>
                  </a:cubicBezTo>
                  <a:cubicBezTo>
                    <a:pt x="6" y="120"/>
                    <a:pt x="6" y="120"/>
                    <a:pt x="6" y="120"/>
                  </a:cubicBezTo>
                  <a:cubicBezTo>
                    <a:pt x="19" y="103"/>
                    <a:pt x="26" y="82"/>
                    <a:pt x="26" y="60"/>
                  </a:cubicBezTo>
                  <a:cubicBezTo>
                    <a:pt x="26" y="37"/>
                    <a:pt x="19" y="17"/>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0" name="Freeform 28"/>
            <p:cNvSpPr/>
            <p:nvPr/>
          </p:nvSpPr>
          <p:spPr bwMode="auto">
            <a:xfrm>
              <a:off x="1565275" y="2598738"/>
              <a:ext cx="82550" cy="338138"/>
            </a:xfrm>
            <a:custGeom>
              <a:avLst/>
              <a:gdLst>
                <a:gd name="T0" fmla="*/ 7 w 22"/>
                <a:gd name="T1" fmla="*/ 90 h 90"/>
                <a:gd name="T2" fmla="*/ 22 w 22"/>
                <a:gd name="T3" fmla="*/ 45 h 90"/>
                <a:gd name="T4" fmla="*/ 7 w 22"/>
                <a:gd name="T5" fmla="*/ 0 h 90"/>
                <a:gd name="T6" fmla="*/ 0 w 22"/>
                <a:gd name="T7" fmla="*/ 4 h 90"/>
                <a:gd name="T8" fmla="*/ 14 w 22"/>
                <a:gd name="T9" fmla="*/ 45 h 90"/>
                <a:gd name="T10" fmla="*/ 0 w 22"/>
                <a:gd name="T11" fmla="*/ 85 h 90"/>
                <a:gd name="T12" fmla="*/ 7 w 2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22" h="90">
                  <a:moveTo>
                    <a:pt x="7" y="90"/>
                  </a:moveTo>
                  <a:cubicBezTo>
                    <a:pt x="16" y="78"/>
                    <a:pt x="22" y="62"/>
                    <a:pt x="22" y="45"/>
                  </a:cubicBezTo>
                  <a:cubicBezTo>
                    <a:pt x="22" y="28"/>
                    <a:pt x="16" y="12"/>
                    <a:pt x="7" y="0"/>
                  </a:cubicBezTo>
                  <a:cubicBezTo>
                    <a:pt x="0" y="4"/>
                    <a:pt x="0" y="4"/>
                    <a:pt x="0" y="4"/>
                  </a:cubicBezTo>
                  <a:cubicBezTo>
                    <a:pt x="9" y="16"/>
                    <a:pt x="14" y="30"/>
                    <a:pt x="14" y="45"/>
                  </a:cubicBezTo>
                  <a:cubicBezTo>
                    <a:pt x="14" y="60"/>
                    <a:pt x="9" y="74"/>
                    <a:pt x="0" y="85"/>
                  </a:cubicBezTo>
                  <a:lnTo>
                    <a:pt x="7"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1" name="Freeform 29"/>
            <p:cNvSpPr/>
            <p:nvPr/>
          </p:nvSpPr>
          <p:spPr bwMode="auto">
            <a:xfrm>
              <a:off x="1493838" y="2651125"/>
              <a:ext cx="63500" cy="233363"/>
            </a:xfrm>
            <a:custGeom>
              <a:avLst/>
              <a:gdLst>
                <a:gd name="T0" fmla="*/ 7 w 17"/>
                <a:gd name="T1" fmla="*/ 62 h 62"/>
                <a:gd name="T2" fmla="*/ 17 w 17"/>
                <a:gd name="T3" fmla="*/ 31 h 62"/>
                <a:gd name="T4" fmla="*/ 7 w 17"/>
                <a:gd name="T5" fmla="*/ 0 h 62"/>
                <a:gd name="T6" fmla="*/ 0 w 17"/>
                <a:gd name="T7" fmla="*/ 5 h 62"/>
                <a:gd name="T8" fmla="*/ 9 w 17"/>
                <a:gd name="T9" fmla="*/ 31 h 62"/>
                <a:gd name="T10" fmla="*/ 0 w 17"/>
                <a:gd name="T11" fmla="*/ 57 h 62"/>
                <a:gd name="T12" fmla="*/ 7 w 1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7" h="62">
                  <a:moveTo>
                    <a:pt x="7" y="62"/>
                  </a:moveTo>
                  <a:cubicBezTo>
                    <a:pt x="13" y="53"/>
                    <a:pt x="17" y="42"/>
                    <a:pt x="17" y="31"/>
                  </a:cubicBezTo>
                  <a:cubicBezTo>
                    <a:pt x="17" y="19"/>
                    <a:pt x="13" y="9"/>
                    <a:pt x="7" y="0"/>
                  </a:cubicBezTo>
                  <a:cubicBezTo>
                    <a:pt x="0" y="5"/>
                    <a:pt x="0" y="5"/>
                    <a:pt x="0" y="5"/>
                  </a:cubicBezTo>
                  <a:cubicBezTo>
                    <a:pt x="6" y="12"/>
                    <a:pt x="9" y="21"/>
                    <a:pt x="9" y="31"/>
                  </a:cubicBezTo>
                  <a:cubicBezTo>
                    <a:pt x="9" y="41"/>
                    <a:pt x="6" y="50"/>
                    <a:pt x="0" y="57"/>
                  </a:cubicBezTo>
                  <a:lnTo>
                    <a:pt x="7"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2" name="Freeform 30"/>
            <p:cNvSpPr/>
            <p:nvPr/>
          </p:nvSpPr>
          <p:spPr bwMode="auto">
            <a:xfrm>
              <a:off x="987425" y="2392363"/>
              <a:ext cx="638175" cy="750888"/>
            </a:xfrm>
            <a:custGeom>
              <a:avLst/>
              <a:gdLst>
                <a:gd name="T0" fmla="*/ 100 w 170"/>
                <a:gd name="T1" fmla="*/ 192 h 200"/>
                <a:gd name="T2" fmla="*/ 8 w 170"/>
                <a:gd name="T3" fmla="*/ 100 h 200"/>
                <a:gd name="T4" fmla="*/ 100 w 170"/>
                <a:gd name="T5" fmla="*/ 8 h 200"/>
                <a:gd name="T6" fmla="*/ 165 w 170"/>
                <a:gd name="T7" fmla="*/ 35 h 200"/>
                <a:gd name="T8" fmla="*/ 170 w 170"/>
                <a:gd name="T9" fmla="*/ 29 h 200"/>
                <a:gd name="T10" fmla="*/ 100 w 170"/>
                <a:gd name="T11" fmla="*/ 0 h 200"/>
                <a:gd name="T12" fmla="*/ 0 w 170"/>
                <a:gd name="T13" fmla="*/ 100 h 200"/>
                <a:gd name="T14" fmla="*/ 100 w 170"/>
                <a:gd name="T15" fmla="*/ 200 h 200"/>
                <a:gd name="T16" fmla="*/ 170 w 170"/>
                <a:gd name="T17" fmla="*/ 171 h 200"/>
                <a:gd name="T18" fmla="*/ 165 w 170"/>
                <a:gd name="T19" fmla="*/ 165 h 200"/>
                <a:gd name="T20" fmla="*/ 100 w 170"/>
                <a:gd name="T2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200">
                  <a:moveTo>
                    <a:pt x="100" y="192"/>
                  </a:moveTo>
                  <a:cubicBezTo>
                    <a:pt x="49" y="192"/>
                    <a:pt x="8" y="151"/>
                    <a:pt x="8" y="100"/>
                  </a:cubicBezTo>
                  <a:cubicBezTo>
                    <a:pt x="8" y="49"/>
                    <a:pt x="49" y="8"/>
                    <a:pt x="100" y="8"/>
                  </a:cubicBezTo>
                  <a:cubicBezTo>
                    <a:pt x="125" y="8"/>
                    <a:pt x="148" y="18"/>
                    <a:pt x="165" y="35"/>
                  </a:cubicBezTo>
                  <a:cubicBezTo>
                    <a:pt x="170" y="29"/>
                    <a:pt x="170" y="29"/>
                    <a:pt x="170" y="29"/>
                  </a:cubicBezTo>
                  <a:cubicBezTo>
                    <a:pt x="152" y="11"/>
                    <a:pt x="127" y="0"/>
                    <a:pt x="100" y="0"/>
                  </a:cubicBezTo>
                  <a:cubicBezTo>
                    <a:pt x="45" y="0"/>
                    <a:pt x="0" y="45"/>
                    <a:pt x="0" y="100"/>
                  </a:cubicBezTo>
                  <a:cubicBezTo>
                    <a:pt x="0" y="155"/>
                    <a:pt x="45" y="200"/>
                    <a:pt x="100" y="200"/>
                  </a:cubicBezTo>
                  <a:cubicBezTo>
                    <a:pt x="127" y="200"/>
                    <a:pt x="152" y="189"/>
                    <a:pt x="170" y="171"/>
                  </a:cubicBezTo>
                  <a:cubicBezTo>
                    <a:pt x="165" y="165"/>
                    <a:pt x="165" y="165"/>
                    <a:pt x="165" y="165"/>
                  </a:cubicBezTo>
                  <a:cubicBezTo>
                    <a:pt x="148" y="182"/>
                    <a:pt x="125"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63" name="组合 162"/>
          <p:cNvGrpSpPr/>
          <p:nvPr/>
        </p:nvGrpSpPr>
        <p:grpSpPr>
          <a:xfrm>
            <a:off x="3150789" y="2355228"/>
            <a:ext cx="709597" cy="709597"/>
            <a:chOff x="2371725" y="2392363"/>
            <a:chExt cx="750888" cy="750888"/>
          </a:xfrm>
          <a:solidFill>
            <a:srgbClr val="157E9F"/>
          </a:solidFill>
        </p:grpSpPr>
        <p:sp>
          <p:nvSpPr>
            <p:cNvPr id="164" name="Freeform 31"/>
            <p:cNvSpPr>
              <a:spLocks noEditPoints="1"/>
            </p:cNvSpPr>
            <p:nvPr/>
          </p:nvSpPr>
          <p:spPr bwMode="auto">
            <a:xfrm>
              <a:off x="2613025" y="2590800"/>
              <a:ext cx="225425" cy="354013"/>
            </a:xfrm>
            <a:custGeom>
              <a:avLst/>
              <a:gdLst>
                <a:gd name="T0" fmla="*/ 0 w 142"/>
                <a:gd name="T1" fmla="*/ 64 h 223"/>
                <a:gd name="T2" fmla="*/ 0 w 142"/>
                <a:gd name="T3" fmla="*/ 159 h 223"/>
                <a:gd name="T4" fmla="*/ 75 w 142"/>
                <a:gd name="T5" fmla="*/ 159 h 223"/>
                <a:gd name="T6" fmla="*/ 142 w 142"/>
                <a:gd name="T7" fmla="*/ 223 h 223"/>
                <a:gd name="T8" fmla="*/ 142 w 142"/>
                <a:gd name="T9" fmla="*/ 0 h 223"/>
                <a:gd name="T10" fmla="*/ 75 w 142"/>
                <a:gd name="T11" fmla="*/ 64 h 223"/>
                <a:gd name="T12" fmla="*/ 0 w 142"/>
                <a:gd name="T13" fmla="*/ 64 h 223"/>
                <a:gd name="T14" fmla="*/ 90 w 142"/>
                <a:gd name="T15" fmla="*/ 78 h 223"/>
                <a:gd name="T16" fmla="*/ 123 w 142"/>
                <a:gd name="T17" fmla="*/ 45 h 223"/>
                <a:gd name="T18" fmla="*/ 123 w 142"/>
                <a:gd name="T19" fmla="*/ 178 h 223"/>
                <a:gd name="T20" fmla="*/ 90 w 142"/>
                <a:gd name="T21" fmla="*/ 144 h 223"/>
                <a:gd name="T22" fmla="*/ 85 w 142"/>
                <a:gd name="T23" fmla="*/ 140 h 223"/>
                <a:gd name="T24" fmla="*/ 75 w 142"/>
                <a:gd name="T25" fmla="*/ 140 h 223"/>
                <a:gd name="T26" fmla="*/ 19 w 142"/>
                <a:gd name="T27" fmla="*/ 140 h 223"/>
                <a:gd name="T28" fmla="*/ 19 w 142"/>
                <a:gd name="T29" fmla="*/ 83 h 223"/>
                <a:gd name="T30" fmla="*/ 75 w 142"/>
                <a:gd name="T31" fmla="*/ 83 h 223"/>
                <a:gd name="T32" fmla="*/ 85 w 142"/>
                <a:gd name="T33" fmla="*/ 83 h 223"/>
                <a:gd name="T34" fmla="*/ 90 w 142"/>
                <a:gd name="T35"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223">
                  <a:moveTo>
                    <a:pt x="0" y="64"/>
                  </a:moveTo>
                  <a:lnTo>
                    <a:pt x="0" y="159"/>
                  </a:lnTo>
                  <a:lnTo>
                    <a:pt x="75" y="159"/>
                  </a:lnTo>
                  <a:lnTo>
                    <a:pt x="142" y="223"/>
                  </a:lnTo>
                  <a:lnTo>
                    <a:pt x="142" y="0"/>
                  </a:lnTo>
                  <a:lnTo>
                    <a:pt x="75" y="64"/>
                  </a:lnTo>
                  <a:lnTo>
                    <a:pt x="0" y="64"/>
                  </a:lnTo>
                  <a:close/>
                  <a:moveTo>
                    <a:pt x="90" y="78"/>
                  </a:moveTo>
                  <a:lnTo>
                    <a:pt x="123" y="45"/>
                  </a:lnTo>
                  <a:lnTo>
                    <a:pt x="123" y="178"/>
                  </a:lnTo>
                  <a:lnTo>
                    <a:pt x="90" y="144"/>
                  </a:lnTo>
                  <a:lnTo>
                    <a:pt x="85" y="140"/>
                  </a:lnTo>
                  <a:lnTo>
                    <a:pt x="75" y="140"/>
                  </a:lnTo>
                  <a:lnTo>
                    <a:pt x="19" y="140"/>
                  </a:lnTo>
                  <a:lnTo>
                    <a:pt x="19" y="83"/>
                  </a:lnTo>
                  <a:lnTo>
                    <a:pt x="75" y="83"/>
                  </a:lnTo>
                  <a:lnTo>
                    <a:pt x="85" y="83"/>
                  </a:lnTo>
                  <a:lnTo>
                    <a:pt x="9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5" name="Freeform 32"/>
            <p:cNvSpPr>
              <a:spLocks noEditPoints="1"/>
            </p:cNvSpPr>
            <p:nvPr/>
          </p:nvSpPr>
          <p:spPr bwMode="auto">
            <a:xfrm>
              <a:off x="2371725" y="2392363"/>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moveTo>
                    <a:pt x="100" y="192"/>
                  </a:moveTo>
                  <a:cubicBezTo>
                    <a:pt x="49" y="192"/>
                    <a:pt x="8" y="151"/>
                    <a:pt x="8" y="100"/>
                  </a:cubicBezTo>
                  <a:cubicBezTo>
                    <a:pt x="8" y="49"/>
                    <a:pt x="49" y="8"/>
                    <a:pt x="100" y="8"/>
                  </a:cubicBezTo>
                  <a:cubicBezTo>
                    <a:pt x="150" y="8"/>
                    <a:pt x="192" y="49"/>
                    <a:pt x="192" y="100"/>
                  </a:cubicBezTo>
                  <a:cubicBezTo>
                    <a:pt x="192" y="151"/>
                    <a:pt x="150"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66" name="Freeform 33"/>
          <p:cNvSpPr>
            <a:spLocks noEditPoints="1"/>
          </p:cNvSpPr>
          <p:nvPr/>
        </p:nvSpPr>
        <p:spPr bwMode="auto">
          <a:xfrm>
            <a:off x="5705162" y="2411058"/>
            <a:ext cx="680814" cy="596284"/>
          </a:xfrm>
          <a:custGeom>
            <a:avLst/>
            <a:gdLst>
              <a:gd name="T0" fmla="*/ 473268 w 454"/>
              <a:gd name="T1" fmla="*/ 0 h 398"/>
              <a:gd name="T2" fmla="*/ 0 w 454"/>
              <a:gd name="T3" fmla="*/ 0 h 398"/>
              <a:gd name="T4" fmla="*/ 0 w 454"/>
              <a:gd name="T5" fmla="*/ 297096 h 398"/>
              <a:gd name="T6" fmla="*/ 162621 w 454"/>
              <a:gd name="T7" fmla="*/ 297096 h 398"/>
              <a:gd name="T8" fmla="*/ 59419 w 454"/>
              <a:gd name="T9" fmla="*/ 414892 h 398"/>
              <a:gd name="T10" fmla="*/ 413849 w 454"/>
              <a:gd name="T11" fmla="*/ 414892 h 398"/>
              <a:gd name="T12" fmla="*/ 312732 w 454"/>
              <a:gd name="T13" fmla="*/ 297096 h 398"/>
              <a:gd name="T14" fmla="*/ 473268 w 454"/>
              <a:gd name="T15" fmla="*/ 297096 h 398"/>
              <a:gd name="T16" fmla="*/ 473268 w 454"/>
              <a:gd name="T17" fmla="*/ 0 h 398"/>
              <a:gd name="T18" fmla="*/ 103202 w 454"/>
              <a:gd name="T19" fmla="*/ 395086 h 398"/>
              <a:gd name="T20" fmla="*/ 236634 w 454"/>
              <a:gd name="T21" fmla="*/ 237677 h 398"/>
              <a:gd name="T22" fmla="*/ 372151 w 454"/>
              <a:gd name="T23" fmla="*/ 395086 h 398"/>
              <a:gd name="T24" fmla="*/ 103202 w 454"/>
              <a:gd name="T25" fmla="*/ 395086 h 398"/>
              <a:gd name="T26" fmla="*/ 453462 w 454"/>
              <a:gd name="T27" fmla="*/ 277290 h 398"/>
              <a:gd name="T28" fmla="*/ 296053 w 454"/>
              <a:gd name="T29" fmla="*/ 277290 h 398"/>
              <a:gd name="T30" fmla="*/ 236634 w 454"/>
              <a:gd name="T31" fmla="*/ 207446 h 398"/>
              <a:gd name="T32" fmla="*/ 177215 w 454"/>
              <a:gd name="T33" fmla="*/ 277290 h 398"/>
              <a:gd name="T34" fmla="*/ 19806 w 454"/>
              <a:gd name="T35" fmla="*/ 277290 h 398"/>
              <a:gd name="T36" fmla="*/ 19806 w 454"/>
              <a:gd name="T37" fmla="*/ 19806 h 398"/>
              <a:gd name="T38" fmla="*/ 453462 w 454"/>
              <a:gd name="T39" fmla="*/ 19806 h 398"/>
              <a:gd name="T40" fmla="*/ 453462 w 454"/>
              <a:gd name="T41" fmla="*/ 277290 h 3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4" h="398">
                <a:moveTo>
                  <a:pt x="454" y="0"/>
                </a:moveTo>
                <a:lnTo>
                  <a:pt x="0" y="0"/>
                </a:lnTo>
                <a:lnTo>
                  <a:pt x="0" y="285"/>
                </a:lnTo>
                <a:lnTo>
                  <a:pt x="156" y="285"/>
                </a:lnTo>
                <a:lnTo>
                  <a:pt x="57" y="398"/>
                </a:lnTo>
                <a:lnTo>
                  <a:pt x="397" y="398"/>
                </a:lnTo>
                <a:lnTo>
                  <a:pt x="300" y="285"/>
                </a:lnTo>
                <a:lnTo>
                  <a:pt x="454" y="285"/>
                </a:lnTo>
                <a:lnTo>
                  <a:pt x="454" y="0"/>
                </a:lnTo>
                <a:close/>
                <a:moveTo>
                  <a:pt x="99" y="379"/>
                </a:moveTo>
                <a:lnTo>
                  <a:pt x="227" y="228"/>
                </a:lnTo>
                <a:lnTo>
                  <a:pt x="357" y="379"/>
                </a:lnTo>
                <a:lnTo>
                  <a:pt x="99" y="379"/>
                </a:lnTo>
                <a:close/>
                <a:moveTo>
                  <a:pt x="435" y="266"/>
                </a:moveTo>
                <a:lnTo>
                  <a:pt x="284" y="266"/>
                </a:lnTo>
                <a:lnTo>
                  <a:pt x="227" y="199"/>
                </a:lnTo>
                <a:lnTo>
                  <a:pt x="170" y="266"/>
                </a:lnTo>
                <a:lnTo>
                  <a:pt x="19" y="266"/>
                </a:lnTo>
                <a:lnTo>
                  <a:pt x="19" y="19"/>
                </a:lnTo>
                <a:lnTo>
                  <a:pt x="435" y="19"/>
                </a:lnTo>
                <a:lnTo>
                  <a:pt x="435" y="266"/>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67" name="组合 166"/>
          <p:cNvGrpSpPr/>
          <p:nvPr/>
        </p:nvGrpSpPr>
        <p:grpSpPr>
          <a:xfrm>
            <a:off x="6940304" y="2355228"/>
            <a:ext cx="765104" cy="681092"/>
            <a:chOff x="6381750" y="2392363"/>
            <a:chExt cx="809625" cy="720725"/>
          </a:xfrm>
          <a:solidFill>
            <a:srgbClr val="157E9F"/>
          </a:solidFill>
        </p:grpSpPr>
        <p:sp>
          <p:nvSpPr>
            <p:cNvPr id="168" name="Freeform 34"/>
            <p:cNvSpPr>
              <a:spLocks noEditPoints="1"/>
            </p:cNvSpPr>
            <p:nvPr/>
          </p:nvSpPr>
          <p:spPr bwMode="auto">
            <a:xfrm>
              <a:off x="6381750" y="2511425"/>
              <a:ext cx="809625" cy="601663"/>
            </a:xfrm>
            <a:custGeom>
              <a:avLst/>
              <a:gdLst>
                <a:gd name="T0" fmla="*/ 0 w 510"/>
                <a:gd name="T1" fmla="*/ 379 h 379"/>
                <a:gd name="T2" fmla="*/ 510 w 510"/>
                <a:gd name="T3" fmla="*/ 379 h 379"/>
                <a:gd name="T4" fmla="*/ 510 w 510"/>
                <a:gd name="T5" fmla="*/ 0 h 379"/>
                <a:gd name="T6" fmla="*/ 0 w 510"/>
                <a:gd name="T7" fmla="*/ 0 h 379"/>
                <a:gd name="T8" fmla="*/ 0 w 510"/>
                <a:gd name="T9" fmla="*/ 379 h 379"/>
                <a:gd name="T10" fmla="*/ 492 w 510"/>
                <a:gd name="T11" fmla="*/ 360 h 379"/>
                <a:gd name="T12" fmla="*/ 19 w 510"/>
                <a:gd name="T13" fmla="*/ 360 h 379"/>
                <a:gd name="T14" fmla="*/ 19 w 510"/>
                <a:gd name="T15" fmla="*/ 19 h 379"/>
                <a:gd name="T16" fmla="*/ 492 w 510"/>
                <a:gd name="T17" fmla="*/ 19 h 379"/>
                <a:gd name="T18" fmla="*/ 492 w 510"/>
                <a:gd name="T19" fmla="*/ 36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79">
                  <a:moveTo>
                    <a:pt x="0" y="379"/>
                  </a:moveTo>
                  <a:lnTo>
                    <a:pt x="510" y="379"/>
                  </a:lnTo>
                  <a:lnTo>
                    <a:pt x="510" y="0"/>
                  </a:lnTo>
                  <a:lnTo>
                    <a:pt x="0" y="0"/>
                  </a:lnTo>
                  <a:lnTo>
                    <a:pt x="0" y="379"/>
                  </a:lnTo>
                  <a:close/>
                  <a:moveTo>
                    <a:pt x="492" y="360"/>
                  </a:moveTo>
                  <a:lnTo>
                    <a:pt x="19" y="360"/>
                  </a:lnTo>
                  <a:lnTo>
                    <a:pt x="19" y="19"/>
                  </a:lnTo>
                  <a:lnTo>
                    <a:pt x="492" y="19"/>
                  </a:lnTo>
                  <a:lnTo>
                    <a:pt x="49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9" name="Rectangle 35"/>
            <p:cNvSpPr>
              <a:spLocks noChangeArrowheads="1"/>
            </p:cNvSpPr>
            <p:nvPr/>
          </p:nvSpPr>
          <p:spPr bwMode="auto">
            <a:xfrm>
              <a:off x="6442075" y="2451100"/>
              <a:ext cx="6905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0" name="Rectangle 36"/>
            <p:cNvSpPr>
              <a:spLocks noChangeArrowheads="1"/>
            </p:cNvSpPr>
            <p:nvPr/>
          </p:nvSpPr>
          <p:spPr bwMode="auto">
            <a:xfrm>
              <a:off x="6500813" y="2392363"/>
              <a:ext cx="57150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grpSp>
        <p:nvGrpSpPr>
          <p:cNvPr id="171" name="组合 170"/>
          <p:cNvGrpSpPr/>
          <p:nvPr/>
        </p:nvGrpSpPr>
        <p:grpSpPr>
          <a:xfrm>
            <a:off x="4463468" y="2340225"/>
            <a:ext cx="709597" cy="711096"/>
            <a:chOff x="3760788" y="2376488"/>
            <a:chExt cx="750887" cy="752475"/>
          </a:xfrm>
          <a:solidFill>
            <a:srgbClr val="157E9F"/>
          </a:solidFill>
        </p:grpSpPr>
        <p:sp>
          <p:nvSpPr>
            <p:cNvPr id="172" name="Rectangle 37"/>
            <p:cNvSpPr>
              <a:spLocks noChangeArrowheads="1"/>
            </p:cNvSpPr>
            <p:nvPr/>
          </p:nvSpPr>
          <p:spPr bwMode="auto">
            <a:xfrm>
              <a:off x="3760788" y="2541588"/>
              <a:ext cx="3905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3" name="Rectangle 38"/>
            <p:cNvSpPr>
              <a:spLocks noChangeArrowheads="1"/>
            </p:cNvSpPr>
            <p:nvPr/>
          </p:nvSpPr>
          <p:spPr bwMode="auto">
            <a:xfrm>
              <a:off x="3760788" y="2676525"/>
              <a:ext cx="3905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4" name="Rectangle 39"/>
            <p:cNvSpPr>
              <a:spLocks noChangeArrowheads="1"/>
            </p:cNvSpPr>
            <p:nvPr/>
          </p:nvSpPr>
          <p:spPr bwMode="auto">
            <a:xfrm>
              <a:off x="3760788" y="2813050"/>
              <a:ext cx="3905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75" name="Freeform 40"/>
            <p:cNvSpPr>
              <a:spLocks noEditPoints="1"/>
            </p:cNvSpPr>
            <p:nvPr/>
          </p:nvSpPr>
          <p:spPr bwMode="auto">
            <a:xfrm>
              <a:off x="4060825" y="2376488"/>
              <a:ext cx="450850" cy="752475"/>
            </a:xfrm>
            <a:custGeom>
              <a:avLst/>
              <a:gdLst>
                <a:gd name="T0" fmla="*/ 64 w 120"/>
                <a:gd name="T1" fmla="*/ 49 h 200"/>
                <a:gd name="T2" fmla="*/ 120 w 120"/>
                <a:gd name="T3" fmla="*/ 56 h 200"/>
                <a:gd name="T4" fmla="*/ 56 w 120"/>
                <a:gd name="T5" fmla="*/ 0 h 200"/>
                <a:gd name="T6" fmla="*/ 56 w 120"/>
                <a:gd name="T7" fmla="*/ 6 h 200"/>
                <a:gd name="T8" fmla="*/ 56 w 120"/>
                <a:gd name="T9" fmla="*/ 48 h 200"/>
                <a:gd name="T10" fmla="*/ 56 w 120"/>
                <a:gd name="T11" fmla="*/ 152 h 200"/>
                <a:gd name="T12" fmla="*/ 32 w 120"/>
                <a:gd name="T13" fmla="*/ 152 h 200"/>
                <a:gd name="T14" fmla="*/ 0 w 120"/>
                <a:gd name="T15" fmla="*/ 176 h 200"/>
                <a:gd name="T16" fmla="*/ 32 w 120"/>
                <a:gd name="T17" fmla="*/ 200 h 200"/>
                <a:gd name="T18" fmla="*/ 64 w 120"/>
                <a:gd name="T19" fmla="*/ 152 h 200"/>
                <a:gd name="T20" fmla="*/ 64 w 120"/>
                <a:gd name="T21" fmla="*/ 49 h 200"/>
                <a:gd name="T22" fmla="*/ 112 w 120"/>
                <a:gd name="T23" fmla="*/ 47 h 200"/>
                <a:gd name="T24" fmla="*/ 64 w 120"/>
                <a:gd name="T25" fmla="*/ 41 h 200"/>
                <a:gd name="T26" fmla="*/ 64 w 120"/>
                <a:gd name="T27" fmla="*/ 10 h 200"/>
                <a:gd name="T28" fmla="*/ 112 w 120"/>
                <a:gd name="T29" fmla="*/ 47 h 200"/>
                <a:gd name="T30" fmla="*/ 50 w 120"/>
                <a:gd name="T31" fmla="*/ 186 h 200"/>
                <a:gd name="T32" fmla="*/ 32 w 120"/>
                <a:gd name="T33" fmla="*/ 192 h 200"/>
                <a:gd name="T34" fmla="*/ 8 w 120"/>
                <a:gd name="T35" fmla="*/ 176 h 200"/>
                <a:gd name="T36" fmla="*/ 32 w 120"/>
                <a:gd name="T37" fmla="*/ 160 h 200"/>
                <a:gd name="T38" fmla="*/ 56 w 120"/>
                <a:gd name="T39" fmla="*/ 160 h 200"/>
                <a:gd name="T40" fmla="*/ 56 w 120"/>
                <a:gd name="T41" fmla="*/ 166 h 200"/>
                <a:gd name="T42" fmla="*/ 56 w 120"/>
                <a:gd name="T43" fmla="*/ 166 h 200"/>
                <a:gd name="T44" fmla="*/ 50 w 120"/>
                <a:gd name="T45"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200">
                  <a:moveTo>
                    <a:pt x="64" y="49"/>
                  </a:moveTo>
                  <a:cubicBezTo>
                    <a:pt x="120" y="56"/>
                    <a:pt x="120" y="56"/>
                    <a:pt x="120" y="56"/>
                  </a:cubicBezTo>
                  <a:cubicBezTo>
                    <a:pt x="120" y="16"/>
                    <a:pt x="88" y="8"/>
                    <a:pt x="56" y="0"/>
                  </a:cubicBezTo>
                  <a:cubicBezTo>
                    <a:pt x="56" y="6"/>
                    <a:pt x="56" y="6"/>
                    <a:pt x="56" y="6"/>
                  </a:cubicBezTo>
                  <a:cubicBezTo>
                    <a:pt x="56" y="48"/>
                    <a:pt x="56" y="48"/>
                    <a:pt x="56" y="48"/>
                  </a:cubicBezTo>
                  <a:cubicBezTo>
                    <a:pt x="56" y="152"/>
                    <a:pt x="56" y="152"/>
                    <a:pt x="56" y="152"/>
                  </a:cubicBezTo>
                  <a:cubicBezTo>
                    <a:pt x="32" y="152"/>
                    <a:pt x="32" y="152"/>
                    <a:pt x="32" y="152"/>
                  </a:cubicBezTo>
                  <a:cubicBezTo>
                    <a:pt x="8" y="152"/>
                    <a:pt x="0" y="164"/>
                    <a:pt x="0" y="176"/>
                  </a:cubicBezTo>
                  <a:cubicBezTo>
                    <a:pt x="0" y="185"/>
                    <a:pt x="7" y="200"/>
                    <a:pt x="32" y="200"/>
                  </a:cubicBezTo>
                  <a:cubicBezTo>
                    <a:pt x="68" y="200"/>
                    <a:pt x="64" y="171"/>
                    <a:pt x="64" y="152"/>
                  </a:cubicBezTo>
                  <a:lnTo>
                    <a:pt x="64" y="49"/>
                  </a:lnTo>
                  <a:close/>
                  <a:moveTo>
                    <a:pt x="112" y="47"/>
                  </a:moveTo>
                  <a:cubicBezTo>
                    <a:pt x="64" y="41"/>
                    <a:pt x="64" y="41"/>
                    <a:pt x="64" y="41"/>
                  </a:cubicBezTo>
                  <a:cubicBezTo>
                    <a:pt x="64" y="10"/>
                    <a:pt x="64" y="10"/>
                    <a:pt x="64" y="10"/>
                  </a:cubicBezTo>
                  <a:cubicBezTo>
                    <a:pt x="91" y="17"/>
                    <a:pt x="108" y="25"/>
                    <a:pt x="112" y="47"/>
                  </a:cubicBezTo>
                  <a:moveTo>
                    <a:pt x="50" y="186"/>
                  </a:moveTo>
                  <a:cubicBezTo>
                    <a:pt x="47" y="190"/>
                    <a:pt x="41" y="192"/>
                    <a:pt x="32" y="192"/>
                  </a:cubicBezTo>
                  <a:cubicBezTo>
                    <a:pt x="9" y="192"/>
                    <a:pt x="8" y="178"/>
                    <a:pt x="8" y="176"/>
                  </a:cubicBezTo>
                  <a:cubicBezTo>
                    <a:pt x="8" y="166"/>
                    <a:pt x="17" y="160"/>
                    <a:pt x="32" y="160"/>
                  </a:cubicBezTo>
                  <a:cubicBezTo>
                    <a:pt x="56" y="160"/>
                    <a:pt x="56" y="160"/>
                    <a:pt x="56" y="160"/>
                  </a:cubicBezTo>
                  <a:cubicBezTo>
                    <a:pt x="56" y="166"/>
                    <a:pt x="56" y="166"/>
                    <a:pt x="56" y="166"/>
                  </a:cubicBezTo>
                  <a:cubicBezTo>
                    <a:pt x="56" y="166"/>
                    <a:pt x="56" y="166"/>
                    <a:pt x="56" y="166"/>
                  </a:cubicBezTo>
                  <a:cubicBezTo>
                    <a:pt x="56" y="174"/>
                    <a:pt x="55" y="182"/>
                    <a:pt x="50" y="1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76" name="组合 175"/>
          <p:cNvGrpSpPr/>
          <p:nvPr/>
        </p:nvGrpSpPr>
        <p:grpSpPr>
          <a:xfrm>
            <a:off x="9525157" y="2439240"/>
            <a:ext cx="681092" cy="597082"/>
            <a:chOff x="9117013" y="2481263"/>
            <a:chExt cx="720725" cy="631825"/>
          </a:xfrm>
          <a:solidFill>
            <a:srgbClr val="157E9F"/>
          </a:solidFill>
        </p:grpSpPr>
        <p:sp>
          <p:nvSpPr>
            <p:cNvPr id="177" name="Freeform 41"/>
            <p:cNvSpPr>
              <a:spLocks noEditPoints="1"/>
            </p:cNvSpPr>
            <p:nvPr/>
          </p:nvSpPr>
          <p:spPr bwMode="auto">
            <a:xfrm>
              <a:off x="9117013" y="2481263"/>
              <a:ext cx="720725" cy="631825"/>
            </a:xfrm>
            <a:custGeom>
              <a:avLst/>
              <a:gdLst>
                <a:gd name="T0" fmla="*/ 176 w 192"/>
                <a:gd name="T1" fmla="*/ 0 h 168"/>
                <a:gd name="T2" fmla="*/ 16 w 192"/>
                <a:gd name="T3" fmla="*/ 0 h 168"/>
                <a:gd name="T4" fmla="*/ 0 w 192"/>
                <a:gd name="T5" fmla="*/ 16 h 168"/>
                <a:gd name="T6" fmla="*/ 0 w 192"/>
                <a:gd name="T7" fmla="*/ 120 h 168"/>
                <a:gd name="T8" fmla="*/ 16 w 192"/>
                <a:gd name="T9" fmla="*/ 136 h 168"/>
                <a:gd name="T10" fmla="*/ 128 w 192"/>
                <a:gd name="T11" fmla="*/ 136 h 168"/>
                <a:gd name="T12" fmla="*/ 160 w 192"/>
                <a:gd name="T13" fmla="*/ 168 h 168"/>
                <a:gd name="T14" fmla="*/ 160 w 192"/>
                <a:gd name="T15" fmla="*/ 136 h 168"/>
                <a:gd name="T16" fmla="*/ 176 w 192"/>
                <a:gd name="T17" fmla="*/ 136 h 168"/>
                <a:gd name="T18" fmla="*/ 192 w 192"/>
                <a:gd name="T19" fmla="*/ 120 h 168"/>
                <a:gd name="T20" fmla="*/ 192 w 192"/>
                <a:gd name="T21" fmla="*/ 16 h 168"/>
                <a:gd name="T22" fmla="*/ 176 w 192"/>
                <a:gd name="T23" fmla="*/ 0 h 168"/>
                <a:gd name="T24" fmla="*/ 184 w 192"/>
                <a:gd name="T25" fmla="*/ 120 h 168"/>
                <a:gd name="T26" fmla="*/ 176 w 192"/>
                <a:gd name="T27" fmla="*/ 128 h 168"/>
                <a:gd name="T28" fmla="*/ 160 w 192"/>
                <a:gd name="T29" fmla="*/ 128 h 168"/>
                <a:gd name="T30" fmla="*/ 152 w 192"/>
                <a:gd name="T31" fmla="*/ 128 h 168"/>
                <a:gd name="T32" fmla="*/ 152 w 192"/>
                <a:gd name="T33" fmla="*/ 136 h 168"/>
                <a:gd name="T34" fmla="*/ 152 w 192"/>
                <a:gd name="T35" fmla="*/ 149 h 168"/>
                <a:gd name="T36" fmla="*/ 134 w 192"/>
                <a:gd name="T37" fmla="*/ 131 h 168"/>
                <a:gd name="T38" fmla="*/ 131 w 192"/>
                <a:gd name="T39" fmla="*/ 128 h 168"/>
                <a:gd name="T40" fmla="*/ 128 w 192"/>
                <a:gd name="T41" fmla="*/ 128 h 168"/>
                <a:gd name="T42" fmla="*/ 16 w 192"/>
                <a:gd name="T43" fmla="*/ 128 h 168"/>
                <a:gd name="T44" fmla="*/ 8 w 192"/>
                <a:gd name="T45" fmla="*/ 120 h 168"/>
                <a:gd name="T46" fmla="*/ 8 w 192"/>
                <a:gd name="T47" fmla="*/ 16 h 168"/>
                <a:gd name="T48" fmla="*/ 16 w 192"/>
                <a:gd name="T49" fmla="*/ 8 h 168"/>
                <a:gd name="T50" fmla="*/ 176 w 192"/>
                <a:gd name="T51" fmla="*/ 8 h 168"/>
                <a:gd name="T52" fmla="*/ 184 w 192"/>
                <a:gd name="T53" fmla="*/ 16 h 168"/>
                <a:gd name="T54" fmla="*/ 184 w 192"/>
                <a:gd name="T55" fmla="*/ 1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68">
                  <a:moveTo>
                    <a:pt x="176" y="0"/>
                  </a:moveTo>
                  <a:cubicBezTo>
                    <a:pt x="16" y="0"/>
                    <a:pt x="16" y="0"/>
                    <a:pt x="16" y="0"/>
                  </a:cubicBezTo>
                  <a:cubicBezTo>
                    <a:pt x="7" y="0"/>
                    <a:pt x="0" y="7"/>
                    <a:pt x="0" y="16"/>
                  </a:cubicBezTo>
                  <a:cubicBezTo>
                    <a:pt x="0" y="120"/>
                    <a:pt x="0" y="120"/>
                    <a:pt x="0" y="120"/>
                  </a:cubicBezTo>
                  <a:cubicBezTo>
                    <a:pt x="0" y="129"/>
                    <a:pt x="7" y="136"/>
                    <a:pt x="16" y="136"/>
                  </a:cubicBezTo>
                  <a:cubicBezTo>
                    <a:pt x="128" y="136"/>
                    <a:pt x="128" y="136"/>
                    <a:pt x="128" y="136"/>
                  </a:cubicBezTo>
                  <a:cubicBezTo>
                    <a:pt x="160" y="168"/>
                    <a:pt x="160" y="168"/>
                    <a:pt x="160" y="168"/>
                  </a:cubicBezTo>
                  <a:cubicBezTo>
                    <a:pt x="160" y="136"/>
                    <a:pt x="160" y="136"/>
                    <a:pt x="160" y="136"/>
                  </a:cubicBezTo>
                  <a:cubicBezTo>
                    <a:pt x="176" y="136"/>
                    <a:pt x="176" y="136"/>
                    <a:pt x="176" y="136"/>
                  </a:cubicBezTo>
                  <a:cubicBezTo>
                    <a:pt x="185" y="136"/>
                    <a:pt x="192" y="129"/>
                    <a:pt x="192" y="120"/>
                  </a:cubicBezTo>
                  <a:cubicBezTo>
                    <a:pt x="192" y="16"/>
                    <a:pt x="192" y="16"/>
                    <a:pt x="192" y="16"/>
                  </a:cubicBezTo>
                  <a:cubicBezTo>
                    <a:pt x="192" y="7"/>
                    <a:pt x="185" y="0"/>
                    <a:pt x="176" y="0"/>
                  </a:cubicBezTo>
                  <a:moveTo>
                    <a:pt x="184" y="120"/>
                  </a:moveTo>
                  <a:cubicBezTo>
                    <a:pt x="184" y="125"/>
                    <a:pt x="180" y="128"/>
                    <a:pt x="176" y="128"/>
                  </a:cubicBezTo>
                  <a:cubicBezTo>
                    <a:pt x="160" y="128"/>
                    <a:pt x="160" y="128"/>
                    <a:pt x="160" y="128"/>
                  </a:cubicBezTo>
                  <a:cubicBezTo>
                    <a:pt x="152" y="128"/>
                    <a:pt x="152" y="128"/>
                    <a:pt x="152" y="128"/>
                  </a:cubicBezTo>
                  <a:cubicBezTo>
                    <a:pt x="152" y="136"/>
                    <a:pt x="152" y="136"/>
                    <a:pt x="152" y="136"/>
                  </a:cubicBezTo>
                  <a:cubicBezTo>
                    <a:pt x="152" y="149"/>
                    <a:pt x="152" y="149"/>
                    <a:pt x="152" y="149"/>
                  </a:cubicBezTo>
                  <a:cubicBezTo>
                    <a:pt x="134" y="131"/>
                    <a:pt x="134" y="131"/>
                    <a:pt x="134" y="131"/>
                  </a:cubicBezTo>
                  <a:cubicBezTo>
                    <a:pt x="131" y="128"/>
                    <a:pt x="131" y="128"/>
                    <a:pt x="131" y="128"/>
                  </a:cubicBezTo>
                  <a:cubicBezTo>
                    <a:pt x="128" y="128"/>
                    <a:pt x="128" y="128"/>
                    <a:pt x="128" y="128"/>
                  </a:cubicBezTo>
                  <a:cubicBezTo>
                    <a:pt x="16" y="128"/>
                    <a:pt x="16" y="128"/>
                    <a:pt x="16" y="128"/>
                  </a:cubicBezTo>
                  <a:cubicBezTo>
                    <a:pt x="11" y="128"/>
                    <a:pt x="8" y="125"/>
                    <a:pt x="8" y="120"/>
                  </a:cubicBezTo>
                  <a:cubicBezTo>
                    <a:pt x="8" y="16"/>
                    <a:pt x="8" y="16"/>
                    <a:pt x="8" y="16"/>
                  </a:cubicBezTo>
                  <a:cubicBezTo>
                    <a:pt x="8" y="12"/>
                    <a:pt x="11" y="8"/>
                    <a:pt x="16" y="8"/>
                  </a:cubicBezTo>
                  <a:cubicBezTo>
                    <a:pt x="176" y="8"/>
                    <a:pt x="176" y="8"/>
                    <a:pt x="176" y="8"/>
                  </a:cubicBezTo>
                  <a:cubicBezTo>
                    <a:pt x="180" y="8"/>
                    <a:pt x="184" y="12"/>
                    <a:pt x="184" y="16"/>
                  </a:cubicBezTo>
                  <a:lnTo>
                    <a:pt x="184"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8" name="Oval 42"/>
            <p:cNvSpPr>
              <a:spLocks noChangeArrowheads="1"/>
            </p:cNvSpPr>
            <p:nvPr/>
          </p:nvSpPr>
          <p:spPr bwMode="auto">
            <a:xfrm>
              <a:off x="9448800" y="2706688"/>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9" name="Oval 43"/>
            <p:cNvSpPr>
              <a:spLocks noChangeArrowheads="1"/>
            </p:cNvSpPr>
            <p:nvPr/>
          </p:nvSpPr>
          <p:spPr bwMode="auto">
            <a:xfrm>
              <a:off x="9567863" y="270668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0" name="Oval 44"/>
            <p:cNvSpPr>
              <a:spLocks noChangeArrowheads="1"/>
            </p:cNvSpPr>
            <p:nvPr/>
          </p:nvSpPr>
          <p:spPr bwMode="auto">
            <a:xfrm>
              <a:off x="9328150" y="270668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81" name="Freeform 45"/>
          <p:cNvSpPr>
            <a:spLocks noEditPoints="1"/>
          </p:cNvSpPr>
          <p:nvPr/>
        </p:nvSpPr>
        <p:spPr bwMode="auto">
          <a:xfrm>
            <a:off x="10799846" y="2367651"/>
            <a:ext cx="708230" cy="712799"/>
          </a:xfrm>
          <a:custGeom>
            <a:avLst/>
            <a:gdLst>
              <a:gd name="T0" fmla="*/ 345048 w 473"/>
              <a:gd name="T1" fmla="*/ 148027 h 474"/>
              <a:gd name="T2" fmla="*/ 345048 w 473"/>
              <a:gd name="T3" fmla="*/ 0 h 474"/>
              <a:gd name="T4" fmla="*/ 0 w 473"/>
              <a:gd name="T5" fmla="*/ 0 h 474"/>
              <a:gd name="T6" fmla="*/ 0 w 473"/>
              <a:gd name="T7" fmla="*/ 266865 h 474"/>
              <a:gd name="T8" fmla="*/ 148027 w 473"/>
              <a:gd name="T9" fmla="*/ 266865 h 474"/>
              <a:gd name="T10" fmla="*/ 148027 w 473"/>
              <a:gd name="T11" fmla="*/ 414891 h 474"/>
              <a:gd name="T12" fmla="*/ 352345 w 473"/>
              <a:gd name="T13" fmla="*/ 414891 h 474"/>
              <a:gd name="T14" fmla="*/ 431571 w 473"/>
              <a:gd name="T15" fmla="*/ 494117 h 474"/>
              <a:gd name="T16" fmla="*/ 444080 w 473"/>
              <a:gd name="T17" fmla="*/ 494117 h 474"/>
              <a:gd name="T18" fmla="*/ 444080 w 473"/>
              <a:gd name="T19" fmla="*/ 414891 h 474"/>
              <a:gd name="T20" fmla="*/ 493075 w 473"/>
              <a:gd name="T21" fmla="*/ 414891 h 474"/>
              <a:gd name="T22" fmla="*/ 493075 w 473"/>
              <a:gd name="T23" fmla="*/ 148027 h 474"/>
              <a:gd name="T24" fmla="*/ 345048 w 473"/>
              <a:gd name="T25" fmla="*/ 148027 h 474"/>
              <a:gd name="T26" fmla="*/ 19806 w 473"/>
              <a:gd name="T27" fmla="*/ 247059 h 474"/>
              <a:gd name="T28" fmla="*/ 19806 w 473"/>
              <a:gd name="T29" fmla="*/ 19806 h 474"/>
              <a:gd name="T30" fmla="*/ 325242 w 473"/>
              <a:gd name="T31" fmla="*/ 19806 h 474"/>
              <a:gd name="T32" fmla="*/ 325242 w 473"/>
              <a:gd name="T33" fmla="*/ 148027 h 474"/>
              <a:gd name="T34" fmla="*/ 148027 w 473"/>
              <a:gd name="T35" fmla="*/ 148027 h 474"/>
              <a:gd name="T36" fmla="*/ 148027 w 473"/>
              <a:gd name="T37" fmla="*/ 247059 h 474"/>
              <a:gd name="T38" fmla="*/ 19806 w 473"/>
              <a:gd name="T39" fmla="*/ 247059 h 474"/>
              <a:gd name="T40" fmla="*/ 473269 w 473"/>
              <a:gd name="T41" fmla="*/ 395085 h 474"/>
              <a:gd name="T42" fmla="*/ 444080 w 473"/>
              <a:gd name="T43" fmla="*/ 395085 h 474"/>
              <a:gd name="T44" fmla="*/ 424274 w 473"/>
              <a:gd name="T45" fmla="*/ 395085 h 474"/>
              <a:gd name="T46" fmla="*/ 424274 w 473"/>
              <a:gd name="T47" fmla="*/ 414891 h 474"/>
              <a:gd name="T48" fmla="*/ 424274 w 473"/>
              <a:gd name="T49" fmla="*/ 458674 h 474"/>
              <a:gd name="T50" fmla="*/ 367982 w 473"/>
              <a:gd name="T51" fmla="*/ 402382 h 474"/>
              <a:gd name="T52" fmla="*/ 362770 w 473"/>
              <a:gd name="T53" fmla="*/ 395085 h 474"/>
              <a:gd name="T54" fmla="*/ 352345 w 473"/>
              <a:gd name="T55" fmla="*/ 395085 h 474"/>
              <a:gd name="T56" fmla="*/ 167833 w 473"/>
              <a:gd name="T57" fmla="*/ 395085 h 474"/>
              <a:gd name="T58" fmla="*/ 167833 w 473"/>
              <a:gd name="T59" fmla="*/ 167833 h 474"/>
              <a:gd name="T60" fmla="*/ 473269 w 473"/>
              <a:gd name="T61" fmla="*/ 167833 h 474"/>
              <a:gd name="T62" fmla="*/ 473269 w 473"/>
              <a:gd name="T63" fmla="*/ 395085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 h="474">
                <a:moveTo>
                  <a:pt x="331" y="142"/>
                </a:moveTo>
                <a:lnTo>
                  <a:pt x="331" y="0"/>
                </a:lnTo>
                <a:lnTo>
                  <a:pt x="0" y="0"/>
                </a:lnTo>
                <a:lnTo>
                  <a:pt x="0" y="256"/>
                </a:lnTo>
                <a:lnTo>
                  <a:pt x="142" y="256"/>
                </a:lnTo>
                <a:lnTo>
                  <a:pt x="142" y="398"/>
                </a:lnTo>
                <a:lnTo>
                  <a:pt x="338" y="398"/>
                </a:lnTo>
                <a:lnTo>
                  <a:pt x="414" y="474"/>
                </a:lnTo>
                <a:lnTo>
                  <a:pt x="426" y="474"/>
                </a:lnTo>
                <a:lnTo>
                  <a:pt x="426" y="398"/>
                </a:lnTo>
                <a:lnTo>
                  <a:pt x="473" y="398"/>
                </a:lnTo>
                <a:lnTo>
                  <a:pt x="473" y="142"/>
                </a:lnTo>
                <a:lnTo>
                  <a:pt x="331" y="142"/>
                </a:lnTo>
                <a:close/>
                <a:moveTo>
                  <a:pt x="19" y="237"/>
                </a:moveTo>
                <a:lnTo>
                  <a:pt x="19" y="19"/>
                </a:lnTo>
                <a:lnTo>
                  <a:pt x="312" y="19"/>
                </a:lnTo>
                <a:lnTo>
                  <a:pt x="312" y="142"/>
                </a:lnTo>
                <a:lnTo>
                  <a:pt x="142" y="142"/>
                </a:lnTo>
                <a:lnTo>
                  <a:pt x="142" y="237"/>
                </a:lnTo>
                <a:lnTo>
                  <a:pt x="19" y="237"/>
                </a:lnTo>
                <a:close/>
                <a:moveTo>
                  <a:pt x="454" y="379"/>
                </a:moveTo>
                <a:lnTo>
                  <a:pt x="426" y="379"/>
                </a:lnTo>
                <a:lnTo>
                  <a:pt x="407" y="379"/>
                </a:lnTo>
                <a:lnTo>
                  <a:pt x="407" y="398"/>
                </a:lnTo>
                <a:lnTo>
                  <a:pt x="407" y="440"/>
                </a:lnTo>
                <a:lnTo>
                  <a:pt x="353" y="386"/>
                </a:lnTo>
                <a:lnTo>
                  <a:pt x="348" y="379"/>
                </a:lnTo>
                <a:lnTo>
                  <a:pt x="338" y="379"/>
                </a:lnTo>
                <a:lnTo>
                  <a:pt x="161" y="379"/>
                </a:lnTo>
                <a:lnTo>
                  <a:pt x="161" y="161"/>
                </a:lnTo>
                <a:lnTo>
                  <a:pt x="454" y="161"/>
                </a:lnTo>
                <a:lnTo>
                  <a:pt x="454" y="379"/>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82" name="组合 181"/>
          <p:cNvGrpSpPr/>
          <p:nvPr/>
        </p:nvGrpSpPr>
        <p:grpSpPr>
          <a:xfrm>
            <a:off x="1863613" y="3640903"/>
            <a:ext cx="709597" cy="709597"/>
            <a:chOff x="1009650" y="3752850"/>
            <a:chExt cx="750888" cy="750888"/>
          </a:xfrm>
          <a:solidFill>
            <a:srgbClr val="157E9F"/>
          </a:solidFill>
        </p:grpSpPr>
        <p:sp>
          <p:nvSpPr>
            <p:cNvPr id="183" name="Freeform 46"/>
            <p:cNvSpPr>
              <a:spLocks noEditPoints="1"/>
            </p:cNvSpPr>
            <p:nvPr/>
          </p:nvSpPr>
          <p:spPr bwMode="auto">
            <a:xfrm>
              <a:off x="1009650" y="3752850"/>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1" y="8"/>
                    <a:pt x="192" y="49"/>
                    <a:pt x="192" y="100"/>
                  </a:cubicBezTo>
                  <a:cubicBezTo>
                    <a:pt x="192" y="150"/>
                    <a:pt x="151"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4" name="Freeform 47"/>
            <p:cNvSpPr/>
            <p:nvPr/>
          </p:nvSpPr>
          <p:spPr bwMode="auto">
            <a:xfrm>
              <a:off x="1265238" y="3929063"/>
              <a:ext cx="225425" cy="274638"/>
            </a:xfrm>
            <a:custGeom>
              <a:avLst/>
              <a:gdLst>
                <a:gd name="T0" fmla="*/ 32 w 60"/>
                <a:gd name="T1" fmla="*/ 0 h 73"/>
                <a:gd name="T2" fmla="*/ 0 w 60"/>
                <a:gd name="T3" fmla="*/ 33 h 73"/>
                <a:gd name="T4" fmla="*/ 9 w 60"/>
                <a:gd name="T5" fmla="*/ 33 h 73"/>
                <a:gd name="T6" fmla="*/ 31 w 60"/>
                <a:gd name="T7" fmla="*/ 8 h 73"/>
                <a:gd name="T8" fmla="*/ 51 w 60"/>
                <a:gd name="T9" fmla="*/ 27 h 73"/>
                <a:gd name="T10" fmla="*/ 42 w 60"/>
                <a:gd name="T11" fmla="*/ 45 h 73"/>
                <a:gd name="T12" fmla="*/ 28 w 60"/>
                <a:gd name="T13" fmla="*/ 73 h 73"/>
                <a:gd name="T14" fmla="*/ 37 w 60"/>
                <a:gd name="T15" fmla="*/ 73 h 73"/>
                <a:gd name="T16" fmla="*/ 48 w 60"/>
                <a:gd name="T17" fmla="*/ 50 h 73"/>
                <a:gd name="T18" fmla="*/ 60 w 60"/>
                <a:gd name="T19" fmla="*/ 26 h 73"/>
                <a:gd name="T20" fmla="*/ 32 w 60"/>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3">
                  <a:moveTo>
                    <a:pt x="32" y="0"/>
                  </a:moveTo>
                  <a:cubicBezTo>
                    <a:pt x="11" y="0"/>
                    <a:pt x="0" y="13"/>
                    <a:pt x="0" y="33"/>
                  </a:cubicBezTo>
                  <a:cubicBezTo>
                    <a:pt x="9" y="33"/>
                    <a:pt x="9" y="33"/>
                    <a:pt x="9" y="33"/>
                  </a:cubicBezTo>
                  <a:cubicBezTo>
                    <a:pt x="8" y="18"/>
                    <a:pt x="16" y="8"/>
                    <a:pt x="31" y="8"/>
                  </a:cubicBezTo>
                  <a:cubicBezTo>
                    <a:pt x="42" y="8"/>
                    <a:pt x="51" y="15"/>
                    <a:pt x="51" y="27"/>
                  </a:cubicBezTo>
                  <a:cubicBezTo>
                    <a:pt x="51" y="34"/>
                    <a:pt x="47" y="40"/>
                    <a:pt x="42" y="45"/>
                  </a:cubicBezTo>
                  <a:cubicBezTo>
                    <a:pt x="32" y="54"/>
                    <a:pt x="29" y="59"/>
                    <a:pt x="28" y="73"/>
                  </a:cubicBezTo>
                  <a:cubicBezTo>
                    <a:pt x="37" y="73"/>
                    <a:pt x="37" y="73"/>
                    <a:pt x="37" y="73"/>
                  </a:cubicBezTo>
                  <a:cubicBezTo>
                    <a:pt x="37" y="60"/>
                    <a:pt x="37" y="61"/>
                    <a:pt x="48" y="50"/>
                  </a:cubicBezTo>
                  <a:cubicBezTo>
                    <a:pt x="55" y="43"/>
                    <a:pt x="60" y="36"/>
                    <a:pt x="60" y="26"/>
                  </a:cubicBezTo>
                  <a:cubicBezTo>
                    <a:pt x="60" y="10"/>
                    <a:pt x="47"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5" name="Oval 48"/>
            <p:cNvSpPr>
              <a:spLocks noChangeArrowheads="1"/>
            </p:cNvSpPr>
            <p:nvPr/>
          </p:nvSpPr>
          <p:spPr bwMode="auto">
            <a:xfrm>
              <a:off x="1355725" y="4264025"/>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86" name="组合 185"/>
          <p:cNvGrpSpPr/>
          <p:nvPr/>
        </p:nvGrpSpPr>
        <p:grpSpPr>
          <a:xfrm>
            <a:off x="3137288" y="3654405"/>
            <a:ext cx="709597" cy="711096"/>
            <a:chOff x="2357438" y="3767138"/>
            <a:chExt cx="750888" cy="752475"/>
          </a:xfrm>
          <a:solidFill>
            <a:srgbClr val="157E9F"/>
          </a:solidFill>
        </p:grpSpPr>
        <p:sp>
          <p:nvSpPr>
            <p:cNvPr id="187" name="Freeform 49"/>
            <p:cNvSpPr>
              <a:spLocks noEditPoints="1"/>
            </p:cNvSpPr>
            <p:nvPr/>
          </p:nvSpPr>
          <p:spPr bwMode="auto">
            <a:xfrm>
              <a:off x="2357438" y="3767138"/>
              <a:ext cx="750888" cy="752475"/>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4"/>
                    <a:pt x="0" y="100"/>
                  </a:cubicBezTo>
                  <a:cubicBezTo>
                    <a:pt x="0" y="155"/>
                    <a:pt x="44" y="200"/>
                    <a:pt x="100" y="200"/>
                  </a:cubicBezTo>
                  <a:cubicBezTo>
                    <a:pt x="155" y="200"/>
                    <a:pt x="200" y="155"/>
                    <a:pt x="200" y="100"/>
                  </a:cubicBezTo>
                  <a:cubicBezTo>
                    <a:pt x="200" y="44"/>
                    <a:pt x="155" y="0"/>
                    <a:pt x="100" y="0"/>
                  </a:cubicBezTo>
                  <a:moveTo>
                    <a:pt x="100" y="192"/>
                  </a:moveTo>
                  <a:cubicBezTo>
                    <a:pt x="49" y="192"/>
                    <a:pt x="8" y="150"/>
                    <a:pt x="8" y="100"/>
                  </a:cubicBezTo>
                  <a:cubicBezTo>
                    <a:pt x="8" y="49"/>
                    <a:pt x="49" y="8"/>
                    <a:pt x="100" y="8"/>
                  </a:cubicBezTo>
                  <a:cubicBezTo>
                    <a:pt x="150" y="8"/>
                    <a:pt x="192" y="49"/>
                    <a:pt x="192" y="100"/>
                  </a:cubicBezTo>
                  <a:cubicBezTo>
                    <a:pt x="192" y="150"/>
                    <a:pt x="150" y="192"/>
                    <a:pt x="100" y="1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8" name="Freeform 50"/>
            <p:cNvSpPr/>
            <p:nvPr/>
          </p:nvSpPr>
          <p:spPr bwMode="auto">
            <a:xfrm>
              <a:off x="2552700" y="4000500"/>
              <a:ext cx="404813" cy="296863"/>
            </a:xfrm>
            <a:custGeom>
              <a:avLst/>
              <a:gdLst>
                <a:gd name="T0" fmla="*/ 98 w 108"/>
                <a:gd name="T1" fmla="*/ 2 h 79"/>
                <a:gd name="T2" fmla="*/ 33 w 108"/>
                <a:gd name="T3" fmla="*/ 64 h 79"/>
                <a:gd name="T4" fmla="*/ 11 w 108"/>
                <a:gd name="T5" fmla="*/ 42 h 79"/>
                <a:gd name="T6" fmla="*/ 3 w 108"/>
                <a:gd name="T7" fmla="*/ 42 h 79"/>
                <a:gd name="T8" fmla="*/ 3 w 108"/>
                <a:gd name="T9" fmla="*/ 50 h 79"/>
                <a:gd name="T10" fmla="*/ 29 w 108"/>
                <a:gd name="T11" fmla="*/ 77 h 79"/>
                <a:gd name="T12" fmla="*/ 33 w 108"/>
                <a:gd name="T13" fmla="*/ 79 h 79"/>
                <a:gd name="T14" fmla="*/ 38 w 108"/>
                <a:gd name="T15" fmla="*/ 77 h 79"/>
                <a:gd name="T16" fmla="*/ 106 w 108"/>
                <a:gd name="T17" fmla="*/ 11 h 79"/>
                <a:gd name="T18" fmla="*/ 106 w 108"/>
                <a:gd name="T19" fmla="*/ 2 h 79"/>
                <a:gd name="T20" fmla="*/ 98 w 108"/>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79">
                  <a:moveTo>
                    <a:pt x="98" y="2"/>
                  </a:moveTo>
                  <a:cubicBezTo>
                    <a:pt x="33" y="64"/>
                    <a:pt x="33" y="64"/>
                    <a:pt x="33" y="64"/>
                  </a:cubicBezTo>
                  <a:cubicBezTo>
                    <a:pt x="11" y="42"/>
                    <a:pt x="11" y="42"/>
                    <a:pt x="11" y="42"/>
                  </a:cubicBezTo>
                  <a:cubicBezTo>
                    <a:pt x="9" y="39"/>
                    <a:pt x="5" y="39"/>
                    <a:pt x="3" y="42"/>
                  </a:cubicBezTo>
                  <a:cubicBezTo>
                    <a:pt x="0" y="44"/>
                    <a:pt x="0" y="48"/>
                    <a:pt x="3" y="50"/>
                  </a:cubicBezTo>
                  <a:cubicBezTo>
                    <a:pt x="29" y="77"/>
                    <a:pt x="29" y="77"/>
                    <a:pt x="29" y="77"/>
                  </a:cubicBezTo>
                  <a:cubicBezTo>
                    <a:pt x="30" y="78"/>
                    <a:pt x="32" y="79"/>
                    <a:pt x="33" y="79"/>
                  </a:cubicBezTo>
                  <a:cubicBezTo>
                    <a:pt x="35" y="79"/>
                    <a:pt x="36" y="78"/>
                    <a:pt x="38" y="77"/>
                  </a:cubicBezTo>
                  <a:cubicBezTo>
                    <a:pt x="106" y="11"/>
                    <a:pt x="106" y="11"/>
                    <a:pt x="106" y="11"/>
                  </a:cubicBezTo>
                  <a:cubicBezTo>
                    <a:pt x="108" y="8"/>
                    <a:pt x="108" y="5"/>
                    <a:pt x="106" y="2"/>
                  </a:cubicBezTo>
                  <a:cubicBezTo>
                    <a:pt x="104" y="0"/>
                    <a:pt x="100" y="0"/>
                    <a:pt x="9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89" name="Freeform 51"/>
          <p:cNvSpPr>
            <a:spLocks noEditPoints="1"/>
          </p:cNvSpPr>
          <p:nvPr/>
        </p:nvSpPr>
        <p:spPr bwMode="auto">
          <a:xfrm>
            <a:off x="4485179" y="3619618"/>
            <a:ext cx="568868" cy="737929"/>
          </a:xfrm>
          <a:custGeom>
            <a:avLst/>
            <a:gdLst>
              <a:gd name="T0" fmla="*/ 325945 w 160"/>
              <a:gd name="T1" fmla="*/ 246577 h 208"/>
              <a:gd name="T2" fmla="*/ 325945 w 160"/>
              <a:gd name="T3" fmla="*/ 128220 h 208"/>
              <a:gd name="T4" fmla="*/ 197543 w 160"/>
              <a:gd name="T5" fmla="*/ 0 h 208"/>
              <a:gd name="T6" fmla="*/ 69140 w 160"/>
              <a:gd name="T7" fmla="*/ 128220 h 208"/>
              <a:gd name="T8" fmla="*/ 69140 w 160"/>
              <a:gd name="T9" fmla="*/ 246577 h 208"/>
              <a:gd name="T10" fmla="*/ 0 w 160"/>
              <a:gd name="T11" fmla="*/ 246577 h 208"/>
              <a:gd name="T12" fmla="*/ 0 w 160"/>
              <a:gd name="T13" fmla="*/ 512881 h 208"/>
              <a:gd name="T14" fmla="*/ 395085 w 160"/>
              <a:gd name="T15" fmla="*/ 512881 h 208"/>
              <a:gd name="T16" fmla="*/ 395085 w 160"/>
              <a:gd name="T17" fmla="*/ 246577 h 208"/>
              <a:gd name="T18" fmla="*/ 325945 w 160"/>
              <a:gd name="T19" fmla="*/ 246577 h 208"/>
              <a:gd name="T20" fmla="*/ 88894 w 160"/>
              <a:gd name="T21" fmla="*/ 128220 h 208"/>
              <a:gd name="T22" fmla="*/ 197543 w 160"/>
              <a:gd name="T23" fmla="*/ 19726 h 208"/>
              <a:gd name="T24" fmla="*/ 306191 w 160"/>
              <a:gd name="T25" fmla="*/ 128220 h 208"/>
              <a:gd name="T26" fmla="*/ 306191 w 160"/>
              <a:gd name="T27" fmla="*/ 246577 h 208"/>
              <a:gd name="T28" fmla="*/ 88894 w 160"/>
              <a:gd name="T29" fmla="*/ 246577 h 208"/>
              <a:gd name="T30" fmla="*/ 88894 w 160"/>
              <a:gd name="T31" fmla="*/ 128220 h 208"/>
              <a:gd name="T32" fmla="*/ 375331 w 160"/>
              <a:gd name="T33" fmla="*/ 493155 h 208"/>
              <a:gd name="T34" fmla="*/ 19754 w 160"/>
              <a:gd name="T35" fmla="*/ 493155 h 208"/>
              <a:gd name="T36" fmla="*/ 19754 w 160"/>
              <a:gd name="T37" fmla="*/ 266304 h 208"/>
              <a:gd name="T38" fmla="*/ 375331 w 160"/>
              <a:gd name="T39" fmla="*/ 266304 h 208"/>
              <a:gd name="T40" fmla="*/ 375331 w 160"/>
              <a:gd name="T41" fmla="*/ 493155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208">
                <a:moveTo>
                  <a:pt x="132" y="100"/>
                </a:move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2" y="100"/>
                </a:lnTo>
                <a:close/>
                <a:moveTo>
                  <a:pt x="36" y="52"/>
                </a:moveTo>
                <a:cubicBezTo>
                  <a:pt x="36" y="27"/>
                  <a:pt x="56" y="8"/>
                  <a:pt x="80" y="8"/>
                </a:cubicBezTo>
                <a:cubicBezTo>
                  <a:pt x="105" y="8"/>
                  <a:pt x="124" y="27"/>
                  <a:pt x="124" y="52"/>
                </a:cubicBezTo>
                <a:cubicBezTo>
                  <a:pt x="124" y="100"/>
                  <a:pt x="124" y="100"/>
                  <a:pt x="124" y="100"/>
                </a:cubicBezTo>
                <a:cubicBezTo>
                  <a:pt x="36" y="100"/>
                  <a:pt x="36" y="100"/>
                  <a:pt x="36" y="100"/>
                </a:cubicBezTo>
                <a:lnTo>
                  <a:pt x="36" y="52"/>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0" name="Freeform 52"/>
          <p:cNvSpPr>
            <a:spLocks noEditPoints="1"/>
          </p:cNvSpPr>
          <p:nvPr/>
        </p:nvSpPr>
        <p:spPr bwMode="auto">
          <a:xfrm>
            <a:off x="5762276" y="3619618"/>
            <a:ext cx="566584" cy="737929"/>
          </a:xfrm>
          <a:custGeom>
            <a:avLst/>
            <a:gdLst>
              <a:gd name="T0" fmla="*/ 334937 w 160"/>
              <a:gd name="T1" fmla="*/ 246577 h 208"/>
              <a:gd name="T2" fmla="*/ 325085 w 160"/>
              <a:gd name="T3" fmla="*/ 246577 h 208"/>
              <a:gd name="T4" fmla="*/ 305383 w 160"/>
              <a:gd name="T5" fmla="*/ 246577 h 208"/>
              <a:gd name="T6" fmla="*/ 290607 w 160"/>
              <a:gd name="T7" fmla="*/ 246577 h 208"/>
              <a:gd name="T8" fmla="*/ 88660 w 160"/>
              <a:gd name="T9" fmla="*/ 246577 h 208"/>
              <a:gd name="T10" fmla="*/ 88660 w 160"/>
              <a:gd name="T11" fmla="*/ 128220 h 208"/>
              <a:gd name="T12" fmla="*/ 197022 w 160"/>
              <a:gd name="T13" fmla="*/ 19726 h 208"/>
              <a:gd name="T14" fmla="*/ 305383 w 160"/>
              <a:gd name="T15" fmla="*/ 128220 h 208"/>
              <a:gd name="T16" fmla="*/ 305383 w 160"/>
              <a:gd name="T17" fmla="*/ 167673 h 208"/>
              <a:gd name="T18" fmla="*/ 325085 w 160"/>
              <a:gd name="T19" fmla="*/ 167673 h 208"/>
              <a:gd name="T20" fmla="*/ 325085 w 160"/>
              <a:gd name="T21" fmla="*/ 128220 h 208"/>
              <a:gd name="T22" fmla="*/ 197022 w 160"/>
              <a:gd name="T23" fmla="*/ 0 h 208"/>
              <a:gd name="T24" fmla="*/ 68958 w 160"/>
              <a:gd name="T25" fmla="*/ 128220 h 208"/>
              <a:gd name="T26" fmla="*/ 68958 w 160"/>
              <a:gd name="T27" fmla="*/ 246577 h 208"/>
              <a:gd name="T28" fmla="*/ 0 w 160"/>
              <a:gd name="T29" fmla="*/ 246577 h 208"/>
              <a:gd name="T30" fmla="*/ 0 w 160"/>
              <a:gd name="T31" fmla="*/ 512881 h 208"/>
              <a:gd name="T32" fmla="*/ 394043 w 160"/>
              <a:gd name="T33" fmla="*/ 512881 h 208"/>
              <a:gd name="T34" fmla="*/ 394043 w 160"/>
              <a:gd name="T35" fmla="*/ 246577 h 208"/>
              <a:gd name="T36" fmla="*/ 334937 w 160"/>
              <a:gd name="T37" fmla="*/ 246577 h 208"/>
              <a:gd name="T38" fmla="*/ 374341 w 160"/>
              <a:gd name="T39" fmla="*/ 493155 h 208"/>
              <a:gd name="T40" fmla="*/ 19702 w 160"/>
              <a:gd name="T41" fmla="*/ 493155 h 208"/>
              <a:gd name="T42" fmla="*/ 19702 w 160"/>
              <a:gd name="T43" fmla="*/ 266304 h 208"/>
              <a:gd name="T44" fmla="*/ 374341 w 160"/>
              <a:gd name="T45" fmla="*/ 266304 h 208"/>
              <a:gd name="T46" fmla="*/ 374341 w 160"/>
              <a:gd name="T47" fmla="*/ 493155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0" h="208">
                <a:moveTo>
                  <a:pt x="136" y="100"/>
                </a:moveTo>
                <a:cubicBezTo>
                  <a:pt x="132" y="100"/>
                  <a:pt x="132" y="100"/>
                  <a:pt x="132" y="100"/>
                </a:cubicBezTo>
                <a:cubicBezTo>
                  <a:pt x="124" y="100"/>
                  <a:pt x="124" y="100"/>
                  <a:pt x="124" y="100"/>
                </a:cubicBezTo>
                <a:cubicBezTo>
                  <a:pt x="118" y="100"/>
                  <a:pt x="118" y="100"/>
                  <a:pt x="118" y="100"/>
                </a:cubicBezTo>
                <a:cubicBezTo>
                  <a:pt x="36" y="100"/>
                  <a:pt x="36" y="100"/>
                  <a:pt x="36" y="100"/>
                </a:cubicBezTo>
                <a:cubicBezTo>
                  <a:pt x="36" y="52"/>
                  <a:pt x="36" y="52"/>
                  <a:pt x="36" y="52"/>
                </a:cubicBezTo>
                <a:cubicBezTo>
                  <a:pt x="36" y="27"/>
                  <a:pt x="56" y="8"/>
                  <a:pt x="80" y="8"/>
                </a:cubicBezTo>
                <a:cubicBezTo>
                  <a:pt x="105" y="8"/>
                  <a:pt x="124" y="27"/>
                  <a:pt x="124" y="52"/>
                </a:cubicBezTo>
                <a:cubicBezTo>
                  <a:pt x="124" y="68"/>
                  <a:pt x="124" y="68"/>
                  <a:pt x="124" y="68"/>
                </a:cubicBezTo>
                <a:cubicBezTo>
                  <a:pt x="132" y="68"/>
                  <a:pt x="132" y="68"/>
                  <a:pt x="132" y="68"/>
                </a:cubicBez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6" y="100"/>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91" name="组合 190"/>
          <p:cNvGrpSpPr/>
          <p:nvPr/>
        </p:nvGrpSpPr>
        <p:grpSpPr>
          <a:xfrm>
            <a:off x="6982311" y="3739916"/>
            <a:ext cx="681092" cy="483066"/>
            <a:chOff x="6426200" y="3857625"/>
            <a:chExt cx="720725" cy="511175"/>
          </a:xfrm>
          <a:solidFill>
            <a:srgbClr val="157E9F"/>
          </a:solidFill>
        </p:grpSpPr>
        <p:sp>
          <p:nvSpPr>
            <p:cNvPr id="192" name="Freeform 53"/>
            <p:cNvSpPr>
              <a:spLocks noEditPoints="1"/>
            </p:cNvSpPr>
            <p:nvPr/>
          </p:nvSpPr>
          <p:spPr bwMode="auto">
            <a:xfrm>
              <a:off x="6426200" y="3857625"/>
              <a:ext cx="720725" cy="120650"/>
            </a:xfrm>
            <a:custGeom>
              <a:avLst/>
              <a:gdLst>
                <a:gd name="T0" fmla="*/ 0 w 454"/>
                <a:gd name="T1" fmla="*/ 76 h 76"/>
                <a:gd name="T2" fmla="*/ 454 w 454"/>
                <a:gd name="T3" fmla="*/ 76 h 76"/>
                <a:gd name="T4" fmla="*/ 454 w 454"/>
                <a:gd name="T5" fmla="*/ 0 h 76"/>
                <a:gd name="T6" fmla="*/ 0 w 454"/>
                <a:gd name="T7" fmla="*/ 0 h 76"/>
                <a:gd name="T8" fmla="*/ 0 w 454"/>
                <a:gd name="T9" fmla="*/ 76 h 76"/>
                <a:gd name="T10" fmla="*/ 435 w 454"/>
                <a:gd name="T11" fmla="*/ 57 h 76"/>
                <a:gd name="T12" fmla="*/ 19 w 454"/>
                <a:gd name="T13" fmla="*/ 57 h 76"/>
                <a:gd name="T14" fmla="*/ 19 w 454"/>
                <a:gd name="T15" fmla="*/ 19 h 76"/>
                <a:gd name="T16" fmla="*/ 435 w 454"/>
                <a:gd name="T17" fmla="*/ 19 h 76"/>
                <a:gd name="T18" fmla="*/ 435 w 454"/>
                <a:gd name="T19"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76">
                  <a:moveTo>
                    <a:pt x="0" y="76"/>
                  </a:moveTo>
                  <a:lnTo>
                    <a:pt x="454" y="76"/>
                  </a:lnTo>
                  <a:lnTo>
                    <a:pt x="454" y="0"/>
                  </a:lnTo>
                  <a:lnTo>
                    <a:pt x="0" y="0"/>
                  </a:lnTo>
                  <a:lnTo>
                    <a:pt x="0" y="76"/>
                  </a:lnTo>
                  <a:close/>
                  <a:moveTo>
                    <a:pt x="435" y="57"/>
                  </a:moveTo>
                  <a:lnTo>
                    <a:pt x="19" y="57"/>
                  </a:lnTo>
                  <a:lnTo>
                    <a:pt x="19" y="19"/>
                  </a:lnTo>
                  <a:lnTo>
                    <a:pt x="435" y="19"/>
                  </a:lnTo>
                  <a:lnTo>
                    <a:pt x="43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3" name="Freeform 54"/>
            <p:cNvSpPr>
              <a:spLocks noEditPoints="1"/>
            </p:cNvSpPr>
            <p:nvPr/>
          </p:nvSpPr>
          <p:spPr bwMode="auto">
            <a:xfrm>
              <a:off x="6426200" y="4052888"/>
              <a:ext cx="720725" cy="120650"/>
            </a:xfrm>
            <a:custGeom>
              <a:avLst/>
              <a:gdLst>
                <a:gd name="T0" fmla="*/ 0 w 454"/>
                <a:gd name="T1" fmla="*/ 76 h 76"/>
                <a:gd name="T2" fmla="*/ 454 w 454"/>
                <a:gd name="T3" fmla="*/ 76 h 76"/>
                <a:gd name="T4" fmla="*/ 454 w 454"/>
                <a:gd name="T5" fmla="*/ 0 h 76"/>
                <a:gd name="T6" fmla="*/ 0 w 454"/>
                <a:gd name="T7" fmla="*/ 0 h 76"/>
                <a:gd name="T8" fmla="*/ 0 w 454"/>
                <a:gd name="T9" fmla="*/ 76 h 76"/>
                <a:gd name="T10" fmla="*/ 19 w 454"/>
                <a:gd name="T11" fmla="*/ 19 h 76"/>
                <a:gd name="T12" fmla="*/ 435 w 454"/>
                <a:gd name="T13" fmla="*/ 19 h 76"/>
                <a:gd name="T14" fmla="*/ 435 w 454"/>
                <a:gd name="T15" fmla="*/ 57 h 76"/>
                <a:gd name="T16" fmla="*/ 19 w 454"/>
                <a:gd name="T17" fmla="*/ 57 h 76"/>
                <a:gd name="T18" fmla="*/ 19 w 454"/>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76">
                  <a:moveTo>
                    <a:pt x="0" y="76"/>
                  </a:moveTo>
                  <a:lnTo>
                    <a:pt x="454" y="76"/>
                  </a:lnTo>
                  <a:lnTo>
                    <a:pt x="454" y="0"/>
                  </a:lnTo>
                  <a:lnTo>
                    <a:pt x="0" y="0"/>
                  </a:lnTo>
                  <a:lnTo>
                    <a:pt x="0" y="76"/>
                  </a:lnTo>
                  <a:close/>
                  <a:moveTo>
                    <a:pt x="19" y="19"/>
                  </a:moveTo>
                  <a:lnTo>
                    <a:pt x="435" y="19"/>
                  </a:lnTo>
                  <a:lnTo>
                    <a:pt x="435" y="57"/>
                  </a:lnTo>
                  <a:lnTo>
                    <a:pt x="19" y="5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4" name="Freeform 55"/>
            <p:cNvSpPr>
              <a:spLocks noEditPoints="1"/>
            </p:cNvSpPr>
            <p:nvPr/>
          </p:nvSpPr>
          <p:spPr bwMode="auto">
            <a:xfrm>
              <a:off x="6426200" y="4248150"/>
              <a:ext cx="720725" cy="120650"/>
            </a:xfrm>
            <a:custGeom>
              <a:avLst/>
              <a:gdLst>
                <a:gd name="T0" fmla="*/ 0 w 454"/>
                <a:gd name="T1" fmla="*/ 76 h 76"/>
                <a:gd name="T2" fmla="*/ 454 w 454"/>
                <a:gd name="T3" fmla="*/ 76 h 76"/>
                <a:gd name="T4" fmla="*/ 454 w 454"/>
                <a:gd name="T5" fmla="*/ 0 h 76"/>
                <a:gd name="T6" fmla="*/ 0 w 454"/>
                <a:gd name="T7" fmla="*/ 0 h 76"/>
                <a:gd name="T8" fmla="*/ 0 w 454"/>
                <a:gd name="T9" fmla="*/ 76 h 76"/>
                <a:gd name="T10" fmla="*/ 19 w 454"/>
                <a:gd name="T11" fmla="*/ 19 h 76"/>
                <a:gd name="T12" fmla="*/ 435 w 454"/>
                <a:gd name="T13" fmla="*/ 19 h 76"/>
                <a:gd name="T14" fmla="*/ 435 w 454"/>
                <a:gd name="T15" fmla="*/ 57 h 76"/>
                <a:gd name="T16" fmla="*/ 19 w 454"/>
                <a:gd name="T17" fmla="*/ 57 h 76"/>
                <a:gd name="T18" fmla="*/ 19 w 454"/>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76">
                  <a:moveTo>
                    <a:pt x="0" y="76"/>
                  </a:moveTo>
                  <a:lnTo>
                    <a:pt x="454" y="76"/>
                  </a:lnTo>
                  <a:lnTo>
                    <a:pt x="454" y="0"/>
                  </a:lnTo>
                  <a:lnTo>
                    <a:pt x="0" y="0"/>
                  </a:lnTo>
                  <a:lnTo>
                    <a:pt x="0" y="76"/>
                  </a:lnTo>
                  <a:close/>
                  <a:moveTo>
                    <a:pt x="19" y="19"/>
                  </a:moveTo>
                  <a:lnTo>
                    <a:pt x="435" y="19"/>
                  </a:lnTo>
                  <a:lnTo>
                    <a:pt x="435" y="57"/>
                  </a:lnTo>
                  <a:lnTo>
                    <a:pt x="19" y="5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95" name="组合 194"/>
          <p:cNvGrpSpPr/>
          <p:nvPr/>
        </p:nvGrpSpPr>
        <p:grpSpPr>
          <a:xfrm>
            <a:off x="8287487" y="3661905"/>
            <a:ext cx="652589" cy="682593"/>
            <a:chOff x="7807325" y="3775075"/>
            <a:chExt cx="690563" cy="722313"/>
          </a:xfrm>
          <a:solidFill>
            <a:srgbClr val="157E9F"/>
          </a:solidFill>
        </p:grpSpPr>
        <p:sp>
          <p:nvSpPr>
            <p:cNvPr id="196" name="Freeform 56"/>
            <p:cNvSpPr>
              <a:spLocks noEditPoints="1"/>
            </p:cNvSpPr>
            <p:nvPr/>
          </p:nvSpPr>
          <p:spPr bwMode="auto">
            <a:xfrm>
              <a:off x="8348663" y="3775075"/>
              <a:ext cx="149225" cy="661988"/>
            </a:xfrm>
            <a:custGeom>
              <a:avLst/>
              <a:gdLst>
                <a:gd name="T0" fmla="*/ 40 w 40"/>
                <a:gd name="T1" fmla="*/ 20 h 176"/>
                <a:gd name="T2" fmla="*/ 20 w 40"/>
                <a:gd name="T3" fmla="*/ 0 h 176"/>
                <a:gd name="T4" fmla="*/ 0 w 40"/>
                <a:gd name="T5" fmla="*/ 20 h 176"/>
                <a:gd name="T6" fmla="*/ 16 w 40"/>
                <a:gd name="T7" fmla="*/ 39 h 176"/>
                <a:gd name="T8" fmla="*/ 16 w 40"/>
                <a:gd name="T9" fmla="*/ 176 h 176"/>
                <a:gd name="T10" fmla="*/ 24 w 40"/>
                <a:gd name="T11" fmla="*/ 176 h 176"/>
                <a:gd name="T12" fmla="*/ 24 w 40"/>
                <a:gd name="T13" fmla="*/ 39 h 176"/>
                <a:gd name="T14" fmla="*/ 40 w 40"/>
                <a:gd name="T15" fmla="*/ 20 h 176"/>
                <a:gd name="T16" fmla="*/ 20 w 40"/>
                <a:gd name="T17" fmla="*/ 32 h 176"/>
                <a:gd name="T18" fmla="*/ 8 w 40"/>
                <a:gd name="T19" fmla="*/ 20 h 176"/>
                <a:gd name="T20" fmla="*/ 20 w 40"/>
                <a:gd name="T21" fmla="*/ 8 h 176"/>
                <a:gd name="T22" fmla="*/ 32 w 40"/>
                <a:gd name="T23" fmla="*/ 20 h 176"/>
                <a:gd name="T24" fmla="*/ 20 w 40"/>
                <a:gd name="T25"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6">
                  <a:moveTo>
                    <a:pt x="40" y="20"/>
                  </a:moveTo>
                  <a:cubicBezTo>
                    <a:pt x="40" y="8"/>
                    <a:pt x="31" y="0"/>
                    <a:pt x="20" y="0"/>
                  </a:cubicBezTo>
                  <a:cubicBezTo>
                    <a:pt x="9" y="0"/>
                    <a:pt x="0" y="8"/>
                    <a:pt x="0" y="20"/>
                  </a:cubicBezTo>
                  <a:cubicBezTo>
                    <a:pt x="0" y="29"/>
                    <a:pt x="7" y="37"/>
                    <a:pt x="16" y="39"/>
                  </a:cubicBezTo>
                  <a:cubicBezTo>
                    <a:pt x="16" y="176"/>
                    <a:pt x="16" y="176"/>
                    <a:pt x="16" y="176"/>
                  </a:cubicBezTo>
                  <a:cubicBezTo>
                    <a:pt x="24" y="176"/>
                    <a:pt x="24" y="176"/>
                    <a:pt x="24" y="176"/>
                  </a:cubicBezTo>
                  <a:cubicBezTo>
                    <a:pt x="24" y="39"/>
                    <a:pt x="24" y="39"/>
                    <a:pt x="24" y="39"/>
                  </a:cubicBezTo>
                  <a:cubicBezTo>
                    <a:pt x="34" y="37"/>
                    <a:pt x="40" y="29"/>
                    <a:pt x="40" y="20"/>
                  </a:cubicBezTo>
                  <a:moveTo>
                    <a:pt x="20" y="32"/>
                  </a:moveTo>
                  <a:cubicBezTo>
                    <a:pt x="14" y="32"/>
                    <a:pt x="8" y="26"/>
                    <a:pt x="8" y="20"/>
                  </a:cubicBezTo>
                  <a:cubicBezTo>
                    <a:pt x="8" y="13"/>
                    <a:pt x="14" y="8"/>
                    <a:pt x="20" y="8"/>
                  </a:cubicBezTo>
                  <a:cubicBezTo>
                    <a:pt x="27" y="8"/>
                    <a:pt x="32" y="13"/>
                    <a:pt x="32" y="20"/>
                  </a:cubicBezTo>
                  <a:cubicBezTo>
                    <a:pt x="32" y="26"/>
                    <a:pt x="27" y="32"/>
                    <a:pt x="20"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7" name="Freeform 57"/>
            <p:cNvSpPr>
              <a:spLocks noEditPoints="1"/>
            </p:cNvSpPr>
            <p:nvPr/>
          </p:nvSpPr>
          <p:spPr bwMode="auto">
            <a:xfrm>
              <a:off x="7807325" y="3835400"/>
              <a:ext cx="150813" cy="661988"/>
            </a:xfrm>
            <a:custGeom>
              <a:avLst/>
              <a:gdLst>
                <a:gd name="T0" fmla="*/ 24 w 40"/>
                <a:gd name="T1" fmla="*/ 136 h 176"/>
                <a:gd name="T2" fmla="*/ 24 w 40"/>
                <a:gd name="T3" fmla="*/ 0 h 176"/>
                <a:gd name="T4" fmla="*/ 16 w 40"/>
                <a:gd name="T5" fmla="*/ 0 h 176"/>
                <a:gd name="T6" fmla="*/ 16 w 40"/>
                <a:gd name="T7" fmla="*/ 136 h 176"/>
                <a:gd name="T8" fmla="*/ 0 w 40"/>
                <a:gd name="T9" fmla="*/ 156 h 176"/>
                <a:gd name="T10" fmla="*/ 20 w 40"/>
                <a:gd name="T11" fmla="*/ 176 h 176"/>
                <a:gd name="T12" fmla="*/ 40 w 40"/>
                <a:gd name="T13" fmla="*/ 156 h 176"/>
                <a:gd name="T14" fmla="*/ 24 w 40"/>
                <a:gd name="T15" fmla="*/ 136 h 176"/>
                <a:gd name="T16" fmla="*/ 20 w 40"/>
                <a:gd name="T17" fmla="*/ 168 h 176"/>
                <a:gd name="T18" fmla="*/ 8 w 40"/>
                <a:gd name="T19" fmla="*/ 156 h 176"/>
                <a:gd name="T20" fmla="*/ 20 w 40"/>
                <a:gd name="T21" fmla="*/ 144 h 176"/>
                <a:gd name="T22" fmla="*/ 32 w 40"/>
                <a:gd name="T23" fmla="*/ 156 h 176"/>
                <a:gd name="T24" fmla="*/ 20 w 40"/>
                <a:gd name="T2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6">
                  <a:moveTo>
                    <a:pt x="24" y="136"/>
                  </a:moveTo>
                  <a:cubicBezTo>
                    <a:pt x="24" y="0"/>
                    <a:pt x="24" y="0"/>
                    <a:pt x="24" y="0"/>
                  </a:cubicBezTo>
                  <a:cubicBezTo>
                    <a:pt x="16" y="0"/>
                    <a:pt x="16" y="0"/>
                    <a:pt x="16" y="0"/>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4" y="138"/>
                    <a:pt x="24" y="136"/>
                  </a:cubicBezTo>
                  <a:moveTo>
                    <a:pt x="20" y="168"/>
                  </a:moveTo>
                  <a:cubicBezTo>
                    <a:pt x="14" y="168"/>
                    <a:pt x="8" y="162"/>
                    <a:pt x="8" y="156"/>
                  </a:cubicBezTo>
                  <a:cubicBezTo>
                    <a:pt x="8" y="149"/>
                    <a:pt x="14" y="144"/>
                    <a:pt x="20" y="144"/>
                  </a:cubicBezTo>
                  <a:cubicBezTo>
                    <a:pt x="27" y="144"/>
                    <a:pt x="32" y="149"/>
                    <a:pt x="32" y="156"/>
                  </a:cubicBezTo>
                  <a:cubicBezTo>
                    <a:pt x="32" y="162"/>
                    <a:pt x="27" y="168"/>
                    <a:pt x="20" y="1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8" name="Freeform 58"/>
            <p:cNvSpPr>
              <a:spLocks noEditPoints="1"/>
            </p:cNvSpPr>
            <p:nvPr/>
          </p:nvSpPr>
          <p:spPr bwMode="auto">
            <a:xfrm>
              <a:off x="8077200" y="3835400"/>
              <a:ext cx="150813" cy="601663"/>
            </a:xfrm>
            <a:custGeom>
              <a:avLst/>
              <a:gdLst>
                <a:gd name="T0" fmla="*/ 24 w 40"/>
                <a:gd name="T1" fmla="*/ 60 h 160"/>
                <a:gd name="T2" fmla="*/ 24 w 40"/>
                <a:gd name="T3" fmla="*/ 0 h 160"/>
                <a:gd name="T4" fmla="*/ 16 w 40"/>
                <a:gd name="T5" fmla="*/ 0 h 160"/>
                <a:gd name="T6" fmla="*/ 16 w 40"/>
                <a:gd name="T7" fmla="*/ 60 h 160"/>
                <a:gd name="T8" fmla="*/ 0 w 40"/>
                <a:gd name="T9" fmla="*/ 80 h 160"/>
                <a:gd name="T10" fmla="*/ 16 w 40"/>
                <a:gd name="T11" fmla="*/ 99 h 160"/>
                <a:gd name="T12" fmla="*/ 16 w 40"/>
                <a:gd name="T13" fmla="*/ 160 h 160"/>
                <a:gd name="T14" fmla="*/ 24 w 40"/>
                <a:gd name="T15" fmla="*/ 160 h 160"/>
                <a:gd name="T16" fmla="*/ 24 w 40"/>
                <a:gd name="T17" fmla="*/ 99 h 160"/>
                <a:gd name="T18" fmla="*/ 40 w 40"/>
                <a:gd name="T19" fmla="*/ 80 h 160"/>
                <a:gd name="T20" fmla="*/ 24 w 40"/>
                <a:gd name="T21" fmla="*/ 60 h 160"/>
                <a:gd name="T22" fmla="*/ 20 w 40"/>
                <a:gd name="T23" fmla="*/ 92 h 160"/>
                <a:gd name="T24" fmla="*/ 8 w 40"/>
                <a:gd name="T25" fmla="*/ 80 h 160"/>
                <a:gd name="T26" fmla="*/ 20 w 40"/>
                <a:gd name="T27" fmla="*/ 68 h 160"/>
                <a:gd name="T28" fmla="*/ 32 w 40"/>
                <a:gd name="T29" fmla="*/ 80 h 160"/>
                <a:gd name="T30" fmla="*/ 20 w 40"/>
                <a:gd name="T3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60">
                  <a:moveTo>
                    <a:pt x="24" y="60"/>
                  </a:moveTo>
                  <a:cubicBezTo>
                    <a:pt x="24" y="0"/>
                    <a:pt x="24" y="0"/>
                    <a:pt x="24" y="0"/>
                  </a:cubicBezTo>
                  <a:cubicBezTo>
                    <a:pt x="16" y="0"/>
                    <a:pt x="16" y="0"/>
                    <a:pt x="16" y="0"/>
                  </a:cubicBezTo>
                  <a:cubicBezTo>
                    <a:pt x="16" y="60"/>
                    <a:pt x="16" y="60"/>
                    <a:pt x="16" y="60"/>
                  </a:cubicBezTo>
                  <a:cubicBezTo>
                    <a:pt x="7" y="62"/>
                    <a:pt x="0" y="70"/>
                    <a:pt x="0" y="80"/>
                  </a:cubicBezTo>
                  <a:cubicBezTo>
                    <a:pt x="0" y="89"/>
                    <a:pt x="7" y="97"/>
                    <a:pt x="16" y="99"/>
                  </a:cubicBezTo>
                  <a:cubicBezTo>
                    <a:pt x="16" y="160"/>
                    <a:pt x="16" y="160"/>
                    <a:pt x="16" y="160"/>
                  </a:cubicBezTo>
                  <a:cubicBezTo>
                    <a:pt x="24" y="160"/>
                    <a:pt x="24" y="160"/>
                    <a:pt x="24" y="160"/>
                  </a:cubicBezTo>
                  <a:cubicBezTo>
                    <a:pt x="24" y="99"/>
                    <a:pt x="24" y="99"/>
                    <a:pt x="24" y="99"/>
                  </a:cubicBezTo>
                  <a:cubicBezTo>
                    <a:pt x="34" y="97"/>
                    <a:pt x="40" y="89"/>
                    <a:pt x="40" y="80"/>
                  </a:cubicBezTo>
                  <a:cubicBezTo>
                    <a:pt x="40" y="70"/>
                    <a:pt x="34" y="62"/>
                    <a:pt x="24" y="60"/>
                  </a:cubicBezTo>
                  <a:moveTo>
                    <a:pt x="20" y="92"/>
                  </a:moveTo>
                  <a:cubicBezTo>
                    <a:pt x="14" y="92"/>
                    <a:pt x="8" y="86"/>
                    <a:pt x="8" y="80"/>
                  </a:cubicBezTo>
                  <a:cubicBezTo>
                    <a:pt x="8" y="73"/>
                    <a:pt x="14" y="68"/>
                    <a:pt x="20" y="68"/>
                  </a:cubicBezTo>
                  <a:cubicBezTo>
                    <a:pt x="27" y="68"/>
                    <a:pt x="32" y="73"/>
                    <a:pt x="32" y="80"/>
                  </a:cubicBezTo>
                  <a:cubicBezTo>
                    <a:pt x="32" y="86"/>
                    <a:pt x="27" y="92"/>
                    <a:pt x="20" y="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99" name="组合 198"/>
          <p:cNvGrpSpPr/>
          <p:nvPr/>
        </p:nvGrpSpPr>
        <p:grpSpPr>
          <a:xfrm>
            <a:off x="9483151" y="3817927"/>
            <a:ext cx="852116" cy="369051"/>
            <a:chOff x="9072563" y="3940175"/>
            <a:chExt cx="901700" cy="390525"/>
          </a:xfrm>
          <a:solidFill>
            <a:srgbClr val="157E9F"/>
          </a:solidFill>
        </p:grpSpPr>
        <p:sp>
          <p:nvSpPr>
            <p:cNvPr id="200" name="Freeform 59"/>
            <p:cNvSpPr>
              <a:spLocks noEditPoints="1"/>
            </p:cNvSpPr>
            <p:nvPr/>
          </p:nvSpPr>
          <p:spPr bwMode="auto">
            <a:xfrm>
              <a:off x="9072563" y="3940175"/>
              <a:ext cx="420688" cy="390525"/>
            </a:xfrm>
            <a:custGeom>
              <a:avLst/>
              <a:gdLst>
                <a:gd name="T0" fmla="*/ 0 w 112"/>
                <a:gd name="T1" fmla="*/ 11 h 104"/>
                <a:gd name="T2" fmla="*/ 0 w 112"/>
                <a:gd name="T3" fmla="*/ 92 h 104"/>
                <a:gd name="T4" fmla="*/ 12 w 112"/>
                <a:gd name="T5" fmla="*/ 104 h 104"/>
                <a:gd name="T6" fmla="*/ 112 w 112"/>
                <a:gd name="T7" fmla="*/ 104 h 104"/>
                <a:gd name="T8" fmla="*/ 112 w 112"/>
                <a:gd name="T9" fmla="*/ 0 h 104"/>
                <a:gd name="T10" fmla="*/ 12 w 112"/>
                <a:gd name="T11" fmla="*/ 0 h 104"/>
                <a:gd name="T12" fmla="*/ 0 w 112"/>
                <a:gd name="T13" fmla="*/ 11 h 104"/>
                <a:gd name="T14" fmla="*/ 104 w 112"/>
                <a:gd name="T15" fmla="*/ 96 h 104"/>
                <a:gd name="T16" fmla="*/ 12 w 112"/>
                <a:gd name="T17" fmla="*/ 96 h 104"/>
                <a:gd name="T18" fmla="*/ 8 w 112"/>
                <a:gd name="T19" fmla="*/ 92 h 104"/>
                <a:gd name="T20" fmla="*/ 8 w 112"/>
                <a:gd name="T21" fmla="*/ 11 h 104"/>
                <a:gd name="T22" fmla="*/ 12 w 112"/>
                <a:gd name="T23" fmla="*/ 8 h 104"/>
                <a:gd name="T24" fmla="*/ 104 w 112"/>
                <a:gd name="T25" fmla="*/ 8 h 104"/>
                <a:gd name="T26" fmla="*/ 104 w 112"/>
                <a:gd name="T2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0" y="11"/>
                  </a:moveTo>
                  <a:cubicBezTo>
                    <a:pt x="0" y="92"/>
                    <a:pt x="0" y="92"/>
                    <a:pt x="0" y="92"/>
                  </a:cubicBezTo>
                  <a:cubicBezTo>
                    <a:pt x="0" y="98"/>
                    <a:pt x="5" y="104"/>
                    <a:pt x="12" y="104"/>
                  </a:cubicBezTo>
                  <a:cubicBezTo>
                    <a:pt x="112" y="104"/>
                    <a:pt x="112" y="104"/>
                    <a:pt x="112" y="104"/>
                  </a:cubicBezTo>
                  <a:cubicBezTo>
                    <a:pt x="112" y="0"/>
                    <a:pt x="112" y="0"/>
                    <a:pt x="112" y="0"/>
                  </a:cubicBezTo>
                  <a:cubicBezTo>
                    <a:pt x="12" y="0"/>
                    <a:pt x="12" y="0"/>
                    <a:pt x="12" y="0"/>
                  </a:cubicBezTo>
                  <a:cubicBezTo>
                    <a:pt x="5" y="0"/>
                    <a:pt x="0" y="5"/>
                    <a:pt x="0" y="11"/>
                  </a:cubicBezTo>
                  <a:moveTo>
                    <a:pt x="104" y="96"/>
                  </a:moveTo>
                  <a:cubicBezTo>
                    <a:pt x="12" y="96"/>
                    <a:pt x="12" y="96"/>
                    <a:pt x="12" y="96"/>
                  </a:cubicBezTo>
                  <a:cubicBezTo>
                    <a:pt x="9" y="96"/>
                    <a:pt x="8" y="94"/>
                    <a:pt x="8" y="92"/>
                  </a:cubicBezTo>
                  <a:cubicBezTo>
                    <a:pt x="8" y="11"/>
                    <a:pt x="8" y="11"/>
                    <a:pt x="8" y="11"/>
                  </a:cubicBezTo>
                  <a:cubicBezTo>
                    <a:pt x="8" y="9"/>
                    <a:pt x="9" y="8"/>
                    <a:pt x="12" y="8"/>
                  </a:cubicBezTo>
                  <a:cubicBezTo>
                    <a:pt x="104" y="8"/>
                    <a:pt x="104" y="8"/>
                    <a:pt x="104" y="8"/>
                  </a:cubicBezTo>
                  <a:lnTo>
                    <a:pt x="104"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1" name="Freeform 60"/>
            <p:cNvSpPr>
              <a:spLocks noEditPoints="1"/>
            </p:cNvSpPr>
            <p:nvPr/>
          </p:nvSpPr>
          <p:spPr bwMode="auto">
            <a:xfrm>
              <a:off x="9523413" y="3940175"/>
              <a:ext cx="450850" cy="390525"/>
            </a:xfrm>
            <a:custGeom>
              <a:avLst/>
              <a:gdLst>
                <a:gd name="T0" fmla="*/ 120 w 120"/>
                <a:gd name="T1" fmla="*/ 52 h 104"/>
                <a:gd name="T2" fmla="*/ 96 w 120"/>
                <a:gd name="T3" fmla="*/ 28 h 104"/>
                <a:gd name="T4" fmla="*/ 96 w 120"/>
                <a:gd name="T5" fmla="*/ 11 h 104"/>
                <a:gd name="T6" fmla="*/ 84 w 120"/>
                <a:gd name="T7" fmla="*/ 0 h 104"/>
                <a:gd name="T8" fmla="*/ 0 w 120"/>
                <a:gd name="T9" fmla="*/ 0 h 104"/>
                <a:gd name="T10" fmla="*/ 0 w 120"/>
                <a:gd name="T11" fmla="*/ 8 h 104"/>
                <a:gd name="T12" fmla="*/ 8 w 120"/>
                <a:gd name="T13" fmla="*/ 8 h 104"/>
                <a:gd name="T14" fmla="*/ 19 w 120"/>
                <a:gd name="T15" fmla="*/ 8 h 104"/>
                <a:gd name="T16" fmla="*/ 84 w 120"/>
                <a:gd name="T17" fmla="*/ 8 h 104"/>
                <a:gd name="T18" fmla="*/ 88 w 120"/>
                <a:gd name="T19" fmla="*/ 11 h 104"/>
                <a:gd name="T20" fmla="*/ 88 w 120"/>
                <a:gd name="T21" fmla="*/ 92 h 104"/>
                <a:gd name="T22" fmla="*/ 84 w 120"/>
                <a:gd name="T23" fmla="*/ 96 h 104"/>
                <a:gd name="T24" fmla="*/ 19 w 120"/>
                <a:gd name="T25" fmla="*/ 96 h 104"/>
                <a:gd name="T26" fmla="*/ 8 w 120"/>
                <a:gd name="T27" fmla="*/ 96 h 104"/>
                <a:gd name="T28" fmla="*/ 0 w 120"/>
                <a:gd name="T29" fmla="*/ 96 h 104"/>
                <a:gd name="T30" fmla="*/ 0 w 120"/>
                <a:gd name="T31" fmla="*/ 104 h 104"/>
                <a:gd name="T32" fmla="*/ 84 w 120"/>
                <a:gd name="T33" fmla="*/ 104 h 104"/>
                <a:gd name="T34" fmla="*/ 96 w 120"/>
                <a:gd name="T35" fmla="*/ 92 h 104"/>
                <a:gd name="T36" fmla="*/ 96 w 120"/>
                <a:gd name="T37" fmla="*/ 76 h 104"/>
                <a:gd name="T38" fmla="*/ 120 w 120"/>
                <a:gd name="T39" fmla="*/ 52 h 104"/>
                <a:gd name="T40" fmla="*/ 96 w 120"/>
                <a:gd name="T41" fmla="*/ 68 h 104"/>
                <a:gd name="T42" fmla="*/ 96 w 120"/>
                <a:gd name="T43" fmla="*/ 36 h 104"/>
                <a:gd name="T44" fmla="*/ 112 w 120"/>
                <a:gd name="T45" fmla="*/ 52 h 104"/>
                <a:gd name="T46" fmla="*/ 96 w 120"/>
                <a:gd name="T47"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4">
                  <a:moveTo>
                    <a:pt x="120" y="52"/>
                  </a:moveTo>
                  <a:cubicBezTo>
                    <a:pt x="120" y="38"/>
                    <a:pt x="109" y="28"/>
                    <a:pt x="96" y="28"/>
                  </a:cubicBezTo>
                  <a:cubicBezTo>
                    <a:pt x="96" y="11"/>
                    <a:pt x="96" y="11"/>
                    <a:pt x="96" y="11"/>
                  </a:cubicBezTo>
                  <a:cubicBezTo>
                    <a:pt x="96" y="5"/>
                    <a:pt x="90" y="0"/>
                    <a:pt x="84" y="0"/>
                  </a:cubicBezTo>
                  <a:cubicBezTo>
                    <a:pt x="0" y="0"/>
                    <a:pt x="0" y="0"/>
                    <a:pt x="0" y="0"/>
                  </a:cubicBezTo>
                  <a:cubicBezTo>
                    <a:pt x="0" y="8"/>
                    <a:pt x="0" y="8"/>
                    <a:pt x="0" y="8"/>
                  </a:cubicBezTo>
                  <a:cubicBezTo>
                    <a:pt x="8" y="8"/>
                    <a:pt x="8" y="8"/>
                    <a:pt x="8" y="8"/>
                  </a:cubicBezTo>
                  <a:cubicBezTo>
                    <a:pt x="19" y="8"/>
                    <a:pt x="19" y="8"/>
                    <a:pt x="19" y="8"/>
                  </a:cubicBezTo>
                  <a:cubicBezTo>
                    <a:pt x="84" y="8"/>
                    <a:pt x="84" y="8"/>
                    <a:pt x="84" y="8"/>
                  </a:cubicBezTo>
                  <a:cubicBezTo>
                    <a:pt x="86" y="8"/>
                    <a:pt x="88" y="9"/>
                    <a:pt x="88" y="11"/>
                  </a:cubicBezTo>
                  <a:cubicBezTo>
                    <a:pt x="88" y="92"/>
                    <a:pt x="88" y="92"/>
                    <a:pt x="88" y="92"/>
                  </a:cubicBezTo>
                  <a:cubicBezTo>
                    <a:pt x="88" y="94"/>
                    <a:pt x="86" y="96"/>
                    <a:pt x="84" y="96"/>
                  </a:cubicBezTo>
                  <a:cubicBezTo>
                    <a:pt x="19" y="96"/>
                    <a:pt x="19" y="96"/>
                    <a:pt x="19" y="96"/>
                  </a:cubicBezTo>
                  <a:cubicBezTo>
                    <a:pt x="8" y="96"/>
                    <a:pt x="8" y="96"/>
                    <a:pt x="8" y="96"/>
                  </a:cubicBezTo>
                  <a:cubicBezTo>
                    <a:pt x="0" y="96"/>
                    <a:pt x="0" y="96"/>
                    <a:pt x="0" y="96"/>
                  </a:cubicBezTo>
                  <a:cubicBezTo>
                    <a:pt x="0" y="104"/>
                    <a:pt x="0" y="104"/>
                    <a:pt x="0" y="104"/>
                  </a:cubicBezTo>
                  <a:cubicBezTo>
                    <a:pt x="84" y="104"/>
                    <a:pt x="84" y="104"/>
                    <a:pt x="84" y="104"/>
                  </a:cubicBezTo>
                  <a:cubicBezTo>
                    <a:pt x="90" y="104"/>
                    <a:pt x="96" y="98"/>
                    <a:pt x="96" y="92"/>
                  </a:cubicBezTo>
                  <a:cubicBezTo>
                    <a:pt x="96" y="76"/>
                    <a:pt x="96" y="76"/>
                    <a:pt x="96" y="76"/>
                  </a:cubicBezTo>
                  <a:cubicBezTo>
                    <a:pt x="109" y="75"/>
                    <a:pt x="120" y="65"/>
                    <a:pt x="120" y="52"/>
                  </a:cubicBezTo>
                  <a:moveTo>
                    <a:pt x="96" y="68"/>
                  </a:moveTo>
                  <a:cubicBezTo>
                    <a:pt x="96" y="36"/>
                    <a:pt x="96" y="36"/>
                    <a:pt x="96" y="36"/>
                  </a:cubicBezTo>
                  <a:cubicBezTo>
                    <a:pt x="104" y="36"/>
                    <a:pt x="112" y="43"/>
                    <a:pt x="112" y="52"/>
                  </a:cubicBezTo>
                  <a:cubicBezTo>
                    <a:pt x="112" y="60"/>
                    <a:pt x="104" y="67"/>
                    <a:pt x="96" y="6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02" name="Freeform 61"/>
          <p:cNvSpPr>
            <a:spLocks noEditPoints="1"/>
          </p:cNvSpPr>
          <p:nvPr/>
        </p:nvSpPr>
        <p:spPr bwMode="auto">
          <a:xfrm>
            <a:off x="10820407" y="3555649"/>
            <a:ext cx="683100" cy="822460"/>
          </a:xfrm>
          <a:custGeom>
            <a:avLst/>
            <a:gdLst>
              <a:gd name="T0" fmla="*/ 453549 w 192"/>
              <a:gd name="T1" fmla="*/ 335487 h 232"/>
              <a:gd name="T2" fmla="*/ 236634 w 192"/>
              <a:gd name="T3" fmla="*/ 552566 h 232"/>
              <a:gd name="T4" fmla="*/ 19720 w 192"/>
              <a:gd name="T5" fmla="*/ 335487 h 232"/>
              <a:gd name="T6" fmla="*/ 236634 w 192"/>
              <a:gd name="T7" fmla="*/ 118407 h 232"/>
              <a:gd name="T8" fmla="*/ 236634 w 192"/>
              <a:gd name="T9" fmla="*/ 217080 h 232"/>
              <a:gd name="T10" fmla="*/ 423969 w 192"/>
              <a:gd name="T11" fmla="*/ 108540 h 232"/>
              <a:gd name="T12" fmla="*/ 236634 w 192"/>
              <a:gd name="T13" fmla="*/ 0 h 232"/>
              <a:gd name="T14" fmla="*/ 236634 w 192"/>
              <a:gd name="T15" fmla="*/ 98673 h 232"/>
              <a:gd name="T16" fmla="*/ 0 w 192"/>
              <a:gd name="T17" fmla="*/ 335487 h 232"/>
              <a:gd name="T18" fmla="*/ 236634 w 192"/>
              <a:gd name="T19" fmla="*/ 572301 h 232"/>
              <a:gd name="T20" fmla="*/ 473268 w 192"/>
              <a:gd name="T21" fmla="*/ 335487 h 232"/>
              <a:gd name="T22" fmla="*/ 453549 w 192"/>
              <a:gd name="T23" fmla="*/ 335487 h 232"/>
              <a:gd name="T24" fmla="*/ 256354 w 192"/>
              <a:gd name="T25" fmla="*/ 32069 h 232"/>
              <a:gd name="T26" fmla="*/ 384530 w 192"/>
              <a:gd name="T27" fmla="*/ 108540 h 232"/>
              <a:gd name="T28" fmla="*/ 256354 w 192"/>
              <a:gd name="T29" fmla="*/ 182544 h 232"/>
              <a:gd name="T30" fmla="*/ 256354 w 192"/>
              <a:gd name="T31" fmla="*/ 32069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2" h="232">
                <a:moveTo>
                  <a:pt x="184" y="136"/>
                </a:moveTo>
                <a:cubicBezTo>
                  <a:pt x="184" y="184"/>
                  <a:pt x="145" y="224"/>
                  <a:pt x="96" y="224"/>
                </a:cubicBezTo>
                <a:cubicBezTo>
                  <a:pt x="48" y="224"/>
                  <a:pt x="8" y="184"/>
                  <a:pt x="8" y="136"/>
                </a:cubicBezTo>
                <a:cubicBezTo>
                  <a:pt x="8" y="87"/>
                  <a:pt x="48" y="48"/>
                  <a:pt x="96" y="48"/>
                </a:cubicBezTo>
                <a:cubicBezTo>
                  <a:pt x="96" y="88"/>
                  <a:pt x="96" y="88"/>
                  <a:pt x="96" y="88"/>
                </a:cubicBezTo>
                <a:cubicBezTo>
                  <a:pt x="172" y="44"/>
                  <a:pt x="172" y="44"/>
                  <a:pt x="172" y="44"/>
                </a:cubicBezTo>
                <a:cubicBezTo>
                  <a:pt x="96" y="0"/>
                  <a:pt x="96" y="0"/>
                  <a:pt x="96" y="0"/>
                </a:cubicBezTo>
                <a:cubicBezTo>
                  <a:pt x="96" y="40"/>
                  <a:pt x="96" y="40"/>
                  <a:pt x="96" y="40"/>
                </a:cubicBezTo>
                <a:cubicBezTo>
                  <a:pt x="43" y="40"/>
                  <a:pt x="0" y="83"/>
                  <a:pt x="0" y="136"/>
                </a:cubicBezTo>
                <a:cubicBezTo>
                  <a:pt x="0" y="189"/>
                  <a:pt x="43" y="232"/>
                  <a:pt x="96" y="232"/>
                </a:cubicBezTo>
                <a:cubicBezTo>
                  <a:pt x="149" y="232"/>
                  <a:pt x="192" y="189"/>
                  <a:pt x="192" y="136"/>
                </a:cubicBezTo>
                <a:lnTo>
                  <a:pt x="184" y="136"/>
                </a:lnTo>
                <a:close/>
                <a:moveTo>
                  <a:pt x="104" y="13"/>
                </a:moveTo>
                <a:cubicBezTo>
                  <a:pt x="156" y="44"/>
                  <a:pt x="156" y="44"/>
                  <a:pt x="156" y="44"/>
                </a:cubicBezTo>
                <a:cubicBezTo>
                  <a:pt x="104" y="74"/>
                  <a:pt x="104" y="74"/>
                  <a:pt x="104" y="74"/>
                </a:cubicBezTo>
                <a:lnTo>
                  <a:pt x="104" y="13"/>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03" name="组合 202"/>
          <p:cNvGrpSpPr/>
          <p:nvPr/>
        </p:nvGrpSpPr>
        <p:grpSpPr>
          <a:xfrm>
            <a:off x="1788603" y="4833565"/>
            <a:ext cx="852116" cy="853616"/>
            <a:chOff x="930275" y="5014913"/>
            <a:chExt cx="901700" cy="903287"/>
          </a:xfrm>
          <a:solidFill>
            <a:srgbClr val="157E9F"/>
          </a:solidFill>
        </p:grpSpPr>
        <p:sp>
          <p:nvSpPr>
            <p:cNvPr id="204" name="Freeform 62"/>
            <p:cNvSpPr>
              <a:spLocks noEditPoints="1"/>
            </p:cNvSpPr>
            <p:nvPr/>
          </p:nvSpPr>
          <p:spPr bwMode="auto">
            <a:xfrm>
              <a:off x="1155700" y="5240338"/>
              <a:ext cx="450850" cy="452438"/>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12 h 120"/>
                <a:gd name="T12" fmla="*/ 8 w 120"/>
                <a:gd name="T13" fmla="*/ 60 h 120"/>
                <a:gd name="T14" fmla="*/ 60 w 120"/>
                <a:gd name="T15" fmla="*/ 8 h 120"/>
                <a:gd name="T16" fmla="*/ 112 w 120"/>
                <a:gd name="T17" fmla="*/ 60 h 120"/>
                <a:gd name="T18" fmla="*/ 60 w 120"/>
                <a:gd name="T1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0"/>
                  </a:cubicBezTo>
                  <a:cubicBezTo>
                    <a:pt x="0" y="93"/>
                    <a:pt x="27" y="120"/>
                    <a:pt x="60" y="120"/>
                  </a:cubicBezTo>
                  <a:cubicBezTo>
                    <a:pt x="94" y="120"/>
                    <a:pt x="120" y="93"/>
                    <a:pt x="120" y="60"/>
                  </a:cubicBezTo>
                  <a:cubicBezTo>
                    <a:pt x="120" y="27"/>
                    <a:pt x="94" y="0"/>
                    <a:pt x="60" y="0"/>
                  </a:cubicBezTo>
                  <a:moveTo>
                    <a:pt x="60" y="112"/>
                  </a:moveTo>
                  <a:cubicBezTo>
                    <a:pt x="32" y="112"/>
                    <a:pt x="8" y="88"/>
                    <a:pt x="8" y="60"/>
                  </a:cubicBezTo>
                  <a:cubicBezTo>
                    <a:pt x="8" y="31"/>
                    <a:pt x="32" y="8"/>
                    <a:pt x="60" y="8"/>
                  </a:cubicBezTo>
                  <a:cubicBezTo>
                    <a:pt x="89" y="8"/>
                    <a:pt x="112" y="31"/>
                    <a:pt x="112" y="60"/>
                  </a:cubicBezTo>
                  <a:cubicBezTo>
                    <a:pt x="112" y="88"/>
                    <a:pt x="89" y="112"/>
                    <a:pt x="60" y="1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5" name="Rectangle 63"/>
            <p:cNvSpPr>
              <a:spLocks noChangeArrowheads="1"/>
            </p:cNvSpPr>
            <p:nvPr/>
          </p:nvSpPr>
          <p:spPr bwMode="auto">
            <a:xfrm>
              <a:off x="1366838" y="5014913"/>
              <a:ext cx="301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6" name="Rectangle 64"/>
            <p:cNvSpPr>
              <a:spLocks noChangeArrowheads="1"/>
            </p:cNvSpPr>
            <p:nvPr/>
          </p:nvSpPr>
          <p:spPr bwMode="auto">
            <a:xfrm>
              <a:off x="1366838" y="5737225"/>
              <a:ext cx="301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7" name="Rectangle 65"/>
            <p:cNvSpPr>
              <a:spLocks noChangeArrowheads="1"/>
            </p:cNvSpPr>
            <p:nvPr/>
          </p:nvSpPr>
          <p:spPr bwMode="auto">
            <a:xfrm>
              <a:off x="930275" y="5451475"/>
              <a:ext cx="1809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8" name="Rectangle 66"/>
            <p:cNvSpPr>
              <a:spLocks noChangeArrowheads="1"/>
            </p:cNvSpPr>
            <p:nvPr/>
          </p:nvSpPr>
          <p:spPr bwMode="auto">
            <a:xfrm>
              <a:off x="1651000" y="5451475"/>
              <a:ext cx="1809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09" name="Freeform 67"/>
            <p:cNvSpPr/>
            <p:nvPr/>
          </p:nvSpPr>
          <p:spPr bwMode="auto">
            <a:xfrm>
              <a:off x="1565275" y="5135563"/>
              <a:ext cx="146050" cy="146050"/>
            </a:xfrm>
            <a:custGeom>
              <a:avLst/>
              <a:gdLst>
                <a:gd name="T0" fmla="*/ 92 w 92"/>
                <a:gd name="T1" fmla="*/ 12 h 92"/>
                <a:gd name="T2" fmla="*/ 78 w 92"/>
                <a:gd name="T3" fmla="*/ 0 h 92"/>
                <a:gd name="T4" fmla="*/ 0 w 92"/>
                <a:gd name="T5" fmla="*/ 78 h 92"/>
                <a:gd name="T6" fmla="*/ 14 w 92"/>
                <a:gd name="T7" fmla="*/ 92 h 92"/>
                <a:gd name="T8" fmla="*/ 92 w 92"/>
                <a:gd name="T9" fmla="*/ 12 h 92"/>
              </a:gdLst>
              <a:ahLst/>
              <a:cxnLst>
                <a:cxn ang="0">
                  <a:pos x="T0" y="T1"/>
                </a:cxn>
                <a:cxn ang="0">
                  <a:pos x="T2" y="T3"/>
                </a:cxn>
                <a:cxn ang="0">
                  <a:pos x="T4" y="T5"/>
                </a:cxn>
                <a:cxn ang="0">
                  <a:pos x="T6" y="T7"/>
                </a:cxn>
                <a:cxn ang="0">
                  <a:pos x="T8" y="T9"/>
                </a:cxn>
              </a:cxnLst>
              <a:rect l="0" t="0" r="r" b="b"/>
              <a:pathLst>
                <a:path w="92" h="92">
                  <a:moveTo>
                    <a:pt x="92" y="12"/>
                  </a:moveTo>
                  <a:lnTo>
                    <a:pt x="78" y="0"/>
                  </a:lnTo>
                  <a:lnTo>
                    <a:pt x="0" y="78"/>
                  </a:lnTo>
                  <a:lnTo>
                    <a:pt x="14" y="92"/>
                  </a:lnTo>
                  <a:lnTo>
                    <a:pt x="9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0" name="Freeform 68"/>
            <p:cNvSpPr/>
            <p:nvPr/>
          </p:nvSpPr>
          <p:spPr bwMode="auto">
            <a:xfrm>
              <a:off x="1054100" y="5646738"/>
              <a:ext cx="147638" cy="147638"/>
            </a:xfrm>
            <a:custGeom>
              <a:avLst/>
              <a:gdLst>
                <a:gd name="T0" fmla="*/ 0 w 93"/>
                <a:gd name="T1" fmla="*/ 78 h 93"/>
                <a:gd name="T2" fmla="*/ 12 w 93"/>
                <a:gd name="T3" fmla="*/ 93 h 93"/>
                <a:gd name="T4" fmla="*/ 93 w 93"/>
                <a:gd name="T5" fmla="*/ 14 h 93"/>
                <a:gd name="T6" fmla="*/ 79 w 93"/>
                <a:gd name="T7" fmla="*/ 0 h 93"/>
                <a:gd name="T8" fmla="*/ 0 w 93"/>
                <a:gd name="T9" fmla="*/ 78 h 93"/>
              </a:gdLst>
              <a:ahLst/>
              <a:cxnLst>
                <a:cxn ang="0">
                  <a:pos x="T0" y="T1"/>
                </a:cxn>
                <a:cxn ang="0">
                  <a:pos x="T2" y="T3"/>
                </a:cxn>
                <a:cxn ang="0">
                  <a:pos x="T4" y="T5"/>
                </a:cxn>
                <a:cxn ang="0">
                  <a:pos x="T6" y="T7"/>
                </a:cxn>
                <a:cxn ang="0">
                  <a:pos x="T8" y="T9"/>
                </a:cxn>
              </a:cxnLst>
              <a:rect l="0" t="0" r="r" b="b"/>
              <a:pathLst>
                <a:path w="93" h="93">
                  <a:moveTo>
                    <a:pt x="0" y="78"/>
                  </a:moveTo>
                  <a:lnTo>
                    <a:pt x="12" y="93"/>
                  </a:lnTo>
                  <a:lnTo>
                    <a:pt x="93" y="14"/>
                  </a:lnTo>
                  <a:lnTo>
                    <a:pt x="79" y="0"/>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1" name="Freeform 69"/>
            <p:cNvSpPr/>
            <p:nvPr/>
          </p:nvSpPr>
          <p:spPr bwMode="auto">
            <a:xfrm>
              <a:off x="1054100" y="5135563"/>
              <a:ext cx="147638" cy="146050"/>
            </a:xfrm>
            <a:custGeom>
              <a:avLst/>
              <a:gdLst>
                <a:gd name="T0" fmla="*/ 93 w 93"/>
                <a:gd name="T1" fmla="*/ 78 h 92"/>
                <a:gd name="T2" fmla="*/ 12 w 93"/>
                <a:gd name="T3" fmla="*/ 0 h 92"/>
                <a:gd name="T4" fmla="*/ 0 w 93"/>
                <a:gd name="T5" fmla="*/ 12 h 92"/>
                <a:gd name="T6" fmla="*/ 79 w 93"/>
                <a:gd name="T7" fmla="*/ 92 h 92"/>
                <a:gd name="T8" fmla="*/ 93 w 93"/>
                <a:gd name="T9" fmla="*/ 78 h 92"/>
              </a:gdLst>
              <a:ahLst/>
              <a:cxnLst>
                <a:cxn ang="0">
                  <a:pos x="T0" y="T1"/>
                </a:cxn>
                <a:cxn ang="0">
                  <a:pos x="T2" y="T3"/>
                </a:cxn>
                <a:cxn ang="0">
                  <a:pos x="T4" y="T5"/>
                </a:cxn>
                <a:cxn ang="0">
                  <a:pos x="T6" y="T7"/>
                </a:cxn>
                <a:cxn ang="0">
                  <a:pos x="T8" y="T9"/>
                </a:cxn>
              </a:cxnLst>
              <a:rect l="0" t="0" r="r" b="b"/>
              <a:pathLst>
                <a:path w="93" h="92">
                  <a:moveTo>
                    <a:pt x="93" y="78"/>
                  </a:moveTo>
                  <a:lnTo>
                    <a:pt x="12" y="0"/>
                  </a:lnTo>
                  <a:lnTo>
                    <a:pt x="0" y="12"/>
                  </a:lnTo>
                  <a:lnTo>
                    <a:pt x="79" y="92"/>
                  </a:lnTo>
                  <a:lnTo>
                    <a:pt x="93"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2" name="Freeform 70"/>
            <p:cNvSpPr/>
            <p:nvPr/>
          </p:nvSpPr>
          <p:spPr bwMode="auto">
            <a:xfrm>
              <a:off x="1565275" y="5646738"/>
              <a:ext cx="146050" cy="147638"/>
            </a:xfrm>
            <a:custGeom>
              <a:avLst/>
              <a:gdLst>
                <a:gd name="T0" fmla="*/ 0 w 92"/>
                <a:gd name="T1" fmla="*/ 14 h 93"/>
                <a:gd name="T2" fmla="*/ 78 w 92"/>
                <a:gd name="T3" fmla="*/ 93 h 93"/>
                <a:gd name="T4" fmla="*/ 92 w 92"/>
                <a:gd name="T5" fmla="*/ 78 h 93"/>
                <a:gd name="T6" fmla="*/ 14 w 92"/>
                <a:gd name="T7" fmla="*/ 0 h 93"/>
                <a:gd name="T8" fmla="*/ 0 w 92"/>
                <a:gd name="T9" fmla="*/ 14 h 93"/>
              </a:gdLst>
              <a:ahLst/>
              <a:cxnLst>
                <a:cxn ang="0">
                  <a:pos x="T0" y="T1"/>
                </a:cxn>
                <a:cxn ang="0">
                  <a:pos x="T2" y="T3"/>
                </a:cxn>
                <a:cxn ang="0">
                  <a:pos x="T4" y="T5"/>
                </a:cxn>
                <a:cxn ang="0">
                  <a:pos x="T6" y="T7"/>
                </a:cxn>
                <a:cxn ang="0">
                  <a:pos x="T8" y="T9"/>
                </a:cxn>
              </a:cxnLst>
              <a:rect l="0" t="0" r="r" b="b"/>
              <a:pathLst>
                <a:path w="92" h="93">
                  <a:moveTo>
                    <a:pt x="0" y="14"/>
                  </a:moveTo>
                  <a:lnTo>
                    <a:pt x="78" y="93"/>
                  </a:lnTo>
                  <a:lnTo>
                    <a:pt x="92" y="78"/>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13" name="Freeform 71"/>
          <p:cNvSpPr>
            <a:spLocks noEditPoints="1"/>
          </p:cNvSpPr>
          <p:nvPr/>
        </p:nvSpPr>
        <p:spPr bwMode="auto">
          <a:xfrm>
            <a:off x="3208080" y="4940124"/>
            <a:ext cx="708230" cy="708230"/>
          </a:xfrm>
          <a:custGeom>
            <a:avLst/>
            <a:gdLst>
              <a:gd name="T0" fmla="*/ 133130 w 200"/>
              <a:gd name="T1" fmla="*/ 42033 h 199"/>
              <a:gd name="T2" fmla="*/ 108477 w 200"/>
              <a:gd name="T3" fmla="*/ 145879 h 199"/>
              <a:gd name="T4" fmla="*/ 342687 w 200"/>
              <a:gd name="T5" fmla="*/ 380768 h 199"/>
              <a:gd name="T6" fmla="*/ 451164 w 200"/>
              <a:gd name="T7" fmla="*/ 353571 h 199"/>
              <a:gd name="T8" fmla="*/ 249003 w 200"/>
              <a:gd name="T9" fmla="*/ 472252 h 199"/>
              <a:gd name="T10" fmla="*/ 19723 w 200"/>
              <a:gd name="T11" fmla="*/ 242307 h 199"/>
              <a:gd name="T12" fmla="*/ 133130 w 200"/>
              <a:gd name="T13" fmla="*/ 42033 h 199"/>
              <a:gd name="T14" fmla="*/ 187369 w 200"/>
              <a:gd name="T15" fmla="*/ 0 h 199"/>
              <a:gd name="T16" fmla="*/ 0 w 200"/>
              <a:gd name="T17" fmla="*/ 242307 h 199"/>
              <a:gd name="T18" fmla="*/ 249003 w 200"/>
              <a:gd name="T19" fmla="*/ 492032 h 199"/>
              <a:gd name="T20" fmla="*/ 493075 w 200"/>
              <a:gd name="T21" fmla="*/ 299175 h 199"/>
              <a:gd name="T22" fmla="*/ 342687 w 200"/>
              <a:gd name="T23" fmla="*/ 360988 h 199"/>
              <a:gd name="T24" fmla="*/ 128200 w 200"/>
              <a:gd name="T25" fmla="*/ 145879 h 199"/>
              <a:gd name="T26" fmla="*/ 187369 w 200"/>
              <a:gd name="T27" fmla="*/ 0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 h="199">
                <a:moveTo>
                  <a:pt x="54" y="17"/>
                </a:moveTo>
                <a:cubicBezTo>
                  <a:pt x="47" y="30"/>
                  <a:pt x="44" y="44"/>
                  <a:pt x="44" y="59"/>
                </a:cubicBezTo>
                <a:cubicBezTo>
                  <a:pt x="44" y="111"/>
                  <a:pt x="87" y="154"/>
                  <a:pt x="139" y="154"/>
                </a:cubicBezTo>
                <a:cubicBezTo>
                  <a:pt x="154" y="154"/>
                  <a:pt x="169" y="150"/>
                  <a:pt x="183" y="143"/>
                </a:cubicBezTo>
                <a:cubicBezTo>
                  <a:pt x="166" y="172"/>
                  <a:pt x="136" y="191"/>
                  <a:pt x="101" y="191"/>
                </a:cubicBezTo>
                <a:cubicBezTo>
                  <a:pt x="50" y="191"/>
                  <a:pt x="8" y="149"/>
                  <a:pt x="8" y="98"/>
                </a:cubicBezTo>
                <a:cubicBezTo>
                  <a:pt x="8" y="64"/>
                  <a:pt x="26" y="34"/>
                  <a:pt x="54" y="17"/>
                </a:cubicBezTo>
                <a:moveTo>
                  <a:pt x="76" y="0"/>
                </a:moveTo>
                <a:cubicBezTo>
                  <a:pt x="32" y="11"/>
                  <a:pt x="0" y="50"/>
                  <a:pt x="0" y="98"/>
                </a:cubicBezTo>
                <a:cubicBezTo>
                  <a:pt x="0" y="154"/>
                  <a:pt x="45" y="199"/>
                  <a:pt x="101" y="199"/>
                </a:cubicBezTo>
                <a:cubicBezTo>
                  <a:pt x="149" y="199"/>
                  <a:pt x="189" y="166"/>
                  <a:pt x="200" y="121"/>
                </a:cubicBezTo>
                <a:cubicBezTo>
                  <a:pt x="184" y="136"/>
                  <a:pt x="163" y="146"/>
                  <a:pt x="139" y="146"/>
                </a:cubicBezTo>
                <a:cubicBezTo>
                  <a:pt x="91" y="146"/>
                  <a:pt x="52" y="107"/>
                  <a:pt x="52" y="59"/>
                </a:cubicBezTo>
                <a:cubicBezTo>
                  <a:pt x="52" y="36"/>
                  <a:pt x="61" y="15"/>
                  <a:pt x="76" y="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14" name="组合 213"/>
          <p:cNvGrpSpPr/>
          <p:nvPr/>
        </p:nvGrpSpPr>
        <p:grpSpPr>
          <a:xfrm>
            <a:off x="4434964" y="4919076"/>
            <a:ext cx="681092" cy="682593"/>
            <a:chOff x="3730625" y="5105400"/>
            <a:chExt cx="720725" cy="722313"/>
          </a:xfrm>
          <a:solidFill>
            <a:srgbClr val="157E9F"/>
          </a:solidFill>
        </p:grpSpPr>
        <p:sp>
          <p:nvSpPr>
            <p:cNvPr id="215" name="Freeform 72"/>
            <p:cNvSpPr>
              <a:spLocks noEditPoints="1"/>
            </p:cNvSpPr>
            <p:nvPr/>
          </p:nvSpPr>
          <p:spPr bwMode="auto">
            <a:xfrm>
              <a:off x="3730625" y="5105400"/>
              <a:ext cx="720725" cy="722313"/>
            </a:xfrm>
            <a:custGeom>
              <a:avLst/>
              <a:gdLst>
                <a:gd name="T0" fmla="*/ 0 w 454"/>
                <a:gd name="T1" fmla="*/ 455 h 455"/>
                <a:gd name="T2" fmla="*/ 454 w 454"/>
                <a:gd name="T3" fmla="*/ 455 h 455"/>
                <a:gd name="T4" fmla="*/ 454 w 454"/>
                <a:gd name="T5" fmla="*/ 0 h 455"/>
                <a:gd name="T6" fmla="*/ 0 w 454"/>
                <a:gd name="T7" fmla="*/ 0 h 455"/>
                <a:gd name="T8" fmla="*/ 0 w 454"/>
                <a:gd name="T9" fmla="*/ 455 h 455"/>
                <a:gd name="T10" fmla="*/ 435 w 454"/>
                <a:gd name="T11" fmla="*/ 104 h 455"/>
                <a:gd name="T12" fmla="*/ 19 w 454"/>
                <a:gd name="T13" fmla="*/ 104 h 455"/>
                <a:gd name="T14" fmla="*/ 19 w 454"/>
                <a:gd name="T15" fmla="*/ 19 h 455"/>
                <a:gd name="T16" fmla="*/ 435 w 454"/>
                <a:gd name="T17" fmla="*/ 19 h 455"/>
                <a:gd name="T18" fmla="*/ 435 w 454"/>
                <a:gd name="T19" fmla="*/ 104 h 455"/>
                <a:gd name="T20" fmla="*/ 19 w 454"/>
                <a:gd name="T21" fmla="*/ 123 h 455"/>
                <a:gd name="T22" fmla="*/ 435 w 454"/>
                <a:gd name="T23" fmla="*/ 123 h 455"/>
                <a:gd name="T24" fmla="*/ 435 w 454"/>
                <a:gd name="T25" fmla="*/ 436 h 455"/>
                <a:gd name="T26" fmla="*/ 19 w 454"/>
                <a:gd name="T27" fmla="*/ 436 h 455"/>
                <a:gd name="T28" fmla="*/ 19 w 454"/>
                <a:gd name="T29" fmla="*/ 12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55">
                  <a:moveTo>
                    <a:pt x="0" y="455"/>
                  </a:moveTo>
                  <a:lnTo>
                    <a:pt x="454" y="455"/>
                  </a:lnTo>
                  <a:lnTo>
                    <a:pt x="454" y="0"/>
                  </a:lnTo>
                  <a:lnTo>
                    <a:pt x="0" y="0"/>
                  </a:lnTo>
                  <a:lnTo>
                    <a:pt x="0" y="455"/>
                  </a:lnTo>
                  <a:close/>
                  <a:moveTo>
                    <a:pt x="435" y="104"/>
                  </a:moveTo>
                  <a:lnTo>
                    <a:pt x="19" y="104"/>
                  </a:lnTo>
                  <a:lnTo>
                    <a:pt x="19" y="19"/>
                  </a:lnTo>
                  <a:lnTo>
                    <a:pt x="435" y="19"/>
                  </a:lnTo>
                  <a:lnTo>
                    <a:pt x="435" y="104"/>
                  </a:lnTo>
                  <a:close/>
                  <a:moveTo>
                    <a:pt x="19" y="123"/>
                  </a:moveTo>
                  <a:lnTo>
                    <a:pt x="435" y="123"/>
                  </a:lnTo>
                  <a:lnTo>
                    <a:pt x="435" y="436"/>
                  </a:lnTo>
                  <a:lnTo>
                    <a:pt x="19" y="436"/>
                  </a:lnTo>
                  <a:lnTo>
                    <a:pt x="19"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6" name="Rectangle 73"/>
            <p:cNvSpPr>
              <a:spLocks noChangeArrowheads="1"/>
            </p:cNvSpPr>
            <p:nvPr/>
          </p:nvSpPr>
          <p:spPr bwMode="auto">
            <a:xfrm>
              <a:off x="3956050" y="5181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17" name="Rectangle 74"/>
            <p:cNvSpPr>
              <a:spLocks noChangeArrowheads="1"/>
            </p:cNvSpPr>
            <p:nvPr/>
          </p:nvSpPr>
          <p:spPr bwMode="auto">
            <a:xfrm>
              <a:off x="4181475" y="5181600"/>
              <a:ext cx="460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18" name="Freeform 75"/>
            <p:cNvSpPr/>
            <p:nvPr/>
          </p:nvSpPr>
          <p:spPr bwMode="auto">
            <a:xfrm>
              <a:off x="3925888" y="5402263"/>
              <a:ext cx="90488" cy="236538"/>
            </a:xfrm>
            <a:custGeom>
              <a:avLst/>
              <a:gdLst>
                <a:gd name="T0" fmla="*/ 17 w 24"/>
                <a:gd name="T1" fmla="*/ 1 h 63"/>
                <a:gd name="T2" fmla="*/ 1 w 24"/>
                <a:gd name="T3" fmla="*/ 11 h 63"/>
                <a:gd name="T4" fmla="*/ 0 w 24"/>
                <a:gd name="T5" fmla="*/ 11 h 63"/>
                <a:gd name="T6" fmla="*/ 0 w 24"/>
                <a:gd name="T7" fmla="*/ 18 h 63"/>
                <a:gd name="T8" fmla="*/ 16 w 24"/>
                <a:gd name="T9" fmla="*/ 18 h 63"/>
                <a:gd name="T10" fmla="*/ 16 w 24"/>
                <a:gd name="T11" fmla="*/ 63 h 63"/>
                <a:gd name="T12" fmla="*/ 24 w 24"/>
                <a:gd name="T13" fmla="*/ 63 h 63"/>
                <a:gd name="T14" fmla="*/ 24 w 24"/>
                <a:gd name="T15" fmla="*/ 0 h 63"/>
                <a:gd name="T16" fmla="*/ 17 w 24"/>
                <a:gd name="T17" fmla="*/ 0 h 63"/>
                <a:gd name="T18" fmla="*/ 17 w 24"/>
                <a:gd name="T19"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63">
                  <a:moveTo>
                    <a:pt x="17" y="1"/>
                  </a:moveTo>
                  <a:cubicBezTo>
                    <a:pt x="15" y="11"/>
                    <a:pt x="11" y="11"/>
                    <a:pt x="1" y="11"/>
                  </a:cubicBezTo>
                  <a:cubicBezTo>
                    <a:pt x="0" y="11"/>
                    <a:pt x="0" y="11"/>
                    <a:pt x="0" y="11"/>
                  </a:cubicBezTo>
                  <a:cubicBezTo>
                    <a:pt x="0" y="18"/>
                    <a:pt x="0" y="18"/>
                    <a:pt x="0" y="18"/>
                  </a:cubicBezTo>
                  <a:cubicBezTo>
                    <a:pt x="16" y="18"/>
                    <a:pt x="16" y="18"/>
                    <a:pt x="16" y="18"/>
                  </a:cubicBezTo>
                  <a:cubicBezTo>
                    <a:pt x="16" y="63"/>
                    <a:pt x="16" y="63"/>
                    <a:pt x="16" y="63"/>
                  </a:cubicBezTo>
                  <a:cubicBezTo>
                    <a:pt x="24" y="63"/>
                    <a:pt x="24" y="63"/>
                    <a:pt x="24" y="63"/>
                  </a:cubicBezTo>
                  <a:cubicBezTo>
                    <a:pt x="24" y="0"/>
                    <a:pt x="24" y="0"/>
                    <a:pt x="24" y="0"/>
                  </a:cubicBezTo>
                  <a:cubicBezTo>
                    <a:pt x="17" y="0"/>
                    <a:pt x="17" y="0"/>
                    <a:pt x="17"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9" name="Freeform 76"/>
            <p:cNvSpPr/>
            <p:nvPr/>
          </p:nvSpPr>
          <p:spPr bwMode="auto">
            <a:xfrm>
              <a:off x="4084638" y="5407025"/>
              <a:ext cx="165100" cy="236538"/>
            </a:xfrm>
            <a:custGeom>
              <a:avLst/>
              <a:gdLst>
                <a:gd name="T0" fmla="*/ 22 w 44"/>
                <a:gd name="T1" fmla="*/ 19 h 63"/>
                <a:gd name="T2" fmla="*/ 12 w 44"/>
                <a:gd name="T3" fmla="*/ 22 h 63"/>
                <a:gd name="T4" fmla="*/ 14 w 44"/>
                <a:gd name="T5" fmla="*/ 8 h 63"/>
                <a:gd name="T6" fmla="*/ 41 w 44"/>
                <a:gd name="T7" fmla="*/ 8 h 63"/>
                <a:gd name="T8" fmla="*/ 41 w 44"/>
                <a:gd name="T9" fmla="*/ 0 h 63"/>
                <a:gd name="T10" fmla="*/ 8 w 44"/>
                <a:gd name="T11" fmla="*/ 0 h 63"/>
                <a:gd name="T12" fmla="*/ 2 w 44"/>
                <a:gd name="T13" fmla="*/ 34 h 63"/>
                <a:gd name="T14" fmla="*/ 9 w 44"/>
                <a:gd name="T15" fmla="*/ 34 h 63"/>
                <a:gd name="T16" fmla="*/ 9 w 44"/>
                <a:gd name="T17" fmla="*/ 33 h 63"/>
                <a:gd name="T18" fmla="*/ 21 w 44"/>
                <a:gd name="T19" fmla="*/ 26 h 63"/>
                <a:gd name="T20" fmla="*/ 35 w 44"/>
                <a:gd name="T21" fmla="*/ 40 h 63"/>
                <a:gd name="T22" fmla="*/ 22 w 44"/>
                <a:gd name="T23" fmla="*/ 55 h 63"/>
                <a:gd name="T24" fmla="*/ 9 w 44"/>
                <a:gd name="T25" fmla="*/ 43 h 63"/>
                <a:gd name="T26" fmla="*/ 9 w 44"/>
                <a:gd name="T27" fmla="*/ 41 h 63"/>
                <a:gd name="T28" fmla="*/ 0 w 44"/>
                <a:gd name="T29" fmla="*/ 41 h 63"/>
                <a:gd name="T30" fmla="*/ 0 w 44"/>
                <a:gd name="T31" fmla="*/ 43 h 63"/>
                <a:gd name="T32" fmla="*/ 21 w 44"/>
                <a:gd name="T33" fmla="*/ 63 h 63"/>
                <a:gd name="T34" fmla="*/ 44 w 44"/>
                <a:gd name="T35" fmla="*/ 41 h 63"/>
                <a:gd name="T36" fmla="*/ 22 w 44"/>
                <a:gd name="T37"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3">
                  <a:moveTo>
                    <a:pt x="22" y="19"/>
                  </a:moveTo>
                  <a:cubicBezTo>
                    <a:pt x="18" y="19"/>
                    <a:pt x="15" y="20"/>
                    <a:pt x="12" y="22"/>
                  </a:cubicBezTo>
                  <a:cubicBezTo>
                    <a:pt x="14" y="8"/>
                    <a:pt x="14" y="8"/>
                    <a:pt x="14" y="8"/>
                  </a:cubicBezTo>
                  <a:cubicBezTo>
                    <a:pt x="41" y="8"/>
                    <a:pt x="41" y="8"/>
                    <a:pt x="41" y="8"/>
                  </a:cubicBezTo>
                  <a:cubicBezTo>
                    <a:pt x="41" y="0"/>
                    <a:pt x="41" y="0"/>
                    <a:pt x="41" y="0"/>
                  </a:cubicBezTo>
                  <a:cubicBezTo>
                    <a:pt x="8" y="0"/>
                    <a:pt x="8" y="0"/>
                    <a:pt x="8" y="0"/>
                  </a:cubicBezTo>
                  <a:cubicBezTo>
                    <a:pt x="2" y="34"/>
                    <a:pt x="2" y="34"/>
                    <a:pt x="2" y="34"/>
                  </a:cubicBezTo>
                  <a:cubicBezTo>
                    <a:pt x="9" y="34"/>
                    <a:pt x="9" y="34"/>
                    <a:pt x="9" y="34"/>
                  </a:cubicBezTo>
                  <a:cubicBezTo>
                    <a:pt x="9" y="33"/>
                    <a:pt x="9" y="33"/>
                    <a:pt x="9" y="33"/>
                  </a:cubicBezTo>
                  <a:cubicBezTo>
                    <a:pt x="12" y="29"/>
                    <a:pt x="17" y="26"/>
                    <a:pt x="21" y="26"/>
                  </a:cubicBezTo>
                  <a:cubicBezTo>
                    <a:pt x="29" y="26"/>
                    <a:pt x="35" y="32"/>
                    <a:pt x="35" y="40"/>
                  </a:cubicBezTo>
                  <a:cubicBezTo>
                    <a:pt x="35" y="48"/>
                    <a:pt x="31" y="55"/>
                    <a:pt x="22" y="55"/>
                  </a:cubicBezTo>
                  <a:cubicBezTo>
                    <a:pt x="14" y="55"/>
                    <a:pt x="9" y="50"/>
                    <a:pt x="9" y="43"/>
                  </a:cubicBezTo>
                  <a:cubicBezTo>
                    <a:pt x="9" y="41"/>
                    <a:pt x="9" y="41"/>
                    <a:pt x="9" y="41"/>
                  </a:cubicBezTo>
                  <a:cubicBezTo>
                    <a:pt x="0" y="41"/>
                    <a:pt x="0" y="41"/>
                    <a:pt x="0" y="41"/>
                  </a:cubicBezTo>
                  <a:cubicBezTo>
                    <a:pt x="0" y="43"/>
                    <a:pt x="0" y="43"/>
                    <a:pt x="0" y="43"/>
                  </a:cubicBezTo>
                  <a:cubicBezTo>
                    <a:pt x="1" y="55"/>
                    <a:pt x="9" y="63"/>
                    <a:pt x="21" y="63"/>
                  </a:cubicBezTo>
                  <a:cubicBezTo>
                    <a:pt x="34" y="63"/>
                    <a:pt x="44" y="53"/>
                    <a:pt x="44" y="41"/>
                  </a:cubicBezTo>
                  <a:cubicBezTo>
                    <a:pt x="44" y="28"/>
                    <a:pt x="35" y="19"/>
                    <a:pt x="22"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20" name="Freeform 77"/>
          <p:cNvSpPr>
            <a:spLocks noEditPoints="1"/>
          </p:cNvSpPr>
          <p:nvPr/>
        </p:nvSpPr>
        <p:spPr bwMode="auto">
          <a:xfrm>
            <a:off x="5691454" y="4876155"/>
            <a:ext cx="708230" cy="710514"/>
          </a:xfrm>
          <a:custGeom>
            <a:avLst/>
            <a:gdLst>
              <a:gd name="T0" fmla="*/ 276122 w 200"/>
              <a:gd name="T1" fmla="*/ 51773 h 200"/>
              <a:gd name="T2" fmla="*/ 290914 w 200"/>
              <a:gd name="T3" fmla="*/ 71496 h 200"/>
              <a:gd name="T4" fmla="*/ 352549 w 200"/>
              <a:gd name="T5" fmla="*/ 98615 h 200"/>
              <a:gd name="T6" fmla="*/ 387064 w 200"/>
              <a:gd name="T7" fmla="*/ 64100 h 200"/>
              <a:gd name="T8" fmla="*/ 404322 w 200"/>
              <a:gd name="T9" fmla="*/ 130665 h 200"/>
              <a:gd name="T10" fmla="*/ 401856 w 200"/>
              <a:gd name="T11" fmla="*/ 152853 h 200"/>
              <a:gd name="T12" fmla="*/ 424045 w 200"/>
              <a:gd name="T13" fmla="*/ 216953 h 200"/>
              <a:gd name="T14" fmla="*/ 473352 w 200"/>
              <a:gd name="T15" fmla="*/ 216953 h 200"/>
              <a:gd name="T16" fmla="*/ 436371 w 200"/>
              <a:gd name="T17" fmla="*/ 276122 h 200"/>
              <a:gd name="T18" fmla="*/ 419114 w 200"/>
              <a:gd name="T19" fmla="*/ 288449 h 200"/>
              <a:gd name="T20" fmla="*/ 391995 w 200"/>
              <a:gd name="T21" fmla="*/ 347618 h 200"/>
              <a:gd name="T22" fmla="*/ 428975 w 200"/>
              <a:gd name="T23" fmla="*/ 384599 h 200"/>
              <a:gd name="T24" fmla="*/ 359945 w 200"/>
              <a:gd name="T25" fmla="*/ 399391 h 200"/>
              <a:gd name="T26" fmla="*/ 335291 w 200"/>
              <a:gd name="T27" fmla="*/ 396925 h 200"/>
              <a:gd name="T28" fmla="*/ 276122 w 200"/>
              <a:gd name="T29" fmla="*/ 416648 h 200"/>
              <a:gd name="T30" fmla="*/ 276122 w 200"/>
              <a:gd name="T31" fmla="*/ 473352 h 200"/>
              <a:gd name="T32" fmla="*/ 216953 w 200"/>
              <a:gd name="T33" fmla="*/ 433906 h 200"/>
              <a:gd name="T34" fmla="*/ 202161 w 200"/>
              <a:gd name="T35" fmla="*/ 414183 h 200"/>
              <a:gd name="T36" fmla="*/ 145457 w 200"/>
              <a:gd name="T37" fmla="*/ 389529 h 200"/>
              <a:gd name="T38" fmla="*/ 108477 w 200"/>
              <a:gd name="T39" fmla="*/ 426510 h 200"/>
              <a:gd name="T40" fmla="*/ 93684 w 200"/>
              <a:gd name="T41" fmla="*/ 357479 h 200"/>
              <a:gd name="T42" fmla="*/ 96150 w 200"/>
              <a:gd name="T43" fmla="*/ 332826 h 200"/>
              <a:gd name="T44" fmla="*/ 71496 w 200"/>
              <a:gd name="T45" fmla="*/ 276122 h 200"/>
              <a:gd name="T46" fmla="*/ 19723 w 200"/>
              <a:gd name="T47" fmla="*/ 276122 h 200"/>
              <a:gd name="T48" fmla="*/ 56704 w 200"/>
              <a:gd name="T49" fmla="*/ 216953 h 200"/>
              <a:gd name="T50" fmla="*/ 73961 w 200"/>
              <a:gd name="T51" fmla="*/ 199695 h 200"/>
              <a:gd name="T52" fmla="*/ 101080 w 200"/>
              <a:gd name="T53" fmla="*/ 140526 h 200"/>
              <a:gd name="T54" fmla="*/ 66565 w 200"/>
              <a:gd name="T55" fmla="*/ 106011 h 200"/>
              <a:gd name="T56" fmla="*/ 130665 w 200"/>
              <a:gd name="T57" fmla="*/ 88754 h 200"/>
              <a:gd name="T58" fmla="*/ 155319 w 200"/>
              <a:gd name="T59" fmla="*/ 91219 h 200"/>
              <a:gd name="T60" fmla="*/ 216953 w 200"/>
              <a:gd name="T61" fmla="*/ 66565 h 200"/>
              <a:gd name="T62" fmla="*/ 216953 w 200"/>
              <a:gd name="T63" fmla="*/ 19723 h 200"/>
              <a:gd name="T64" fmla="*/ 246538 w 200"/>
              <a:gd name="T65" fmla="*/ 335291 h 200"/>
              <a:gd name="T66" fmla="*/ 246538 w 200"/>
              <a:gd name="T67" fmla="*/ 157784 h 200"/>
              <a:gd name="T68" fmla="*/ 246538 w 200"/>
              <a:gd name="T69" fmla="*/ 335291 h 200"/>
              <a:gd name="T70" fmla="*/ 197230 w 200"/>
              <a:gd name="T71" fmla="*/ 0 h 200"/>
              <a:gd name="T72" fmla="*/ 145457 w 200"/>
              <a:gd name="T73" fmla="*/ 73961 h 200"/>
              <a:gd name="T74" fmla="*/ 39446 w 200"/>
              <a:gd name="T75" fmla="*/ 106011 h 200"/>
              <a:gd name="T76" fmla="*/ 56704 w 200"/>
              <a:gd name="T77" fmla="*/ 197230 h 200"/>
              <a:gd name="T78" fmla="*/ 0 w 200"/>
              <a:gd name="T79" fmla="*/ 295845 h 200"/>
              <a:gd name="T80" fmla="*/ 78892 w 200"/>
              <a:gd name="T81" fmla="*/ 345153 h 200"/>
              <a:gd name="T82" fmla="*/ 108477 w 200"/>
              <a:gd name="T83" fmla="*/ 453629 h 200"/>
              <a:gd name="T84" fmla="*/ 197230 w 200"/>
              <a:gd name="T85" fmla="*/ 433906 h 200"/>
              <a:gd name="T86" fmla="*/ 295845 w 200"/>
              <a:gd name="T87" fmla="*/ 493075 h 200"/>
              <a:gd name="T88" fmla="*/ 345153 w 200"/>
              <a:gd name="T89" fmla="*/ 414183 h 200"/>
              <a:gd name="T90" fmla="*/ 456094 w 200"/>
              <a:gd name="T91" fmla="*/ 384599 h 200"/>
              <a:gd name="T92" fmla="*/ 436371 w 200"/>
              <a:gd name="T93" fmla="*/ 295845 h 200"/>
              <a:gd name="T94" fmla="*/ 493075 w 200"/>
              <a:gd name="T95" fmla="*/ 197230 h 200"/>
              <a:gd name="T96" fmla="*/ 419114 w 200"/>
              <a:gd name="T97" fmla="*/ 142992 h 200"/>
              <a:gd name="T98" fmla="*/ 387064 w 200"/>
              <a:gd name="T99" fmla="*/ 36981 h 200"/>
              <a:gd name="T100" fmla="*/ 295845 w 200"/>
              <a:gd name="T101" fmla="*/ 51773 h 200"/>
              <a:gd name="T102" fmla="*/ 246538 w 200"/>
              <a:gd name="T103" fmla="*/ 315568 h 200"/>
              <a:gd name="T104" fmla="*/ 246538 w 200"/>
              <a:gd name="T105" fmla="*/ 177507 h 200"/>
              <a:gd name="T106" fmla="*/ 246538 w 200"/>
              <a:gd name="T107" fmla="*/ 315568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1" name="Freeform 78"/>
          <p:cNvSpPr>
            <a:spLocks noEditPoints="1"/>
          </p:cNvSpPr>
          <p:nvPr/>
        </p:nvSpPr>
        <p:spPr bwMode="auto">
          <a:xfrm>
            <a:off x="7066790" y="4791623"/>
            <a:ext cx="568868" cy="852161"/>
          </a:xfrm>
          <a:custGeom>
            <a:avLst/>
            <a:gdLst>
              <a:gd name="T0" fmla="*/ 197022 w 160"/>
              <a:gd name="T1" fmla="*/ 19737 h 240"/>
              <a:gd name="T2" fmla="*/ 374341 w 160"/>
              <a:gd name="T3" fmla="*/ 197369 h 240"/>
              <a:gd name="T4" fmla="*/ 352176 w 160"/>
              <a:gd name="T5" fmla="*/ 286185 h 240"/>
              <a:gd name="T6" fmla="*/ 197022 w 160"/>
              <a:gd name="T7" fmla="*/ 552632 h 240"/>
              <a:gd name="T8" fmla="*/ 44330 w 160"/>
              <a:gd name="T9" fmla="*/ 286185 h 240"/>
              <a:gd name="T10" fmla="*/ 19702 w 160"/>
              <a:gd name="T11" fmla="*/ 197369 h 240"/>
              <a:gd name="T12" fmla="*/ 197022 w 160"/>
              <a:gd name="T13" fmla="*/ 19737 h 240"/>
              <a:gd name="T14" fmla="*/ 197022 w 160"/>
              <a:gd name="T15" fmla="*/ 266448 h 240"/>
              <a:gd name="T16" fmla="*/ 265979 w 160"/>
              <a:gd name="T17" fmla="*/ 197369 h 240"/>
              <a:gd name="T18" fmla="*/ 197022 w 160"/>
              <a:gd name="T19" fmla="*/ 128290 h 240"/>
              <a:gd name="T20" fmla="*/ 128064 w 160"/>
              <a:gd name="T21" fmla="*/ 197369 h 240"/>
              <a:gd name="T22" fmla="*/ 197022 w 160"/>
              <a:gd name="T23" fmla="*/ 266448 h 240"/>
              <a:gd name="T24" fmla="*/ 197022 w 160"/>
              <a:gd name="T25" fmla="*/ 0 h 240"/>
              <a:gd name="T26" fmla="*/ 0 w 160"/>
              <a:gd name="T27" fmla="*/ 197369 h 240"/>
              <a:gd name="T28" fmla="*/ 27090 w 160"/>
              <a:gd name="T29" fmla="*/ 296053 h 240"/>
              <a:gd name="T30" fmla="*/ 197022 w 160"/>
              <a:gd name="T31" fmla="*/ 592106 h 240"/>
              <a:gd name="T32" fmla="*/ 369415 w 160"/>
              <a:gd name="T33" fmla="*/ 296053 h 240"/>
              <a:gd name="T34" fmla="*/ 394043 w 160"/>
              <a:gd name="T35" fmla="*/ 197369 h 240"/>
              <a:gd name="T36" fmla="*/ 197022 w 160"/>
              <a:gd name="T37" fmla="*/ 0 h 240"/>
              <a:gd name="T38" fmla="*/ 197022 w 160"/>
              <a:gd name="T39" fmla="*/ 246711 h 240"/>
              <a:gd name="T40" fmla="*/ 147766 w 160"/>
              <a:gd name="T41" fmla="*/ 197369 h 240"/>
              <a:gd name="T42" fmla="*/ 197022 w 160"/>
              <a:gd name="T43" fmla="*/ 148027 h 240"/>
              <a:gd name="T44" fmla="*/ 246277 w 160"/>
              <a:gd name="T45" fmla="*/ 197369 h 240"/>
              <a:gd name="T46" fmla="*/ 197022 w 160"/>
              <a:gd name="T47" fmla="*/ 246711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0" h="240">
                <a:moveTo>
                  <a:pt x="80" y="8"/>
                </a:moveTo>
                <a:cubicBezTo>
                  <a:pt x="120" y="8"/>
                  <a:pt x="152" y="40"/>
                  <a:pt x="152" y="80"/>
                </a:cubicBezTo>
                <a:cubicBezTo>
                  <a:pt x="152" y="92"/>
                  <a:pt x="149" y="105"/>
                  <a:pt x="143" y="116"/>
                </a:cubicBezTo>
                <a:cubicBezTo>
                  <a:pt x="80" y="224"/>
                  <a:pt x="80" y="224"/>
                  <a:pt x="80" y="224"/>
                </a:cubicBezTo>
                <a:cubicBezTo>
                  <a:pt x="18" y="116"/>
                  <a:pt x="18" y="116"/>
                  <a:pt x="18" y="116"/>
                </a:cubicBezTo>
                <a:cubicBezTo>
                  <a:pt x="12" y="105"/>
                  <a:pt x="8" y="92"/>
                  <a:pt x="8" y="80"/>
                </a:cubicBezTo>
                <a:cubicBezTo>
                  <a:pt x="8" y="40"/>
                  <a:pt x="41" y="8"/>
                  <a:pt x="80" y="8"/>
                </a:cubicBezTo>
                <a:moveTo>
                  <a:pt x="80" y="108"/>
                </a:moveTo>
                <a:cubicBezTo>
                  <a:pt x="96" y="108"/>
                  <a:pt x="108" y="95"/>
                  <a:pt x="108" y="80"/>
                </a:cubicBezTo>
                <a:cubicBezTo>
                  <a:pt x="108" y="64"/>
                  <a:pt x="96" y="52"/>
                  <a:pt x="80" y="52"/>
                </a:cubicBezTo>
                <a:cubicBezTo>
                  <a:pt x="65" y="52"/>
                  <a:pt x="52" y="64"/>
                  <a:pt x="52" y="80"/>
                </a:cubicBezTo>
                <a:cubicBezTo>
                  <a:pt x="52" y="95"/>
                  <a:pt x="65" y="108"/>
                  <a:pt x="80" y="108"/>
                </a:cubicBezTo>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moveTo>
                  <a:pt x="80" y="100"/>
                </a:moveTo>
                <a:cubicBezTo>
                  <a:pt x="69" y="100"/>
                  <a:pt x="60" y="91"/>
                  <a:pt x="60" y="80"/>
                </a:cubicBezTo>
                <a:cubicBezTo>
                  <a:pt x="60" y="69"/>
                  <a:pt x="69" y="60"/>
                  <a:pt x="80" y="60"/>
                </a:cubicBezTo>
                <a:cubicBezTo>
                  <a:pt x="91" y="60"/>
                  <a:pt x="100" y="69"/>
                  <a:pt x="100" y="80"/>
                </a:cubicBezTo>
                <a:cubicBezTo>
                  <a:pt x="100" y="91"/>
                  <a:pt x="91" y="100"/>
                  <a:pt x="80" y="100"/>
                </a:cubicBezTo>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2" name="Freeform 79"/>
          <p:cNvSpPr>
            <a:spLocks noEditPoints="1"/>
          </p:cNvSpPr>
          <p:nvPr/>
        </p:nvSpPr>
        <p:spPr bwMode="auto">
          <a:xfrm>
            <a:off x="8245650" y="4924131"/>
            <a:ext cx="680814" cy="609992"/>
          </a:xfrm>
          <a:custGeom>
            <a:avLst/>
            <a:gdLst>
              <a:gd name="T0" fmla="*/ 305435 w 454"/>
              <a:gd name="T1" fmla="*/ 48995 h 407"/>
              <a:gd name="T2" fmla="*/ 305435 w 454"/>
              <a:gd name="T3" fmla="*/ 0 h 407"/>
              <a:gd name="T4" fmla="*/ 167833 w 454"/>
              <a:gd name="T5" fmla="*/ 0 h 407"/>
              <a:gd name="T6" fmla="*/ 167833 w 454"/>
              <a:gd name="T7" fmla="*/ 48995 h 407"/>
              <a:gd name="T8" fmla="*/ 0 w 454"/>
              <a:gd name="T9" fmla="*/ 48995 h 407"/>
              <a:gd name="T10" fmla="*/ 0 w 454"/>
              <a:gd name="T11" fmla="*/ 424274 h 407"/>
              <a:gd name="T12" fmla="*/ 473268 w 454"/>
              <a:gd name="T13" fmla="*/ 424274 h 407"/>
              <a:gd name="T14" fmla="*/ 473268 w 454"/>
              <a:gd name="T15" fmla="*/ 48995 h 407"/>
              <a:gd name="T16" fmla="*/ 305435 w 454"/>
              <a:gd name="T17" fmla="*/ 48995 h 407"/>
              <a:gd name="T18" fmla="*/ 187639 w 454"/>
              <a:gd name="T19" fmla="*/ 18764 h 407"/>
              <a:gd name="T20" fmla="*/ 285629 w 454"/>
              <a:gd name="T21" fmla="*/ 18764 h 407"/>
              <a:gd name="T22" fmla="*/ 285629 w 454"/>
              <a:gd name="T23" fmla="*/ 48995 h 407"/>
              <a:gd name="T24" fmla="*/ 187639 w 454"/>
              <a:gd name="T25" fmla="*/ 48995 h 407"/>
              <a:gd name="T26" fmla="*/ 187639 w 454"/>
              <a:gd name="T27" fmla="*/ 18764 h 407"/>
              <a:gd name="T28" fmla="*/ 167833 w 454"/>
              <a:gd name="T29" fmla="*/ 68801 h 407"/>
              <a:gd name="T30" fmla="*/ 305435 w 454"/>
              <a:gd name="T31" fmla="*/ 68801 h 407"/>
              <a:gd name="T32" fmla="*/ 453462 w 454"/>
              <a:gd name="T33" fmla="*/ 68801 h 407"/>
              <a:gd name="T34" fmla="*/ 453462 w 454"/>
              <a:gd name="T35" fmla="*/ 226210 h 407"/>
              <a:gd name="T36" fmla="*/ 305435 w 454"/>
              <a:gd name="T37" fmla="*/ 226210 h 407"/>
              <a:gd name="T38" fmla="*/ 305435 w 454"/>
              <a:gd name="T39" fmla="*/ 187640 h 407"/>
              <a:gd name="T40" fmla="*/ 167833 w 454"/>
              <a:gd name="T41" fmla="*/ 187640 h 407"/>
              <a:gd name="T42" fmla="*/ 167833 w 454"/>
              <a:gd name="T43" fmla="*/ 226210 h 407"/>
              <a:gd name="T44" fmla="*/ 19806 w 454"/>
              <a:gd name="T45" fmla="*/ 226210 h 407"/>
              <a:gd name="T46" fmla="*/ 19806 w 454"/>
              <a:gd name="T47" fmla="*/ 68801 h 407"/>
              <a:gd name="T48" fmla="*/ 167833 w 454"/>
              <a:gd name="T49" fmla="*/ 68801 h 407"/>
              <a:gd name="T50" fmla="*/ 285629 w 454"/>
              <a:gd name="T51" fmla="*/ 265823 h 407"/>
              <a:gd name="T52" fmla="*/ 187639 w 454"/>
              <a:gd name="T53" fmla="*/ 265823 h 407"/>
              <a:gd name="T54" fmla="*/ 187639 w 454"/>
              <a:gd name="T55" fmla="*/ 206404 h 407"/>
              <a:gd name="T56" fmla="*/ 285629 w 454"/>
              <a:gd name="T57" fmla="*/ 206404 h 407"/>
              <a:gd name="T58" fmla="*/ 285629 w 454"/>
              <a:gd name="T59" fmla="*/ 265823 h 407"/>
              <a:gd name="T60" fmla="*/ 19806 w 454"/>
              <a:gd name="T61" fmla="*/ 404468 h 407"/>
              <a:gd name="T62" fmla="*/ 19806 w 454"/>
              <a:gd name="T63" fmla="*/ 246016 h 407"/>
              <a:gd name="T64" fmla="*/ 167833 w 454"/>
              <a:gd name="T65" fmla="*/ 246016 h 407"/>
              <a:gd name="T66" fmla="*/ 167833 w 454"/>
              <a:gd name="T67" fmla="*/ 285629 h 407"/>
              <a:gd name="T68" fmla="*/ 305435 w 454"/>
              <a:gd name="T69" fmla="*/ 285629 h 407"/>
              <a:gd name="T70" fmla="*/ 305435 w 454"/>
              <a:gd name="T71" fmla="*/ 246016 h 407"/>
              <a:gd name="T72" fmla="*/ 453462 w 454"/>
              <a:gd name="T73" fmla="*/ 246016 h 407"/>
              <a:gd name="T74" fmla="*/ 453462 w 454"/>
              <a:gd name="T75" fmla="*/ 404468 h 407"/>
              <a:gd name="T76" fmla="*/ 19806 w 454"/>
              <a:gd name="T77" fmla="*/ 404468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54" h="407">
                <a:moveTo>
                  <a:pt x="293" y="47"/>
                </a:moveTo>
                <a:lnTo>
                  <a:pt x="293" y="0"/>
                </a:lnTo>
                <a:lnTo>
                  <a:pt x="161" y="0"/>
                </a:lnTo>
                <a:lnTo>
                  <a:pt x="161" y="47"/>
                </a:lnTo>
                <a:lnTo>
                  <a:pt x="0" y="47"/>
                </a:lnTo>
                <a:lnTo>
                  <a:pt x="0" y="407"/>
                </a:lnTo>
                <a:lnTo>
                  <a:pt x="454" y="407"/>
                </a:lnTo>
                <a:lnTo>
                  <a:pt x="454" y="47"/>
                </a:lnTo>
                <a:lnTo>
                  <a:pt x="293" y="47"/>
                </a:lnTo>
                <a:close/>
                <a:moveTo>
                  <a:pt x="180" y="18"/>
                </a:moveTo>
                <a:lnTo>
                  <a:pt x="274" y="18"/>
                </a:lnTo>
                <a:lnTo>
                  <a:pt x="274" y="47"/>
                </a:lnTo>
                <a:lnTo>
                  <a:pt x="180" y="47"/>
                </a:lnTo>
                <a:lnTo>
                  <a:pt x="180" y="18"/>
                </a:lnTo>
                <a:close/>
                <a:moveTo>
                  <a:pt x="161" y="66"/>
                </a:moveTo>
                <a:lnTo>
                  <a:pt x="293" y="66"/>
                </a:lnTo>
                <a:lnTo>
                  <a:pt x="435" y="66"/>
                </a:lnTo>
                <a:lnTo>
                  <a:pt x="435" y="217"/>
                </a:lnTo>
                <a:lnTo>
                  <a:pt x="293" y="217"/>
                </a:lnTo>
                <a:lnTo>
                  <a:pt x="293" y="180"/>
                </a:lnTo>
                <a:lnTo>
                  <a:pt x="161" y="180"/>
                </a:lnTo>
                <a:lnTo>
                  <a:pt x="161" y="217"/>
                </a:lnTo>
                <a:lnTo>
                  <a:pt x="19" y="217"/>
                </a:lnTo>
                <a:lnTo>
                  <a:pt x="19" y="66"/>
                </a:lnTo>
                <a:lnTo>
                  <a:pt x="161" y="66"/>
                </a:lnTo>
                <a:close/>
                <a:moveTo>
                  <a:pt x="274" y="255"/>
                </a:moveTo>
                <a:lnTo>
                  <a:pt x="180" y="255"/>
                </a:lnTo>
                <a:lnTo>
                  <a:pt x="180" y="198"/>
                </a:lnTo>
                <a:lnTo>
                  <a:pt x="274" y="198"/>
                </a:lnTo>
                <a:lnTo>
                  <a:pt x="274" y="255"/>
                </a:lnTo>
                <a:close/>
                <a:moveTo>
                  <a:pt x="19" y="388"/>
                </a:moveTo>
                <a:lnTo>
                  <a:pt x="19" y="236"/>
                </a:lnTo>
                <a:lnTo>
                  <a:pt x="161" y="236"/>
                </a:lnTo>
                <a:lnTo>
                  <a:pt x="161" y="274"/>
                </a:lnTo>
                <a:lnTo>
                  <a:pt x="293" y="274"/>
                </a:lnTo>
                <a:lnTo>
                  <a:pt x="293" y="236"/>
                </a:lnTo>
                <a:lnTo>
                  <a:pt x="435" y="236"/>
                </a:lnTo>
                <a:lnTo>
                  <a:pt x="435" y="388"/>
                </a:lnTo>
                <a:lnTo>
                  <a:pt x="19" y="38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3" name="组合 222"/>
          <p:cNvGrpSpPr/>
          <p:nvPr/>
        </p:nvGrpSpPr>
        <p:grpSpPr>
          <a:xfrm>
            <a:off x="9540159" y="4905575"/>
            <a:ext cx="681092" cy="681092"/>
            <a:chOff x="9132888" y="5091113"/>
            <a:chExt cx="720725" cy="720725"/>
          </a:xfrm>
          <a:solidFill>
            <a:srgbClr val="157E9F"/>
          </a:solidFill>
        </p:grpSpPr>
        <p:sp>
          <p:nvSpPr>
            <p:cNvPr id="224" name="Freeform 80"/>
            <p:cNvSpPr>
              <a:spLocks noEditPoints="1"/>
            </p:cNvSpPr>
            <p:nvPr/>
          </p:nvSpPr>
          <p:spPr bwMode="auto">
            <a:xfrm>
              <a:off x="9132888" y="5091113"/>
              <a:ext cx="720725" cy="720725"/>
            </a:xfrm>
            <a:custGeom>
              <a:avLst/>
              <a:gdLst>
                <a:gd name="T0" fmla="*/ 0 w 454"/>
                <a:gd name="T1" fmla="*/ 454 h 454"/>
                <a:gd name="T2" fmla="*/ 454 w 454"/>
                <a:gd name="T3" fmla="*/ 454 h 454"/>
                <a:gd name="T4" fmla="*/ 454 w 454"/>
                <a:gd name="T5" fmla="*/ 0 h 454"/>
                <a:gd name="T6" fmla="*/ 0 w 454"/>
                <a:gd name="T7" fmla="*/ 0 h 454"/>
                <a:gd name="T8" fmla="*/ 0 w 454"/>
                <a:gd name="T9" fmla="*/ 454 h 454"/>
                <a:gd name="T10" fmla="*/ 435 w 454"/>
                <a:gd name="T11" fmla="*/ 435 h 454"/>
                <a:gd name="T12" fmla="*/ 19 w 454"/>
                <a:gd name="T13" fmla="*/ 435 h 454"/>
                <a:gd name="T14" fmla="*/ 19 w 454"/>
                <a:gd name="T15" fmla="*/ 19 h 454"/>
                <a:gd name="T16" fmla="*/ 435 w 454"/>
                <a:gd name="T17" fmla="*/ 19 h 454"/>
                <a:gd name="T18" fmla="*/ 435 w 454"/>
                <a:gd name="T19" fmla="*/ 4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4">
                  <a:moveTo>
                    <a:pt x="0" y="454"/>
                  </a:moveTo>
                  <a:lnTo>
                    <a:pt x="454" y="454"/>
                  </a:lnTo>
                  <a:lnTo>
                    <a:pt x="454" y="0"/>
                  </a:lnTo>
                  <a:lnTo>
                    <a:pt x="0" y="0"/>
                  </a:lnTo>
                  <a:lnTo>
                    <a:pt x="0" y="454"/>
                  </a:lnTo>
                  <a:close/>
                  <a:moveTo>
                    <a:pt x="435" y="435"/>
                  </a:moveTo>
                  <a:lnTo>
                    <a:pt x="19" y="435"/>
                  </a:lnTo>
                  <a:lnTo>
                    <a:pt x="19" y="19"/>
                  </a:lnTo>
                  <a:lnTo>
                    <a:pt x="435" y="19"/>
                  </a:lnTo>
                  <a:lnTo>
                    <a:pt x="435" y="4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5" name="Freeform 81"/>
            <p:cNvSpPr/>
            <p:nvPr/>
          </p:nvSpPr>
          <p:spPr bwMode="auto">
            <a:xfrm>
              <a:off x="9267825" y="5240338"/>
              <a:ext cx="450850" cy="331788"/>
            </a:xfrm>
            <a:custGeom>
              <a:avLst/>
              <a:gdLst>
                <a:gd name="T0" fmla="*/ 8 w 120"/>
                <a:gd name="T1" fmla="*/ 36 h 88"/>
                <a:gd name="T2" fmla="*/ 60 w 120"/>
                <a:gd name="T3" fmla="*/ 88 h 88"/>
                <a:gd name="T4" fmla="*/ 112 w 120"/>
                <a:gd name="T5" fmla="*/ 36 h 88"/>
                <a:gd name="T6" fmla="*/ 112 w 120"/>
                <a:gd name="T7" fmla="*/ 8 h 88"/>
                <a:gd name="T8" fmla="*/ 120 w 120"/>
                <a:gd name="T9" fmla="*/ 8 h 88"/>
                <a:gd name="T10" fmla="*/ 120 w 120"/>
                <a:gd name="T11" fmla="*/ 0 h 88"/>
                <a:gd name="T12" fmla="*/ 96 w 120"/>
                <a:gd name="T13" fmla="*/ 0 h 88"/>
                <a:gd name="T14" fmla="*/ 96 w 120"/>
                <a:gd name="T15" fmla="*/ 8 h 88"/>
                <a:gd name="T16" fmla="*/ 104 w 120"/>
                <a:gd name="T17" fmla="*/ 8 h 88"/>
                <a:gd name="T18" fmla="*/ 104 w 120"/>
                <a:gd name="T19" fmla="*/ 36 h 88"/>
                <a:gd name="T20" fmla="*/ 60 w 120"/>
                <a:gd name="T21" fmla="*/ 80 h 88"/>
                <a:gd name="T22" fmla="*/ 16 w 120"/>
                <a:gd name="T23" fmla="*/ 36 h 88"/>
                <a:gd name="T24" fmla="*/ 16 w 120"/>
                <a:gd name="T25" fmla="*/ 8 h 88"/>
                <a:gd name="T26" fmla="*/ 24 w 120"/>
                <a:gd name="T27" fmla="*/ 8 h 88"/>
                <a:gd name="T28" fmla="*/ 24 w 120"/>
                <a:gd name="T29" fmla="*/ 0 h 88"/>
                <a:gd name="T30" fmla="*/ 0 w 120"/>
                <a:gd name="T31" fmla="*/ 0 h 88"/>
                <a:gd name="T32" fmla="*/ 0 w 120"/>
                <a:gd name="T33" fmla="*/ 8 h 88"/>
                <a:gd name="T34" fmla="*/ 8 w 120"/>
                <a:gd name="T35" fmla="*/ 8 h 88"/>
                <a:gd name="T36" fmla="*/ 8 w 120"/>
                <a:gd name="T3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88">
                  <a:moveTo>
                    <a:pt x="8" y="36"/>
                  </a:moveTo>
                  <a:cubicBezTo>
                    <a:pt x="8" y="64"/>
                    <a:pt x="31" y="88"/>
                    <a:pt x="60" y="88"/>
                  </a:cubicBezTo>
                  <a:cubicBezTo>
                    <a:pt x="89" y="88"/>
                    <a:pt x="112" y="64"/>
                    <a:pt x="112" y="36"/>
                  </a:cubicBezTo>
                  <a:cubicBezTo>
                    <a:pt x="112" y="8"/>
                    <a:pt x="112" y="8"/>
                    <a:pt x="112" y="8"/>
                  </a:cubicBezTo>
                  <a:cubicBezTo>
                    <a:pt x="120" y="8"/>
                    <a:pt x="120" y="8"/>
                    <a:pt x="120" y="8"/>
                  </a:cubicBezTo>
                  <a:cubicBezTo>
                    <a:pt x="120" y="0"/>
                    <a:pt x="120" y="0"/>
                    <a:pt x="120" y="0"/>
                  </a:cubicBezTo>
                  <a:cubicBezTo>
                    <a:pt x="96" y="0"/>
                    <a:pt x="96" y="0"/>
                    <a:pt x="96" y="0"/>
                  </a:cubicBezTo>
                  <a:cubicBezTo>
                    <a:pt x="96" y="8"/>
                    <a:pt x="96" y="8"/>
                    <a:pt x="96" y="8"/>
                  </a:cubicBezTo>
                  <a:cubicBezTo>
                    <a:pt x="104" y="8"/>
                    <a:pt x="104" y="8"/>
                    <a:pt x="104" y="8"/>
                  </a:cubicBezTo>
                  <a:cubicBezTo>
                    <a:pt x="104" y="36"/>
                    <a:pt x="104" y="36"/>
                    <a:pt x="104" y="36"/>
                  </a:cubicBezTo>
                  <a:cubicBezTo>
                    <a:pt x="104" y="60"/>
                    <a:pt x="84" y="80"/>
                    <a:pt x="60" y="80"/>
                  </a:cubicBezTo>
                  <a:cubicBezTo>
                    <a:pt x="36" y="80"/>
                    <a:pt x="16" y="60"/>
                    <a:pt x="16" y="36"/>
                  </a:cubicBezTo>
                  <a:cubicBezTo>
                    <a:pt x="16" y="8"/>
                    <a:pt x="16" y="8"/>
                    <a:pt x="16" y="8"/>
                  </a:cubicBezTo>
                  <a:cubicBezTo>
                    <a:pt x="24" y="8"/>
                    <a:pt x="24" y="8"/>
                    <a:pt x="24" y="8"/>
                  </a:cubicBezTo>
                  <a:cubicBezTo>
                    <a:pt x="24" y="0"/>
                    <a:pt x="24" y="0"/>
                    <a:pt x="24" y="0"/>
                  </a:cubicBezTo>
                  <a:cubicBezTo>
                    <a:pt x="0" y="0"/>
                    <a:pt x="0" y="0"/>
                    <a:pt x="0" y="0"/>
                  </a:cubicBezTo>
                  <a:cubicBezTo>
                    <a:pt x="0" y="8"/>
                    <a:pt x="0" y="8"/>
                    <a:pt x="0" y="8"/>
                  </a:cubicBezTo>
                  <a:cubicBezTo>
                    <a:pt x="8" y="8"/>
                    <a:pt x="8" y="8"/>
                    <a:pt x="8" y="8"/>
                  </a:cubicBezTo>
                  <a:lnTo>
                    <a:pt x="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26" name="组合 225"/>
          <p:cNvGrpSpPr/>
          <p:nvPr/>
        </p:nvGrpSpPr>
        <p:grpSpPr>
          <a:xfrm>
            <a:off x="10860338" y="4830564"/>
            <a:ext cx="652589" cy="766604"/>
            <a:chOff x="10529888" y="5011738"/>
            <a:chExt cx="690563" cy="811212"/>
          </a:xfrm>
          <a:solidFill>
            <a:srgbClr val="157E9F"/>
          </a:solidFill>
        </p:grpSpPr>
        <p:sp>
          <p:nvSpPr>
            <p:cNvPr id="227" name="Freeform 82"/>
            <p:cNvSpPr>
              <a:spLocks noEditPoints="1"/>
            </p:cNvSpPr>
            <p:nvPr/>
          </p:nvSpPr>
          <p:spPr bwMode="auto">
            <a:xfrm>
              <a:off x="10529888" y="5281613"/>
              <a:ext cx="690563" cy="512763"/>
            </a:xfrm>
            <a:custGeom>
              <a:avLst/>
              <a:gdLst>
                <a:gd name="T0" fmla="*/ 151 w 184"/>
                <a:gd name="T1" fmla="*/ 64 h 136"/>
                <a:gd name="T2" fmla="*/ 184 w 184"/>
                <a:gd name="T3" fmla="*/ 64 h 136"/>
                <a:gd name="T4" fmla="*/ 184 w 184"/>
                <a:gd name="T5" fmla="*/ 0 h 136"/>
                <a:gd name="T6" fmla="*/ 152 w 184"/>
                <a:gd name="T7" fmla="*/ 0 h 136"/>
                <a:gd name="T8" fmla="*/ 144 w 184"/>
                <a:gd name="T9" fmla="*/ 0 h 136"/>
                <a:gd name="T10" fmla="*/ 0 w 184"/>
                <a:gd name="T11" fmla="*/ 0 h 136"/>
                <a:gd name="T12" fmla="*/ 0 w 184"/>
                <a:gd name="T13" fmla="*/ 60 h 136"/>
                <a:gd name="T14" fmla="*/ 76 w 184"/>
                <a:gd name="T15" fmla="*/ 136 h 136"/>
                <a:gd name="T16" fmla="*/ 151 w 184"/>
                <a:gd name="T17" fmla="*/ 64 h 136"/>
                <a:gd name="T18" fmla="*/ 152 w 184"/>
                <a:gd name="T19" fmla="*/ 8 h 136"/>
                <a:gd name="T20" fmla="*/ 176 w 184"/>
                <a:gd name="T21" fmla="*/ 8 h 136"/>
                <a:gd name="T22" fmla="*/ 176 w 184"/>
                <a:gd name="T23" fmla="*/ 56 h 136"/>
                <a:gd name="T24" fmla="*/ 152 w 184"/>
                <a:gd name="T25" fmla="*/ 56 h 136"/>
                <a:gd name="T26" fmla="*/ 152 w 184"/>
                <a:gd name="T27" fmla="*/ 8 h 136"/>
                <a:gd name="T28" fmla="*/ 76 w 184"/>
                <a:gd name="T29" fmla="*/ 128 h 136"/>
                <a:gd name="T30" fmla="*/ 8 w 184"/>
                <a:gd name="T31" fmla="*/ 60 h 136"/>
                <a:gd name="T32" fmla="*/ 8 w 184"/>
                <a:gd name="T33" fmla="*/ 8 h 136"/>
                <a:gd name="T34" fmla="*/ 144 w 184"/>
                <a:gd name="T35" fmla="*/ 8 h 136"/>
                <a:gd name="T36" fmla="*/ 144 w 184"/>
                <a:gd name="T37" fmla="*/ 60 h 136"/>
                <a:gd name="T38" fmla="*/ 76 w 184"/>
                <a:gd name="T3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36">
                  <a:moveTo>
                    <a:pt x="151" y="64"/>
                  </a:moveTo>
                  <a:cubicBezTo>
                    <a:pt x="184" y="64"/>
                    <a:pt x="184" y="64"/>
                    <a:pt x="184" y="64"/>
                  </a:cubicBezTo>
                  <a:cubicBezTo>
                    <a:pt x="184" y="0"/>
                    <a:pt x="184" y="0"/>
                    <a:pt x="184" y="0"/>
                  </a:cubicBezTo>
                  <a:cubicBezTo>
                    <a:pt x="152" y="0"/>
                    <a:pt x="152" y="0"/>
                    <a:pt x="152" y="0"/>
                  </a:cubicBezTo>
                  <a:cubicBezTo>
                    <a:pt x="144" y="0"/>
                    <a:pt x="144" y="0"/>
                    <a:pt x="144" y="0"/>
                  </a:cubicBezTo>
                  <a:cubicBezTo>
                    <a:pt x="0" y="0"/>
                    <a:pt x="0" y="0"/>
                    <a:pt x="0" y="0"/>
                  </a:cubicBezTo>
                  <a:cubicBezTo>
                    <a:pt x="0" y="60"/>
                    <a:pt x="0" y="60"/>
                    <a:pt x="0" y="60"/>
                  </a:cubicBezTo>
                  <a:cubicBezTo>
                    <a:pt x="0" y="102"/>
                    <a:pt x="34" y="136"/>
                    <a:pt x="76" y="136"/>
                  </a:cubicBezTo>
                  <a:cubicBezTo>
                    <a:pt x="116" y="136"/>
                    <a:pt x="149" y="104"/>
                    <a:pt x="151" y="64"/>
                  </a:cubicBezTo>
                  <a:moveTo>
                    <a:pt x="152" y="8"/>
                  </a:moveTo>
                  <a:cubicBezTo>
                    <a:pt x="176" y="8"/>
                    <a:pt x="176" y="8"/>
                    <a:pt x="176" y="8"/>
                  </a:cubicBezTo>
                  <a:cubicBezTo>
                    <a:pt x="176" y="56"/>
                    <a:pt x="176" y="56"/>
                    <a:pt x="176" y="56"/>
                  </a:cubicBezTo>
                  <a:cubicBezTo>
                    <a:pt x="152" y="56"/>
                    <a:pt x="152" y="56"/>
                    <a:pt x="152" y="56"/>
                  </a:cubicBezTo>
                  <a:lnTo>
                    <a:pt x="152" y="8"/>
                  </a:lnTo>
                  <a:close/>
                  <a:moveTo>
                    <a:pt x="76" y="128"/>
                  </a:moveTo>
                  <a:cubicBezTo>
                    <a:pt x="38" y="128"/>
                    <a:pt x="8" y="97"/>
                    <a:pt x="8" y="60"/>
                  </a:cubicBezTo>
                  <a:cubicBezTo>
                    <a:pt x="8" y="8"/>
                    <a:pt x="8" y="8"/>
                    <a:pt x="8" y="8"/>
                  </a:cubicBezTo>
                  <a:cubicBezTo>
                    <a:pt x="144" y="8"/>
                    <a:pt x="144" y="8"/>
                    <a:pt x="144" y="8"/>
                  </a:cubicBezTo>
                  <a:cubicBezTo>
                    <a:pt x="144" y="60"/>
                    <a:pt x="144" y="60"/>
                    <a:pt x="144" y="60"/>
                  </a:cubicBezTo>
                  <a:cubicBezTo>
                    <a:pt x="144" y="97"/>
                    <a:pt x="113" y="128"/>
                    <a:pt x="76" y="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8" name="Freeform 83"/>
            <p:cNvSpPr/>
            <p:nvPr/>
          </p:nvSpPr>
          <p:spPr bwMode="auto">
            <a:xfrm>
              <a:off x="10529888" y="5794375"/>
              <a:ext cx="569913" cy="28575"/>
            </a:xfrm>
            <a:custGeom>
              <a:avLst/>
              <a:gdLst>
                <a:gd name="T0" fmla="*/ 0 w 359"/>
                <a:gd name="T1" fmla="*/ 18 h 18"/>
                <a:gd name="T2" fmla="*/ 359 w 359"/>
                <a:gd name="T3" fmla="*/ 18 h 18"/>
                <a:gd name="T4" fmla="*/ 359 w 359"/>
                <a:gd name="T5" fmla="*/ 0 h 18"/>
                <a:gd name="T6" fmla="*/ 179 w 359"/>
                <a:gd name="T7" fmla="*/ 0 h 18"/>
                <a:gd name="T8" fmla="*/ 0 w 359"/>
                <a:gd name="T9" fmla="*/ 0 h 18"/>
                <a:gd name="T10" fmla="*/ 0 w 359"/>
                <a:gd name="T11" fmla="*/ 18 h 18"/>
              </a:gdLst>
              <a:ahLst/>
              <a:cxnLst>
                <a:cxn ang="0">
                  <a:pos x="T0" y="T1"/>
                </a:cxn>
                <a:cxn ang="0">
                  <a:pos x="T2" y="T3"/>
                </a:cxn>
                <a:cxn ang="0">
                  <a:pos x="T4" y="T5"/>
                </a:cxn>
                <a:cxn ang="0">
                  <a:pos x="T6" y="T7"/>
                </a:cxn>
                <a:cxn ang="0">
                  <a:pos x="T8" y="T9"/>
                </a:cxn>
                <a:cxn ang="0">
                  <a:pos x="T10" y="T11"/>
                </a:cxn>
              </a:cxnLst>
              <a:rect l="0" t="0" r="r" b="b"/>
              <a:pathLst>
                <a:path w="359" h="18">
                  <a:moveTo>
                    <a:pt x="0" y="18"/>
                  </a:moveTo>
                  <a:lnTo>
                    <a:pt x="359" y="18"/>
                  </a:lnTo>
                  <a:lnTo>
                    <a:pt x="359" y="0"/>
                  </a:lnTo>
                  <a:lnTo>
                    <a:pt x="179" y="0"/>
                  </a:lnTo>
                  <a:lnTo>
                    <a:pt x="0"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9" name="Rectangle 84"/>
            <p:cNvSpPr>
              <a:spLocks noChangeArrowheads="1"/>
            </p:cNvSpPr>
            <p:nvPr/>
          </p:nvSpPr>
          <p:spPr bwMode="auto">
            <a:xfrm>
              <a:off x="10679113" y="5056188"/>
              <a:ext cx="30163"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30" name="Rectangle 85"/>
            <p:cNvSpPr>
              <a:spLocks noChangeArrowheads="1"/>
            </p:cNvSpPr>
            <p:nvPr/>
          </p:nvSpPr>
          <p:spPr bwMode="auto">
            <a:xfrm>
              <a:off x="10918825" y="5056188"/>
              <a:ext cx="30163"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231" name="Rectangle 86"/>
            <p:cNvSpPr>
              <a:spLocks noChangeArrowheads="1"/>
            </p:cNvSpPr>
            <p:nvPr/>
          </p:nvSpPr>
          <p:spPr bwMode="auto">
            <a:xfrm>
              <a:off x="10799763" y="5011738"/>
              <a:ext cx="301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a:solidFill>
                  <a:schemeClr val="bg1"/>
                </a:solidFill>
                <a:latin typeface="方正清刻本悦宋简体" panose="02000000000000000000" pitchFamily="2" charset="-122"/>
                <a:ea typeface="方正清刻本悦宋简体" panose="02000000000000000000" pitchFamily="2" charset="-122"/>
              </a:rPr>
              <a:t>研究背景</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a:solidFill>
                  <a:schemeClr val="bg1"/>
                </a:solidFill>
              </a:rPr>
              <a:t>1.</a:t>
            </a:r>
            <a:r>
              <a:rPr lang="zh-CN" altLang="en-US" sz="2400" dirty="0">
                <a:solidFill>
                  <a:schemeClr val="bg1"/>
                </a:solidFill>
              </a:rPr>
              <a:t>选题背景概述</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选题意义概述</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国内外研究现状</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文本框 3"/>
          <p:cNvSpPr txBox="1">
            <a:spLocks noChangeArrowheads="1"/>
          </p:cNvSpPr>
          <p:nvPr/>
        </p:nvSpPr>
        <p:spPr bwMode="auto">
          <a:xfrm>
            <a:off x="397606" y="887413"/>
            <a:ext cx="1015663" cy="5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5400" dirty="0">
                <a:solidFill>
                  <a:srgbClr val="157E9F"/>
                </a:solidFill>
                <a:latin typeface="方正清刻本悦宋简体" panose="02000000000000000000" pitchFamily="2" charset="-122"/>
                <a:ea typeface="方正清刻本悦宋简体" panose="02000000000000000000" pitchFamily="2" charset="-122"/>
              </a:rPr>
              <a:t>备用可编辑图标</a:t>
            </a:r>
          </a:p>
        </p:txBody>
      </p:sp>
      <p:sp>
        <p:nvSpPr>
          <p:cNvPr id="104" name="Freeform 5"/>
          <p:cNvSpPr>
            <a:spLocks noEditPoints="1"/>
          </p:cNvSpPr>
          <p:nvPr/>
        </p:nvSpPr>
        <p:spPr bwMode="auto">
          <a:xfrm>
            <a:off x="3161794" y="1028700"/>
            <a:ext cx="631946" cy="749572"/>
          </a:xfrm>
          <a:custGeom>
            <a:avLst/>
            <a:gdLst>
              <a:gd name="T0" fmla="*/ 436154 w 417"/>
              <a:gd name="T1" fmla="*/ 99364 h 493"/>
              <a:gd name="T2" fmla="*/ 336790 w 417"/>
              <a:gd name="T3" fmla="*/ 0 h 493"/>
              <a:gd name="T4" fmla="*/ 119236 w 417"/>
              <a:gd name="T5" fmla="*/ 0 h 493"/>
              <a:gd name="T6" fmla="*/ 119236 w 417"/>
              <a:gd name="T7" fmla="*/ 79491 h 493"/>
              <a:gd name="T8" fmla="*/ 0 w 417"/>
              <a:gd name="T9" fmla="*/ 79491 h 493"/>
              <a:gd name="T10" fmla="*/ 0 w 417"/>
              <a:gd name="T11" fmla="*/ 515645 h 493"/>
              <a:gd name="T12" fmla="*/ 316918 w 417"/>
              <a:gd name="T13" fmla="*/ 515645 h 493"/>
              <a:gd name="T14" fmla="*/ 316918 w 417"/>
              <a:gd name="T15" fmla="*/ 436154 h 493"/>
              <a:gd name="T16" fmla="*/ 436154 w 417"/>
              <a:gd name="T17" fmla="*/ 436154 h 493"/>
              <a:gd name="T18" fmla="*/ 436154 w 417"/>
              <a:gd name="T19" fmla="*/ 99364 h 493"/>
              <a:gd name="T20" fmla="*/ 336790 w 417"/>
              <a:gd name="T21" fmla="*/ 30332 h 493"/>
              <a:gd name="T22" fmla="*/ 408960 w 417"/>
              <a:gd name="T23" fmla="*/ 99364 h 493"/>
              <a:gd name="T24" fmla="*/ 336790 w 417"/>
              <a:gd name="T25" fmla="*/ 99364 h 493"/>
              <a:gd name="T26" fmla="*/ 336790 w 417"/>
              <a:gd name="T27" fmla="*/ 30332 h 493"/>
              <a:gd name="T28" fmla="*/ 19873 w 417"/>
              <a:gd name="T29" fmla="*/ 495772 h 493"/>
              <a:gd name="T30" fmla="*/ 19873 w 417"/>
              <a:gd name="T31" fmla="*/ 99364 h 493"/>
              <a:gd name="T32" fmla="*/ 198727 w 417"/>
              <a:gd name="T33" fmla="*/ 99364 h 493"/>
              <a:gd name="T34" fmla="*/ 198727 w 417"/>
              <a:gd name="T35" fmla="*/ 198727 h 493"/>
              <a:gd name="T36" fmla="*/ 297045 w 417"/>
              <a:gd name="T37" fmla="*/ 198727 h 493"/>
              <a:gd name="T38" fmla="*/ 297045 w 417"/>
              <a:gd name="T39" fmla="*/ 495772 h 493"/>
              <a:gd name="T40" fmla="*/ 19873 w 417"/>
              <a:gd name="T41" fmla="*/ 495772 h 493"/>
              <a:gd name="T42" fmla="*/ 218600 w 417"/>
              <a:gd name="T43" fmla="*/ 109823 h 493"/>
              <a:gd name="T44" fmla="*/ 289723 w 417"/>
              <a:gd name="T45" fmla="*/ 178855 h 493"/>
              <a:gd name="T46" fmla="*/ 218600 w 417"/>
              <a:gd name="T47" fmla="*/ 178855 h 493"/>
              <a:gd name="T48" fmla="*/ 218600 w 417"/>
              <a:gd name="T49" fmla="*/ 109823 h 493"/>
              <a:gd name="T50" fmla="*/ 316918 w 417"/>
              <a:gd name="T51" fmla="*/ 416281 h 493"/>
              <a:gd name="T52" fmla="*/ 316918 w 417"/>
              <a:gd name="T53" fmla="*/ 178855 h 493"/>
              <a:gd name="T54" fmla="*/ 218600 w 417"/>
              <a:gd name="T55" fmla="*/ 79491 h 493"/>
              <a:gd name="T56" fmla="*/ 139109 w 417"/>
              <a:gd name="T57" fmla="*/ 79491 h 493"/>
              <a:gd name="T58" fmla="*/ 139109 w 417"/>
              <a:gd name="T59" fmla="*/ 19873 h 493"/>
              <a:gd name="T60" fmla="*/ 316918 w 417"/>
              <a:gd name="T61" fmla="*/ 19873 h 493"/>
              <a:gd name="T62" fmla="*/ 316918 w 417"/>
              <a:gd name="T63" fmla="*/ 119236 h 493"/>
              <a:gd name="T64" fmla="*/ 416281 w 417"/>
              <a:gd name="T65" fmla="*/ 119236 h 493"/>
              <a:gd name="T66" fmla="*/ 416281 w 417"/>
              <a:gd name="T67" fmla="*/ 416281 h 493"/>
              <a:gd name="T68" fmla="*/ 316918 w 417"/>
              <a:gd name="T69" fmla="*/ 416281 h 4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7" h="493">
                <a:moveTo>
                  <a:pt x="417" y="95"/>
                </a:moveTo>
                <a:lnTo>
                  <a:pt x="322" y="0"/>
                </a:lnTo>
                <a:lnTo>
                  <a:pt x="114" y="0"/>
                </a:lnTo>
                <a:lnTo>
                  <a:pt x="114" y="76"/>
                </a:lnTo>
                <a:lnTo>
                  <a:pt x="0" y="76"/>
                </a:lnTo>
                <a:lnTo>
                  <a:pt x="0" y="493"/>
                </a:lnTo>
                <a:lnTo>
                  <a:pt x="303" y="493"/>
                </a:lnTo>
                <a:lnTo>
                  <a:pt x="303" y="417"/>
                </a:lnTo>
                <a:lnTo>
                  <a:pt x="417" y="417"/>
                </a:lnTo>
                <a:lnTo>
                  <a:pt x="417" y="95"/>
                </a:lnTo>
                <a:close/>
                <a:moveTo>
                  <a:pt x="322" y="29"/>
                </a:moveTo>
                <a:lnTo>
                  <a:pt x="391" y="95"/>
                </a:lnTo>
                <a:lnTo>
                  <a:pt x="322" y="95"/>
                </a:lnTo>
                <a:lnTo>
                  <a:pt x="322" y="29"/>
                </a:lnTo>
                <a:close/>
                <a:moveTo>
                  <a:pt x="19" y="474"/>
                </a:moveTo>
                <a:lnTo>
                  <a:pt x="19" y="95"/>
                </a:lnTo>
                <a:lnTo>
                  <a:pt x="190" y="95"/>
                </a:lnTo>
                <a:lnTo>
                  <a:pt x="190" y="190"/>
                </a:lnTo>
                <a:lnTo>
                  <a:pt x="284" y="190"/>
                </a:lnTo>
                <a:lnTo>
                  <a:pt x="284" y="474"/>
                </a:lnTo>
                <a:lnTo>
                  <a:pt x="19" y="474"/>
                </a:lnTo>
                <a:close/>
                <a:moveTo>
                  <a:pt x="209" y="105"/>
                </a:moveTo>
                <a:lnTo>
                  <a:pt x="277" y="171"/>
                </a:lnTo>
                <a:lnTo>
                  <a:pt x="209" y="171"/>
                </a:lnTo>
                <a:lnTo>
                  <a:pt x="209" y="105"/>
                </a:lnTo>
                <a:close/>
                <a:moveTo>
                  <a:pt x="303" y="398"/>
                </a:moveTo>
                <a:lnTo>
                  <a:pt x="303" y="171"/>
                </a:lnTo>
                <a:lnTo>
                  <a:pt x="209" y="76"/>
                </a:lnTo>
                <a:lnTo>
                  <a:pt x="133" y="76"/>
                </a:lnTo>
                <a:lnTo>
                  <a:pt x="133" y="19"/>
                </a:lnTo>
                <a:lnTo>
                  <a:pt x="303" y="19"/>
                </a:lnTo>
                <a:lnTo>
                  <a:pt x="303" y="114"/>
                </a:lnTo>
                <a:lnTo>
                  <a:pt x="398" y="114"/>
                </a:lnTo>
                <a:lnTo>
                  <a:pt x="398" y="398"/>
                </a:lnTo>
                <a:lnTo>
                  <a:pt x="303" y="39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05" name="组合 104"/>
          <p:cNvGrpSpPr/>
          <p:nvPr/>
        </p:nvGrpSpPr>
        <p:grpSpPr>
          <a:xfrm>
            <a:off x="4484578" y="1073627"/>
            <a:ext cx="574395" cy="689882"/>
            <a:chOff x="3806825" y="1065213"/>
            <a:chExt cx="600075" cy="720725"/>
          </a:xfrm>
          <a:solidFill>
            <a:srgbClr val="157E9F"/>
          </a:solidFill>
        </p:grpSpPr>
        <p:sp>
          <p:nvSpPr>
            <p:cNvPr id="106" name="Freeform 6"/>
            <p:cNvSpPr/>
            <p:nvPr/>
          </p:nvSpPr>
          <p:spPr bwMode="auto">
            <a:xfrm>
              <a:off x="3956050" y="1065213"/>
              <a:ext cx="304800" cy="533400"/>
            </a:xfrm>
            <a:custGeom>
              <a:avLst/>
              <a:gdLst>
                <a:gd name="T0" fmla="*/ 12 w 192"/>
                <a:gd name="T1" fmla="*/ 225 h 336"/>
                <a:gd name="T2" fmla="*/ 0 w 192"/>
                <a:gd name="T3" fmla="*/ 239 h 336"/>
                <a:gd name="T4" fmla="*/ 95 w 192"/>
                <a:gd name="T5" fmla="*/ 336 h 336"/>
                <a:gd name="T6" fmla="*/ 192 w 192"/>
                <a:gd name="T7" fmla="*/ 239 h 336"/>
                <a:gd name="T8" fmla="*/ 178 w 192"/>
                <a:gd name="T9" fmla="*/ 225 h 336"/>
                <a:gd name="T10" fmla="*/ 104 w 192"/>
                <a:gd name="T11" fmla="*/ 298 h 336"/>
                <a:gd name="T12" fmla="*/ 104 w 192"/>
                <a:gd name="T13" fmla="*/ 0 h 336"/>
                <a:gd name="T14" fmla="*/ 85 w 192"/>
                <a:gd name="T15" fmla="*/ 0 h 336"/>
                <a:gd name="T16" fmla="*/ 85 w 192"/>
                <a:gd name="T17" fmla="*/ 298 h 336"/>
                <a:gd name="T18" fmla="*/ 12 w 192"/>
                <a:gd name="T19" fmla="*/ 22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336">
                  <a:moveTo>
                    <a:pt x="12" y="225"/>
                  </a:moveTo>
                  <a:lnTo>
                    <a:pt x="0" y="239"/>
                  </a:lnTo>
                  <a:lnTo>
                    <a:pt x="95" y="336"/>
                  </a:lnTo>
                  <a:lnTo>
                    <a:pt x="192" y="239"/>
                  </a:lnTo>
                  <a:lnTo>
                    <a:pt x="178" y="225"/>
                  </a:lnTo>
                  <a:lnTo>
                    <a:pt x="104" y="298"/>
                  </a:lnTo>
                  <a:lnTo>
                    <a:pt x="104" y="0"/>
                  </a:lnTo>
                  <a:lnTo>
                    <a:pt x="85" y="0"/>
                  </a:lnTo>
                  <a:lnTo>
                    <a:pt x="85" y="298"/>
                  </a:lnTo>
                  <a:lnTo>
                    <a:pt x="12" y="2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07" name="Freeform 7"/>
            <p:cNvSpPr/>
            <p:nvPr/>
          </p:nvSpPr>
          <p:spPr bwMode="auto">
            <a:xfrm>
              <a:off x="3806825" y="1216025"/>
              <a:ext cx="600075" cy="569913"/>
            </a:xfrm>
            <a:custGeom>
              <a:avLst/>
              <a:gdLst>
                <a:gd name="T0" fmla="*/ 236 w 378"/>
                <a:gd name="T1" fmla="*/ 0 h 359"/>
                <a:gd name="T2" fmla="*/ 236 w 378"/>
                <a:gd name="T3" fmla="*/ 19 h 359"/>
                <a:gd name="T4" fmla="*/ 359 w 378"/>
                <a:gd name="T5" fmla="*/ 19 h 359"/>
                <a:gd name="T6" fmla="*/ 359 w 378"/>
                <a:gd name="T7" fmla="*/ 341 h 359"/>
                <a:gd name="T8" fmla="*/ 19 w 378"/>
                <a:gd name="T9" fmla="*/ 341 h 359"/>
                <a:gd name="T10" fmla="*/ 19 w 378"/>
                <a:gd name="T11" fmla="*/ 19 h 359"/>
                <a:gd name="T12" fmla="*/ 141 w 378"/>
                <a:gd name="T13" fmla="*/ 19 h 359"/>
                <a:gd name="T14" fmla="*/ 141 w 378"/>
                <a:gd name="T15" fmla="*/ 0 h 359"/>
                <a:gd name="T16" fmla="*/ 0 w 378"/>
                <a:gd name="T17" fmla="*/ 0 h 359"/>
                <a:gd name="T18" fmla="*/ 0 w 378"/>
                <a:gd name="T19" fmla="*/ 359 h 359"/>
                <a:gd name="T20" fmla="*/ 378 w 378"/>
                <a:gd name="T21" fmla="*/ 359 h 359"/>
                <a:gd name="T22" fmla="*/ 378 w 378"/>
                <a:gd name="T23" fmla="*/ 0 h 359"/>
                <a:gd name="T24" fmla="*/ 236 w 378"/>
                <a:gd name="T2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359">
                  <a:moveTo>
                    <a:pt x="236" y="0"/>
                  </a:moveTo>
                  <a:lnTo>
                    <a:pt x="236" y="19"/>
                  </a:lnTo>
                  <a:lnTo>
                    <a:pt x="359" y="19"/>
                  </a:lnTo>
                  <a:lnTo>
                    <a:pt x="359" y="341"/>
                  </a:lnTo>
                  <a:lnTo>
                    <a:pt x="19" y="341"/>
                  </a:lnTo>
                  <a:lnTo>
                    <a:pt x="19" y="19"/>
                  </a:lnTo>
                  <a:lnTo>
                    <a:pt x="141" y="19"/>
                  </a:lnTo>
                  <a:lnTo>
                    <a:pt x="141" y="0"/>
                  </a:lnTo>
                  <a:lnTo>
                    <a:pt x="0" y="0"/>
                  </a:lnTo>
                  <a:lnTo>
                    <a:pt x="0" y="359"/>
                  </a:lnTo>
                  <a:lnTo>
                    <a:pt x="378" y="359"/>
                  </a:lnTo>
                  <a:lnTo>
                    <a:pt x="378" y="0"/>
                  </a:lnTo>
                  <a:lnTo>
                    <a:pt x="2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08" name="组合 107"/>
          <p:cNvGrpSpPr/>
          <p:nvPr/>
        </p:nvGrpSpPr>
        <p:grpSpPr>
          <a:xfrm>
            <a:off x="5777727" y="1058432"/>
            <a:ext cx="574395" cy="691400"/>
            <a:chOff x="5157788" y="1049338"/>
            <a:chExt cx="600075" cy="722312"/>
          </a:xfrm>
          <a:solidFill>
            <a:srgbClr val="157E9F"/>
          </a:solidFill>
        </p:grpSpPr>
        <p:sp>
          <p:nvSpPr>
            <p:cNvPr id="109" name="Freeform 8"/>
            <p:cNvSpPr/>
            <p:nvPr/>
          </p:nvSpPr>
          <p:spPr bwMode="auto">
            <a:xfrm>
              <a:off x="5307013" y="1238250"/>
              <a:ext cx="304800" cy="533400"/>
            </a:xfrm>
            <a:custGeom>
              <a:avLst/>
              <a:gdLst>
                <a:gd name="T0" fmla="*/ 178 w 192"/>
                <a:gd name="T1" fmla="*/ 111 h 336"/>
                <a:gd name="T2" fmla="*/ 192 w 192"/>
                <a:gd name="T3" fmla="*/ 97 h 336"/>
                <a:gd name="T4" fmla="*/ 95 w 192"/>
                <a:gd name="T5" fmla="*/ 0 h 336"/>
                <a:gd name="T6" fmla="*/ 0 w 192"/>
                <a:gd name="T7" fmla="*/ 97 h 336"/>
                <a:gd name="T8" fmla="*/ 12 w 192"/>
                <a:gd name="T9" fmla="*/ 111 h 336"/>
                <a:gd name="T10" fmla="*/ 86 w 192"/>
                <a:gd name="T11" fmla="*/ 38 h 336"/>
                <a:gd name="T12" fmla="*/ 86 w 192"/>
                <a:gd name="T13" fmla="*/ 336 h 336"/>
                <a:gd name="T14" fmla="*/ 105 w 192"/>
                <a:gd name="T15" fmla="*/ 336 h 336"/>
                <a:gd name="T16" fmla="*/ 105 w 192"/>
                <a:gd name="T17" fmla="*/ 38 h 336"/>
                <a:gd name="T18" fmla="*/ 178 w 192"/>
                <a:gd name="T19" fmla="*/ 11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336">
                  <a:moveTo>
                    <a:pt x="178" y="111"/>
                  </a:moveTo>
                  <a:lnTo>
                    <a:pt x="192" y="97"/>
                  </a:lnTo>
                  <a:lnTo>
                    <a:pt x="95" y="0"/>
                  </a:lnTo>
                  <a:lnTo>
                    <a:pt x="0" y="97"/>
                  </a:lnTo>
                  <a:lnTo>
                    <a:pt x="12" y="111"/>
                  </a:lnTo>
                  <a:lnTo>
                    <a:pt x="86" y="38"/>
                  </a:lnTo>
                  <a:lnTo>
                    <a:pt x="86" y="336"/>
                  </a:lnTo>
                  <a:lnTo>
                    <a:pt x="105" y="336"/>
                  </a:lnTo>
                  <a:lnTo>
                    <a:pt x="105" y="38"/>
                  </a:lnTo>
                  <a:lnTo>
                    <a:pt x="178"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0" name="Freeform 9"/>
            <p:cNvSpPr/>
            <p:nvPr/>
          </p:nvSpPr>
          <p:spPr bwMode="auto">
            <a:xfrm>
              <a:off x="5157788" y="1049338"/>
              <a:ext cx="600075" cy="571500"/>
            </a:xfrm>
            <a:custGeom>
              <a:avLst/>
              <a:gdLst>
                <a:gd name="T0" fmla="*/ 142 w 378"/>
                <a:gd name="T1" fmla="*/ 360 h 360"/>
                <a:gd name="T2" fmla="*/ 142 w 378"/>
                <a:gd name="T3" fmla="*/ 341 h 360"/>
                <a:gd name="T4" fmla="*/ 19 w 378"/>
                <a:gd name="T5" fmla="*/ 341 h 360"/>
                <a:gd name="T6" fmla="*/ 19 w 378"/>
                <a:gd name="T7" fmla="*/ 19 h 360"/>
                <a:gd name="T8" fmla="*/ 359 w 378"/>
                <a:gd name="T9" fmla="*/ 19 h 360"/>
                <a:gd name="T10" fmla="*/ 359 w 378"/>
                <a:gd name="T11" fmla="*/ 341 h 360"/>
                <a:gd name="T12" fmla="*/ 236 w 378"/>
                <a:gd name="T13" fmla="*/ 341 h 360"/>
                <a:gd name="T14" fmla="*/ 236 w 378"/>
                <a:gd name="T15" fmla="*/ 360 h 360"/>
                <a:gd name="T16" fmla="*/ 378 w 378"/>
                <a:gd name="T17" fmla="*/ 360 h 360"/>
                <a:gd name="T18" fmla="*/ 378 w 378"/>
                <a:gd name="T19" fmla="*/ 0 h 360"/>
                <a:gd name="T20" fmla="*/ 0 w 378"/>
                <a:gd name="T21" fmla="*/ 0 h 360"/>
                <a:gd name="T22" fmla="*/ 0 w 378"/>
                <a:gd name="T23" fmla="*/ 360 h 360"/>
                <a:gd name="T24" fmla="*/ 142 w 378"/>
                <a:gd name="T25"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8" h="360">
                  <a:moveTo>
                    <a:pt x="142" y="360"/>
                  </a:moveTo>
                  <a:lnTo>
                    <a:pt x="142" y="341"/>
                  </a:lnTo>
                  <a:lnTo>
                    <a:pt x="19" y="341"/>
                  </a:lnTo>
                  <a:lnTo>
                    <a:pt x="19" y="19"/>
                  </a:lnTo>
                  <a:lnTo>
                    <a:pt x="359" y="19"/>
                  </a:lnTo>
                  <a:lnTo>
                    <a:pt x="359" y="341"/>
                  </a:lnTo>
                  <a:lnTo>
                    <a:pt x="236" y="341"/>
                  </a:lnTo>
                  <a:lnTo>
                    <a:pt x="236" y="360"/>
                  </a:lnTo>
                  <a:lnTo>
                    <a:pt x="378" y="360"/>
                  </a:lnTo>
                  <a:lnTo>
                    <a:pt x="378" y="0"/>
                  </a:lnTo>
                  <a:lnTo>
                    <a:pt x="0" y="0"/>
                  </a:lnTo>
                  <a:lnTo>
                    <a:pt x="0" y="360"/>
                  </a:lnTo>
                  <a:lnTo>
                    <a:pt x="14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11" name="Freeform 10"/>
          <p:cNvSpPr>
            <a:spLocks noEditPoints="1"/>
          </p:cNvSpPr>
          <p:nvPr/>
        </p:nvSpPr>
        <p:spPr bwMode="auto">
          <a:xfrm>
            <a:off x="9561976" y="2343332"/>
            <a:ext cx="774941" cy="735733"/>
          </a:xfrm>
          <a:custGeom>
            <a:avLst/>
            <a:gdLst>
              <a:gd name="T0" fmla="*/ 328423 w 511"/>
              <a:gd name="T1" fmla="*/ 192452 h 483"/>
              <a:gd name="T2" fmla="*/ 266713 w 511"/>
              <a:gd name="T3" fmla="*/ 0 h 483"/>
              <a:gd name="T4" fmla="*/ 202911 w 511"/>
              <a:gd name="T5" fmla="*/ 192452 h 483"/>
              <a:gd name="T6" fmla="*/ 0 w 511"/>
              <a:gd name="T7" fmla="*/ 192452 h 483"/>
              <a:gd name="T8" fmla="*/ 163166 w 511"/>
              <a:gd name="T9" fmla="*/ 311688 h 483"/>
              <a:gd name="T10" fmla="*/ 101456 w 511"/>
              <a:gd name="T11" fmla="*/ 505186 h 483"/>
              <a:gd name="T12" fmla="*/ 266713 w 511"/>
              <a:gd name="T13" fmla="*/ 383858 h 483"/>
              <a:gd name="T14" fmla="*/ 429879 w 511"/>
              <a:gd name="T15" fmla="*/ 505186 h 483"/>
              <a:gd name="T16" fmla="*/ 368169 w 511"/>
              <a:gd name="T17" fmla="*/ 311688 h 483"/>
              <a:gd name="T18" fmla="*/ 534472 w 511"/>
              <a:gd name="T19" fmla="*/ 192452 h 483"/>
              <a:gd name="T20" fmla="*/ 328423 w 511"/>
              <a:gd name="T21" fmla="*/ 192452 h 483"/>
              <a:gd name="T22" fmla="*/ 348296 w 511"/>
              <a:gd name="T23" fmla="*/ 316918 h 483"/>
              <a:gd name="T24" fmla="*/ 393271 w 511"/>
              <a:gd name="T25" fmla="*/ 452889 h 483"/>
              <a:gd name="T26" fmla="*/ 277172 w 511"/>
              <a:gd name="T27" fmla="*/ 368169 h 483"/>
              <a:gd name="T28" fmla="*/ 266713 w 511"/>
              <a:gd name="T29" fmla="*/ 358755 h 483"/>
              <a:gd name="T30" fmla="*/ 254162 w 511"/>
              <a:gd name="T31" fmla="*/ 368169 h 483"/>
              <a:gd name="T32" fmla="*/ 138063 w 511"/>
              <a:gd name="T33" fmla="*/ 452889 h 483"/>
              <a:gd name="T34" fmla="*/ 183038 w 511"/>
              <a:gd name="T35" fmla="*/ 316918 h 483"/>
              <a:gd name="T36" fmla="*/ 188268 w 511"/>
              <a:gd name="T37" fmla="*/ 304367 h 483"/>
              <a:gd name="T38" fmla="*/ 175717 w 511"/>
              <a:gd name="T39" fmla="*/ 293907 h 483"/>
              <a:gd name="T40" fmla="*/ 59618 w 511"/>
              <a:gd name="T41" fmla="*/ 212325 h 483"/>
              <a:gd name="T42" fmla="*/ 202911 w 511"/>
              <a:gd name="T43" fmla="*/ 212325 h 483"/>
              <a:gd name="T44" fmla="*/ 217554 w 511"/>
              <a:gd name="T45" fmla="*/ 212325 h 483"/>
              <a:gd name="T46" fmla="*/ 222784 w 511"/>
              <a:gd name="T47" fmla="*/ 197681 h 483"/>
              <a:gd name="T48" fmla="*/ 266713 w 511"/>
              <a:gd name="T49" fmla="*/ 61710 h 483"/>
              <a:gd name="T50" fmla="*/ 308550 w 511"/>
              <a:gd name="T51" fmla="*/ 197681 h 483"/>
              <a:gd name="T52" fmla="*/ 313780 w 511"/>
              <a:gd name="T53" fmla="*/ 212325 h 483"/>
              <a:gd name="T54" fmla="*/ 328423 w 511"/>
              <a:gd name="T55" fmla="*/ 212325 h 483"/>
              <a:gd name="T56" fmla="*/ 472762 w 511"/>
              <a:gd name="T57" fmla="*/ 212325 h 483"/>
              <a:gd name="T58" fmla="*/ 355617 w 511"/>
              <a:gd name="T59" fmla="*/ 293907 h 483"/>
              <a:gd name="T60" fmla="*/ 344112 w 511"/>
              <a:gd name="T61" fmla="*/ 304367 h 483"/>
              <a:gd name="T62" fmla="*/ 348296 w 511"/>
              <a:gd name="T63" fmla="*/ 316918 h 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1" h="483">
                <a:moveTo>
                  <a:pt x="314" y="184"/>
                </a:moveTo>
                <a:lnTo>
                  <a:pt x="255" y="0"/>
                </a:lnTo>
                <a:lnTo>
                  <a:pt x="194" y="184"/>
                </a:lnTo>
                <a:lnTo>
                  <a:pt x="0" y="184"/>
                </a:lnTo>
                <a:lnTo>
                  <a:pt x="156" y="298"/>
                </a:lnTo>
                <a:lnTo>
                  <a:pt x="97" y="483"/>
                </a:lnTo>
                <a:lnTo>
                  <a:pt x="255" y="367"/>
                </a:lnTo>
                <a:lnTo>
                  <a:pt x="411" y="483"/>
                </a:lnTo>
                <a:lnTo>
                  <a:pt x="352" y="298"/>
                </a:lnTo>
                <a:lnTo>
                  <a:pt x="511" y="184"/>
                </a:lnTo>
                <a:lnTo>
                  <a:pt x="314" y="184"/>
                </a:lnTo>
                <a:close/>
                <a:moveTo>
                  <a:pt x="333" y="303"/>
                </a:moveTo>
                <a:lnTo>
                  <a:pt x="376" y="433"/>
                </a:lnTo>
                <a:lnTo>
                  <a:pt x="265" y="352"/>
                </a:lnTo>
                <a:lnTo>
                  <a:pt x="255" y="343"/>
                </a:lnTo>
                <a:lnTo>
                  <a:pt x="243" y="352"/>
                </a:lnTo>
                <a:lnTo>
                  <a:pt x="132" y="433"/>
                </a:lnTo>
                <a:lnTo>
                  <a:pt x="175" y="303"/>
                </a:lnTo>
                <a:lnTo>
                  <a:pt x="180" y="291"/>
                </a:lnTo>
                <a:lnTo>
                  <a:pt x="168" y="281"/>
                </a:lnTo>
                <a:lnTo>
                  <a:pt x="57" y="203"/>
                </a:lnTo>
                <a:lnTo>
                  <a:pt x="194" y="203"/>
                </a:lnTo>
                <a:lnTo>
                  <a:pt x="208" y="203"/>
                </a:lnTo>
                <a:lnTo>
                  <a:pt x="213" y="189"/>
                </a:lnTo>
                <a:lnTo>
                  <a:pt x="255" y="59"/>
                </a:lnTo>
                <a:lnTo>
                  <a:pt x="295" y="189"/>
                </a:lnTo>
                <a:lnTo>
                  <a:pt x="300" y="203"/>
                </a:lnTo>
                <a:lnTo>
                  <a:pt x="314" y="203"/>
                </a:lnTo>
                <a:lnTo>
                  <a:pt x="452" y="203"/>
                </a:lnTo>
                <a:lnTo>
                  <a:pt x="340" y="281"/>
                </a:lnTo>
                <a:lnTo>
                  <a:pt x="329" y="291"/>
                </a:lnTo>
                <a:lnTo>
                  <a:pt x="333" y="303"/>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11"/>
          <p:cNvSpPr>
            <a:spLocks noEditPoints="1"/>
          </p:cNvSpPr>
          <p:nvPr/>
        </p:nvSpPr>
        <p:spPr bwMode="auto">
          <a:xfrm>
            <a:off x="6999597" y="1072522"/>
            <a:ext cx="719588" cy="664235"/>
          </a:xfrm>
          <a:custGeom>
            <a:avLst/>
            <a:gdLst>
              <a:gd name="T0" fmla="*/ 455148 w 200"/>
              <a:gd name="T1" fmla="*/ 0 h 184"/>
              <a:gd name="T2" fmla="*/ 277047 w 200"/>
              <a:gd name="T3" fmla="*/ 0 h 184"/>
              <a:gd name="T4" fmla="*/ 247363 w 200"/>
              <a:gd name="T5" fmla="*/ 14870 h 184"/>
              <a:gd name="T6" fmla="*/ 217679 w 200"/>
              <a:gd name="T7" fmla="*/ 0 h 184"/>
              <a:gd name="T8" fmla="*/ 39578 w 200"/>
              <a:gd name="T9" fmla="*/ 0 h 184"/>
              <a:gd name="T10" fmla="*/ 0 w 200"/>
              <a:gd name="T11" fmla="*/ 39654 h 184"/>
              <a:gd name="T12" fmla="*/ 0 w 200"/>
              <a:gd name="T13" fmla="*/ 376717 h 184"/>
              <a:gd name="T14" fmla="*/ 39578 w 200"/>
              <a:gd name="T15" fmla="*/ 416372 h 184"/>
              <a:gd name="T16" fmla="*/ 217679 w 200"/>
              <a:gd name="T17" fmla="*/ 416372 h 184"/>
              <a:gd name="T18" fmla="*/ 220153 w 200"/>
              <a:gd name="T19" fmla="*/ 416372 h 184"/>
              <a:gd name="T20" fmla="*/ 237468 w 200"/>
              <a:gd name="T21" fmla="*/ 436199 h 184"/>
              <a:gd name="T22" fmla="*/ 237468 w 200"/>
              <a:gd name="T23" fmla="*/ 456026 h 184"/>
              <a:gd name="T24" fmla="*/ 257258 w 200"/>
              <a:gd name="T25" fmla="*/ 456026 h 184"/>
              <a:gd name="T26" fmla="*/ 257258 w 200"/>
              <a:gd name="T27" fmla="*/ 446112 h 184"/>
              <a:gd name="T28" fmla="*/ 259731 w 200"/>
              <a:gd name="T29" fmla="*/ 446112 h 184"/>
              <a:gd name="T30" fmla="*/ 259731 w 200"/>
              <a:gd name="T31" fmla="*/ 436199 h 184"/>
              <a:gd name="T32" fmla="*/ 277047 w 200"/>
              <a:gd name="T33" fmla="*/ 416372 h 184"/>
              <a:gd name="T34" fmla="*/ 277047 w 200"/>
              <a:gd name="T35" fmla="*/ 416372 h 184"/>
              <a:gd name="T36" fmla="*/ 455148 w 200"/>
              <a:gd name="T37" fmla="*/ 416372 h 184"/>
              <a:gd name="T38" fmla="*/ 494726 w 200"/>
              <a:gd name="T39" fmla="*/ 376717 h 184"/>
              <a:gd name="T40" fmla="*/ 494726 w 200"/>
              <a:gd name="T41" fmla="*/ 39654 h 184"/>
              <a:gd name="T42" fmla="*/ 455148 w 200"/>
              <a:gd name="T43" fmla="*/ 0 h 184"/>
              <a:gd name="T44" fmla="*/ 19789 w 200"/>
              <a:gd name="T45" fmla="*/ 376717 h 184"/>
              <a:gd name="T46" fmla="*/ 19789 w 200"/>
              <a:gd name="T47" fmla="*/ 39654 h 184"/>
              <a:gd name="T48" fmla="*/ 39578 w 200"/>
              <a:gd name="T49" fmla="*/ 19827 h 184"/>
              <a:gd name="T50" fmla="*/ 217679 w 200"/>
              <a:gd name="T51" fmla="*/ 19827 h 184"/>
              <a:gd name="T52" fmla="*/ 237468 w 200"/>
              <a:gd name="T53" fmla="*/ 39654 h 184"/>
              <a:gd name="T54" fmla="*/ 237468 w 200"/>
              <a:gd name="T55" fmla="*/ 376717 h 184"/>
              <a:gd name="T56" fmla="*/ 217679 w 200"/>
              <a:gd name="T57" fmla="*/ 396544 h 184"/>
              <a:gd name="T58" fmla="*/ 39578 w 200"/>
              <a:gd name="T59" fmla="*/ 396544 h 184"/>
              <a:gd name="T60" fmla="*/ 19789 w 200"/>
              <a:gd name="T61" fmla="*/ 376717 h 184"/>
              <a:gd name="T62" fmla="*/ 474937 w 200"/>
              <a:gd name="T63" fmla="*/ 376717 h 184"/>
              <a:gd name="T64" fmla="*/ 455148 w 200"/>
              <a:gd name="T65" fmla="*/ 396544 h 184"/>
              <a:gd name="T66" fmla="*/ 277047 w 200"/>
              <a:gd name="T67" fmla="*/ 396544 h 184"/>
              <a:gd name="T68" fmla="*/ 257258 w 200"/>
              <a:gd name="T69" fmla="*/ 376717 h 184"/>
              <a:gd name="T70" fmla="*/ 257258 w 200"/>
              <a:gd name="T71" fmla="*/ 369282 h 184"/>
              <a:gd name="T72" fmla="*/ 257258 w 200"/>
              <a:gd name="T73" fmla="*/ 39654 h 184"/>
              <a:gd name="T74" fmla="*/ 277047 w 200"/>
              <a:gd name="T75" fmla="*/ 19827 h 184"/>
              <a:gd name="T76" fmla="*/ 455148 w 200"/>
              <a:gd name="T77" fmla="*/ 19827 h 184"/>
              <a:gd name="T78" fmla="*/ 474937 w 200"/>
              <a:gd name="T79" fmla="*/ 39654 h 184"/>
              <a:gd name="T80" fmla="*/ 474937 w 200"/>
              <a:gd name="T81" fmla="*/ 376717 h 1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184">
                <a:moveTo>
                  <a:pt x="184" y="0"/>
                </a:moveTo>
                <a:cubicBezTo>
                  <a:pt x="112" y="0"/>
                  <a:pt x="112" y="0"/>
                  <a:pt x="112" y="0"/>
                </a:cubicBezTo>
                <a:cubicBezTo>
                  <a:pt x="108" y="0"/>
                  <a:pt x="103" y="3"/>
                  <a:pt x="100" y="6"/>
                </a:cubicBezTo>
                <a:cubicBezTo>
                  <a:pt x="98" y="3"/>
                  <a:pt x="93" y="0"/>
                  <a:pt x="88" y="0"/>
                </a:cubicBezTo>
                <a:cubicBezTo>
                  <a:pt x="16" y="0"/>
                  <a:pt x="16" y="0"/>
                  <a:pt x="16" y="0"/>
                </a:cubicBezTo>
                <a:cubicBezTo>
                  <a:pt x="8" y="0"/>
                  <a:pt x="0" y="8"/>
                  <a:pt x="0" y="16"/>
                </a:cubicBezTo>
                <a:cubicBezTo>
                  <a:pt x="0" y="152"/>
                  <a:pt x="0" y="152"/>
                  <a:pt x="0" y="152"/>
                </a:cubicBezTo>
                <a:cubicBezTo>
                  <a:pt x="0" y="161"/>
                  <a:pt x="8" y="168"/>
                  <a:pt x="16" y="168"/>
                </a:cubicBezTo>
                <a:cubicBezTo>
                  <a:pt x="88" y="168"/>
                  <a:pt x="88" y="168"/>
                  <a:pt x="88" y="168"/>
                </a:cubicBezTo>
                <a:cubicBezTo>
                  <a:pt x="89" y="168"/>
                  <a:pt x="89" y="168"/>
                  <a:pt x="89" y="168"/>
                </a:cubicBezTo>
                <a:cubicBezTo>
                  <a:pt x="93" y="168"/>
                  <a:pt x="96" y="172"/>
                  <a:pt x="96" y="176"/>
                </a:cubicBezTo>
                <a:cubicBezTo>
                  <a:pt x="96" y="184"/>
                  <a:pt x="96" y="184"/>
                  <a:pt x="96" y="184"/>
                </a:cubicBezTo>
                <a:cubicBezTo>
                  <a:pt x="104" y="184"/>
                  <a:pt x="104" y="184"/>
                  <a:pt x="104" y="184"/>
                </a:cubicBezTo>
                <a:cubicBezTo>
                  <a:pt x="104" y="180"/>
                  <a:pt x="104" y="180"/>
                  <a:pt x="104" y="180"/>
                </a:cubicBezTo>
                <a:cubicBezTo>
                  <a:pt x="105" y="180"/>
                  <a:pt x="105" y="180"/>
                  <a:pt x="105" y="180"/>
                </a:cubicBezTo>
                <a:cubicBezTo>
                  <a:pt x="105" y="176"/>
                  <a:pt x="105" y="176"/>
                  <a:pt x="105" y="176"/>
                </a:cubicBezTo>
                <a:cubicBezTo>
                  <a:pt x="105" y="172"/>
                  <a:pt x="108" y="169"/>
                  <a:pt x="112" y="168"/>
                </a:cubicBezTo>
                <a:cubicBezTo>
                  <a:pt x="112" y="168"/>
                  <a:pt x="112" y="168"/>
                  <a:pt x="112" y="168"/>
                </a:cubicBezTo>
                <a:cubicBezTo>
                  <a:pt x="184" y="168"/>
                  <a:pt x="184" y="168"/>
                  <a:pt x="184" y="168"/>
                </a:cubicBezTo>
                <a:cubicBezTo>
                  <a:pt x="193" y="168"/>
                  <a:pt x="200" y="161"/>
                  <a:pt x="200" y="152"/>
                </a:cubicBezTo>
                <a:cubicBezTo>
                  <a:pt x="200" y="16"/>
                  <a:pt x="200" y="16"/>
                  <a:pt x="200" y="16"/>
                </a:cubicBezTo>
                <a:cubicBezTo>
                  <a:pt x="200" y="8"/>
                  <a:pt x="193" y="0"/>
                  <a:pt x="184" y="0"/>
                </a:cubicBezTo>
                <a:close/>
                <a:moveTo>
                  <a:pt x="8" y="152"/>
                </a:moveTo>
                <a:cubicBezTo>
                  <a:pt x="8" y="16"/>
                  <a:pt x="8" y="16"/>
                  <a:pt x="8" y="16"/>
                </a:cubicBezTo>
                <a:cubicBezTo>
                  <a:pt x="8" y="12"/>
                  <a:pt x="12" y="8"/>
                  <a:pt x="16" y="8"/>
                </a:cubicBezTo>
                <a:cubicBezTo>
                  <a:pt x="88" y="8"/>
                  <a:pt x="88" y="8"/>
                  <a:pt x="88" y="8"/>
                </a:cubicBezTo>
                <a:cubicBezTo>
                  <a:pt x="93" y="8"/>
                  <a:pt x="96" y="12"/>
                  <a:pt x="96" y="16"/>
                </a:cubicBezTo>
                <a:cubicBezTo>
                  <a:pt x="96" y="152"/>
                  <a:pt x="96" y="152"/>
                  <a:pt x="96" y="152"/>
                </a:cubicBezTo>
                <a:cubicBezTo>
                  <a:pt x="96" y="157"/>
                  <a:pt x="93" y="160"/>
                  <a:pt x="88" y="160"/>
                </a:cubicBezTo>
                <a:cubicBezTo>
                  <a:pt x="16" y="160"/>
                  <a:pt x="16" y="160"/>
                  <a:pt x="16" y="160"/>
                </a:cubicBezTo>
                <a:cubicBezTo>
                  <a:pt x="12" y="160"/>
                  <a:pt x="8" y="157"/>
                  <a:pt x="8" y="152"/>
                </a:cubicBezTo>
                <a:close/>
                <a:moveTo>
                  <a:pt x="192" y="152"/>
                </a:moveTo>
                <a:cubicBezTo>
                  <a:pt x="192" y="157"/>
                  <a:pt x="189" y="160"/>
                  <a:pt x="184" y="160"/>
                </a:cubicBezTo>
                <a:cubicBezTo>
                  <a:pt x="112" y="160"/>
                  <a:pt x="112" y="160"/>
                  <a:pt x="112" y="160"/>
                </a:cubicBezTo>
                <a:cubicBezTo>
                  <a:pt x="108" y="160"/>
                  <a:pt x="104" y="157"/>
                  <a:pt x="104" y="152"/>
                </a:cubicBezTo>
                <a:cubicBezTo>
                  <a:pt x="104" y="149"/>
                  <a:pt x="104" y="149"/>
                  <a:pt x="104" y="149"/>
                </a:cubicBezTo>
                <a:cubicBezTo>
                  <a:pt x="104" y="16"/>
                  <a:pt x="104" y="16"/>
                  <a:pt x="104" y="16"/>
                </a:cubicBezTo>
                <a:cubicBezTo>
                  <a:pt x="104" y="12"/>
                  <a:pt x="108" y="8"/>
                  <a:pt x="112" y="8"/>
                </a:cubicBezTo>
                <a:cubicBezTo>
                  <a:pt x="184" y="8"/>
                  <a:pt x="184" y="8"/>
                  <a:pt x="184" y="8"/>
                </a:cubicBezTo>
                <a:cubicBezTo>
                  <a:pt x="189" y="8"/>
                  <a:pt x="192" y="12"/>
                  <a:pt x="192" y="16"/>
                </a:cubicBezTo>
                <a:lnTo>
                  <a:pt x="192" y="152"/>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13" name="组合 112"/>
          <p:cNvGrpSpPr/>
          <p:nvPr/>
        </p:nvGrpSpPr>
        <p:grpSpPr>
          <a:xfrm>
            <a:off x="6928037" y="2454910"/>
            <a:ext cx="861594" cy="518172"/>
            <a:chOff x="6359525" y="2508250"/>
            <a:chExt cx="900113" cy="541338"/>
          </a:xfrm>
          <a:solidFill>
            <a:srgbClr val="157E9F"/>
          </a:solidFill>
        </p:grpSpPr>
        <p:sp>
          <p:nvSpPr>
            <p:cNvPr id="114" name="Freeform 12"/>
            <p:cNvSpPr>
              <a:spLocks noEditPoints="1"/>
            </p:cNvSpPr>
            <p:nvPr/>
          </p:nvSpPr>
          <p:spPr bwMode="auto">
            <a:xfrm>
              <a:off x="6359525" y="2508250"/>
              <a:ext cx="900113" cy="541338"/>
            </a:xfrm>
            <a:custGeom>
              <a:avLst/>
              <a:gdLst>
                <a:gd name="T0" fmla="*/ 120 w 240"/>
                <a:gd name="T1" fmla="*/ 0 h 144"/>
                <a:gd name="T2" fmla="*/ 0 w 240"/>
                <a:gd name="T3" fmla="*/ 72 h 144"/>
                <a:gd name="T4" fmla="*/ 120 w 240"/>
                <a:gd name="T5" fmla="*/ 144 h 144"/>
                <a:gd name="T6" fmla="*/ 240 w 240"/>
                <a:gd name="T7" fmla="*/ 73 h 144"/>
                <a:gd name="T8" fmla="*/ 120 w 240"/>
                <a:gd name="T9" fmla="*/ 0 h 144"/>
                <a:gd name="T10" fmla="*/ 120 w 240"/>
                <a:gd name="T11" fmla="*/ 136 h 144"/>
                <a:gd name="T12" fmla="*/ 11 w 240"/>
                <a:gd name="T13" fmla="*/ 72 h 144"/>
                <a:gd name="T14" fmla="*/ 120 w 240"/>
                <a:gd name="T15" fmla="*/ 8 h 144"/>
                <a:gd name="T16" fmla="*/ 230 w 240"/>
                <a:gd name="T17" fmla="*/ 73 h 144"/>
                <a:gd name="T18" fmla="*/ 120 w 240"/>
                <a:gd name="T19"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44">
                  <a:moveTo>
                    <a:pt x="120" y="0"/>
                  </a:moveTo>
                  <a:cubicBezTo>
                    <a:pt x="77" y="0"/>
                    <a:pt x="42" y="28"/>
                    <a:pt x="0" y="72"/>
                  </a:cubicBezTo>
                  <a:cubicBezTo>
                    <a:pt x="37" y="110"/>
                    <a:pt x="67" y="144"/>
                    <a:pt x="120" y="144"/>
                  </a:cubicBezTo>
                  <a:cubicBezTo>
                    <a:pt x="174" y="144"/>
                    <a:pt x="213" y="101"/>
                    <a:pt x="240" y="73"/>
                  </a:cubicBezTo>
                  <a:cubicBezTo>
                    <a:pt x="213" y="40"/>
                    <a:pt x="173" y="0"/>
                    <a:pt x="120" y="0"/>
                  </a:cubicBezTo>
                  <a:close/>
                  <a:moveTo>
                    <a:pt x="120" y="136"/>
                  </a:moveTo>
                  <a:cubicBezTo>
                    <a:pt x="73" y="136"/>
                    <a:pt x="44" y="107"/>
                    <a:pt x="11" y="72"/>
                  </a:cubicBezTo>
                  <a:cubicBezTo>
                    <a:pt x="50" y="31"/>
                    <a:pt x="81" y="8"/>
                    <a:pt x="120" y="8"/>
                  </a:cubicBezTo>
                  <a:cubicBezTo>
                    <a:pt x="167" y="8"/>
                    <a:pt x="203" y="41"/>
                    <a:pt x="230" y="73"/>
                  </a:cubicBezTo>
                  <a:cubicBezTo>
                    <a:pt x="203" y="100"/>
                    <a:pt x="167" y="136"/>
                    <a:pt x="12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5" name="Freeform 13"/>
            <p:cNvSpPr>
              <a:spLocks noEditPoints="1"/>
            </p:cNvSpPr>
            <p:nvPr/>
          </p:nvSpPr>
          <p:spPr bwMode="auto">
            <a:xfrm>
              <a:off x="6629400" y="2598738"/>
              <a:ext cx="360363"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8 h 96"/>
                <a:gd name="T12" fmla="*/ 8 w 96"/>
                <a:gd name="T13" fmla="*/ 48 h 96"/>
                <a:gd name="T14" fmla="*/ 48 w 96"/>
                <a:gd name="T15" fmla="*/ 8 h 96"/>
                <a:gd name="T16" fmla="*/ 88 w 96"/>
                <a:gd name="T17" fmla="*/ 48 h 96"/>
                <a:gd name="T18" fmla="*/ 48 w 96"/>
                <a:gd name="T19"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5"/>
                    <a:pt x="22" y="96"/>
                    <a:pt x="48" y="96"/>
                  </a:cubicBezTo>
                  <a:cubicBezTo>
                    <a:pt x="75" y="96"/>
                    <a:pt x="96" y="75"/>
                    <a:pt x="96" y="48"/>
                  </a:cubicBezTo>
                  <a:cubicBezTo>
                    <a:pt x="96" y="22"/>
                    <a:pt x="75" y="0"/>
                    <a:pt x="48" y="0"/>
                  </a:cubicBezTo>
                  <a:close/>
                  <a:moveTo>
                    <a:pt x="48" y="88"/>
                  </a:moveTo>
                  <a:cubicBezTo>
                    <a:pt x="26" y="88"/>
                    <a:pt x="8" y="70"/>
                    <a:pt x="8" y="48"/>
                  </a:cubicBezTo>
                  <a:cubicBezTo>
                    <a:pt x="8" y="26"/>
                    <a:pt x="26" y="8"/>
                    <a:pt x="48" y="8"/>
                  </a:cubicBezTo>
                  <a:cubicBezTo>
                    <a:pt x="70" y="8"/>
                    <a:pt x="88" y="26"/>
                    <a:pt x="88" y="48"/>
                  </a:cubicBezTo>
                  <a:cubicBezTo>
                    <a:pt x="88" y="70"/>
                    <a:pt x="70" y="88"/>
                    <a:pt x="4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16" name="Freeform 14"/>
            <p:cNvSpPr>
              <a:spLocks noEditPoints="1"/>
            </p:cNvSpPr>
            <p:nvPr/>
          </p:nvSpPr>
          <p:spPr bwMode="auto">
            <a:xfrm>
              <a:off x="6704013" y="2673350"/>
              <a:ext cx="211138"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8 h 56"/>
                <a:gd name="T12" fmla="*/ 8 w 56"/>
                <a:gd name="T13" fmla="*/ 28 h 56"/>
                <a:gd name="T14" fmla="*/ 28 w 56"/>
                <a:gd name="T15" fmla="*/ 8 h 56"/>
                <a:gd name="T16" fmla="*/ 48 w 56"/>
                <a:gd name="T17" fmla="*/ 28 h 56"/>
                <a:gd name="T18" fmla="*/ 28 w 56"/>
                <a:gd name="T19"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4"/>
                    <a:pt x="13" y="56"/>
                    <a:pt x="28" y="56"/>
                  </a:cubicBezTo>
                  <a:cubicBezTo>
                    <a:pt x="44" y="56"/>
                    <a:pt x="56" y="44"/>
                    <a:pt x="56" y="28"/>
                  </a:cubicBezTo>
                  <a:cubicBezTo>
                    <a:pt x="56" y="13"/>
                    <a:pt x="44" y="0"/>
                    <a:pt x="28" y="0"/>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17" name="Freeform 15"/>
          <p:cNvSpPr>
            <a:spLocks noEditPoints="1"/>
          </p:cNvSpPr>
          <p:nvPr/>
        </p:nvSpPr>
        <p:spPr bwMode="auto">
          <a:xfrm>
            <a:off x="1837936" y="2366396"/>
            <a:ext cx="691912" cy="689606"/>
          </a:xfrm>
          <a:custGeom>
            <a:avLst/>
            <a:gdLst>
              <a:gd name="T0" fmla="*/ 237427 w 192"/>
              <a:gd name="T1" fmla="*/ 0 h 192"/>
              <a:gd name="T2" fmla="*/ 0 w 192"/>
              <a:gd name="T3" fmla="*/ 237427 h 192"/>
              <a:gd name="T4" fmla="*/ 237427 w 192"/>
              <a:gd name="T5" fmla="*/ 474853 h 192"/>
              <a:gd name="T6" fmla="*/ 474853 w 192"/>
              <a:gd name="T7" fmla="*/ 237427 h 192"/>
              <a:gd name="T8" fmla="*/ 237427 w 192"/>
              <a:gd name="T9" fmla="*/ 0 h 192"/>
              <a:gd name="T10" fmla="*/ 237427 w 192"/>
              <a:gd name="T11" fmla="*/ 19786 h 192"/>
              <a:gd name="T12" fmla="*/ 455067 w 192"/>
              <a:gd name="T13" fmla="*/ 237427 h 192"/>
              <a:gd name="T14" fmla="*/ 405604 w 192"/>
              <a:gd name="T15" fmla="*/ 375925 h 192"/>
              <a:gd name="T16" fmla="*/ 301730 w 192"/>
              <a:gd name="T17" fmla="*/ 338827 h 192"/>
              <a:gd name="T18" fmla="*/ 299256 w 192"/>
              <a:gd name="T19" fmla="*/ 326461 h 192"/>
              <a:gd name="T20" fmla="*/ 306676 w 192"/>
              <a:gd name="T21" fmla="*/ 299256 h 192"/>
              <a:gd name="T22" fmla="*/ 316569 w 192"/>
              <a:gd name="T23" fmla="*/ 264632 h 192"/>
              <a:gd name="T24" fmla="*/ 331408 w 192"/>
              <a:gd name="T25" fmla="*/ 227534 h 192"/>
              <a:gd name="T26" fmla="*/ 331408 w 192"/>
              <a:gd name="T27" fmla="*/ 195382 h 192"/>
              <a:gd name="T28" fmla="*/ 331408 w 192"/>
              <a:gd name="T29" fmla="*/ 192909 h 192"/>
              <a:gd name="T30" fmla="*/ 333881 w 192"/>
              <a:gd name="T31" fmla="*/ 148392 h 192"/>
              <a:gd name="T32" fmla="*/ 316569 w 192"/>
              <a:gd name="T33" fmla="*/ 89035 h 192"/>
              <a:gd name="T34" fmla="*/ 249792 w 192"/>
              <a:gd name="T35" fmla="*/ 59357 h 192"/>
              <a:gd name="T36" fmla="*/ 230007 w 192"/>
              <a:gd name="T37" fmla="*/ 59357 h 192"/>
              <a:gd name="T38" fmla="*/ 163231 w 192"/>
              <a:gd name="T39" fmla="*/ 89035 h 192"/>
              <a:gd name="T40" fmla="*/ 145918 w 192"/>
              <a:gd name="T41" fmla="*/ 148392 h 192"/>
              <a:gd name="T42" fmla="*/ 150865 w 192"/>
              <a:gd name="T43" fmla="*/ 192909 h 192"/>
              <a:gd name="T44" fmla="*/ 148392 w 192"/>
              <a:gd name="T45" fmla="*/ 195382 h 192"/>
              <a:gd name="T46" fmla="*/ 148392 w 192"/>
              <a:gd name="T47" fmla="*/ 227534 h 192"/>
              <a:gd name="T48" fmla="*/ 165704 w 192"/>
              <a:gd name="T49" fmla="*/ 264632 h 192"/>
              <a:gd name="T50" fmla="*/ 175597 w 192"/>
              <a:gd name="T51" fmla="*/ 299256 h 192"/>
              <a:gd name="T52" fmla="*/ 180543 w 192"/>
              <a:gd name="T53" fmla="*/ 326461 h 192"/>
              <a:gd name="T54" fmla="*/ 175597 w 192"/>
              <a:gd name="T55" fmla="*/ 338827 h 192"/>
              <a:gd name="T56" fmla="*/ 71723 w 192"/>
              <a:gd name="T57" fmla="*/ 375925 h 192"/>
              <a:gd name="T58" fmla="*/ 19786 w 192"/>
              <a:gd name="T59" fmla="*/ 237427 h 192"/>
              <a:gd name="T60" fmla="*/ 237427 w 192"/>
              <a:gd name="T61" fmla="*/ 19786 h 192"/>
              <a:gd name="T62" fmla="*/ 86562 w 192"/>
              <a:gd name="T63" fmla="*/ 393238 h 192"/>
              <a:gd name="T64" fmla="*/ 183016 w 192"/>
              <a:gd name="T65" fmla="*/ 358613 h 192"/>
              <a:gd name="T66" fmla="*/ 200329 w 192"/>
              <a:gd name="T67" fmla="*/ 326461 h 192"/>
              <a:gd name="T68" fmla="*/ 192909 w 192"/>
              <a:gd name="T69" fmla="*/ 291837 h 192"/>
              <a:gd name="T70" fmla="*/ 183016 w 192"/>
              <a:gd name="T71" fmla="*/ 259685 h 192"/>
              <a:gd name="T72" fmla="*/ 180543 w 192"/>
              <a:gd name="T73" fmla="*/ 252266 h 192"/>
              <a:gd name="T74" fmla="*/ 168177 w 192"/>
              <a:gd name="T75" fmla="*/ 222587 h 192"/>
              <a:gd name="T76" fmla="*/ 168177 w 192"/>
              <a:gd name="T77" fmla="*/ 202802 h 192"/>
              <a:gd name="T78" fmla="*/ 170650 w 192"/>
              <a:gd name="T79" fmla="*/ 197855 h 192"/>
              <a:gd name="T80" fmla="*/ 165704 w 192"/>
              <a:gd name="T81" fmla="*/ 145918 h 192"/>
              <a:gd name="T82" fmla="*/ 180543 w 192"/>
              <a:gd name="T83" fmla="*/ 101401 h 192"/>
              <a:gd name="T84" fmla="*/ 230007 w 192"/>
              <a:gd name="T85" fmla="*/ 79142 h 192"/>
              <a:gd name="T86" fmla="*/ 249792 w 192"/>
              <a:gd name="T87" fmla="*/ 79142 h 192"/>
              <a:gd name="T88" fmla="*/ 301730 w 192"/>
              <a:gd name="T89" fmla="*/ 101401 h 192"/>
              <a:gd name="T90" fmla="*/ 314095 w 192"/>
              <a:gd name="T91" fmla="*/ 145918 h 192"/>
              <a:gd name="T92" fmla="*/ 311622 w 192"/>
              <a:gd name="T93" fmla="*/ 197855 h 192"/>
              <a:gd name="T94" fmla="*/ 311622 w 192"/>
              <a:gd name="T95" fmla="*/ 202802 h 192"/>
              <a:gd name="T96" fmla="*/ 311622 w 192"/>
              <a:gd name="T97" fmla="*/ 222587 h 192"/>
              <a:gd name="T98" fmla="*/ 299256 w 192"/>
              <a:gd name="T99" fmla="*/ 252266 h 192"/>
              <a:gd name="T100" fmla="*/ 296783 w 192"/>
              <a:gd name="T101" fmla="*/ 259685 h 192"/>
              <a:gd name="T102" fmla="*/ 286890 w 192"/>
              <a:gd name="T103" fmla="*/ 291837 h 192"/>
              <a:gd name="T104" fmla="*/ 279471 w 192"/>
              <a:gd name="T105" fmla="*/ 326461 h 192"/>
              <a:gd name="T106" fmla="*/ 294310 w 192"/>
              <a:gd name="T107" fmla="*/ 358613 h 192"/>
              <a:gd name="T108" fmla="*/ 390764 w 192"/>
              <a:gd name="T109" fmla="*/ 390764 h 192"/>
              <a:gd name="T110" fmla="*/ 237427 w 192"/>
              <a:gd name="T111" fmla="*/ 455067 h 192"/>
              <a:gd name="T112" fmla="*/ 86562 w 192"/>
              <a:gd name="T113" fmla="*/ 393238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16"/>
          <p:cNvSpPr>
            <a:spLocks noEditPoints="1"/>
          </p:cNvSpPr>
          <p:nvPr/>
        </p:nvSpPr>
        <p:spPr bwMode="auto">
          <a:xfrm>
            <a:off x="1826404" y="3646433"/>
            <a:ext cx="717282" cy="719588"/>
          </a:xfrm>
          <a:custGeom>
            <a:avLst/>
            <a:gdLst>
              <a:gd name="T0" fmla="*/ 247363 w 200"/>
              <a:gd name="T1" fmla="*/ 0 h 200"/>
              <a:gd name="T2" fmla="*/ 247363 w 200"/>
              <a:gd name="T3" fmla="*/ 0 h 200"/>
              <a:gd name="T4" fmla="*/ 247363 w 200"/>
              <a:gd name="T5" fmla="*/ 494726 h 200"/>
              <a:gd name="T6" fmla="*/ 247363 w 200"/>
              <a:gd name="T7" fmla="*/ 494726 h 200"/>
              <a:gd name="T8" fmla="*/ 494726 w 200"/>
              <a:gd name="T9" fmla="*/ 247363 h 200"/>
              <a:gd name="T10" fmla="*/ 257258 w 200"/>
              <a:gd name="T11" fmla="*/ 145944 h 200"/>
              <a:gd name="T12" fmla="*/ 346308 w 200"/>
              <a:gd name="T13" fmla="*/ 237468 h 200"/>
              <a:gd name="T14" fmla="*/ 257258 w 200"/>
              <a:gd name="T15" fmla="*/ 145944 h 200"/>
              <a:gd name="T16" fmla="*/ 257258 w 200"/>
              <a:gd name="T17" fmla="*/ 19789 h 200"/>
              <a:gd name="T18" fmla="*/ 257258 w 200"/>
              <a:gd name="T19" fmla="*/ 126155 h 200"/>
              <a:gd name="T20" fmla="*/ 237468 w 200"/>
              <a:gd name="T21" fmla="*/ 126155 h 200"/>
              <a:gd name="T22" fmla="*/ 237468 w 200"/>
              <a:gd name="T23" fmla="*/ 19789 h 200"/>
              <a:gd name="T24" fmla="*/ 237468 w 200"/>
              <a:gd name="T25" fmla="*/ 237468 h 200"/>
              <a:gd name="T26" fmla="*/ 160786 w 200"/>
              <a:gd name="T27" fmla="*/ 136050 h 200"/>
              <a:gd name="T28" fmla="*/ 128629 w 200"/>
              <a:gd name="T29" fmla="*/ 237468 h 200"/>
              <a:gd name="T30" fmla="*/ 71735 w 200"/>
              <a:gd name="T31" fmla="*/ 101419 h 200"/>
              <a:gd name="T32" fmla="*/ 128629 w 200"/>
              <a:gd name="T33" fmla="*/ 237468 h 200"/>
              <a:gd name="T34" fmla="*/ 143471 w 200"/>
              <a:gd name="T35" fmla="*/ 361150 h 200"/>
              <a:gd name="T36" fmla="*/ 22263 w 200"/>
              <a:gd name="T37" fmla="*/ 257258 h 200"/>
              <a:gd name="T38" fmla="*/ 148418 w 200"/>
              <a:gd name="T39" fmla="*/ 257258 h 200"/>
              <a:gd name="T40" fmla="*/ 237468 w 200"/>
              <a:gd name="T41" fmla="*/ 346308 h 200"/>
              <a:gd name="T42" fmla="*/ 148418 w 200"/>
              <a:gd name="T43" fmla="*/ 257258 h 200"/>
              <a:gd name="T44" fmla="*/ 237468 w 200"/>
              <a:gd name="T45" fmla="*/ 472463 h 200"/>
              <a:gd name="T46" fmla="*/ 237468 w 200"/>
              <a:gd name="T47" fmla="*/ 366097 h 200"/>
              <a:gd name="T48" fmla="*/ 257258 w 200"/>
              <a:gd name="T49" fmla="*/ 366097 h 200"/>
              <a:gd name="T50" fmla="*/ 257258 w 200"/>
              <a:gd name="T51" fmla="*/ 472463 h 200"/>
              <a:gd name="T52" fmla="*/ 257258 w 200"/>
              <a:gd name="T53" fmla="*/ 257258 h 200"/>
              <a:gd name="T54" fmla="*/ 333940 w 200"/>
              <a:gd name="T55" fmla="*/ 356203 h 200"/>
              <a:gd name="T56" fmla="*/ 366097 w 200"/>
              <a:gd name="T57" fmla="*/ 257258 h 200"/>
              <a:gd name="T58" fmla="*/ 425464 w 200"/>
              <a:gd name="T59" fmla="*/ 390834 h 200"/>
              <a:gd name="T60" fmla="*/ 366097 w 200"/>
              <a:gd name="T61" fmla="*/ 257258 h 200"/>
              <a:gd name="T62" fmla="*/ 353729 w 200"/>
              <a:gd name="T63" fmla="*/ 131102 h 200"/>
              <a:gd name="T64" fmla="*/ 474937 w 200"/>
              <a:gd name="T65" fmla="*/ 237468 h 200"/>
              <a:gd name="T66" fmla="*/ 410623 w 200"/>
              <a:gd name="T67" fmla="*/ 86577 h 200"/>
              <a:gd name="T68" fmla="*/ 301783 w 200"/>
              <a:gd name="T69" fmla="*/ 24736 h 200"/>
              <a:gd name="T70" fmla="*/ 195417 w 200"/>
              <a:gd name="T71" fmla="*/ 24736 h 200"/>
              <a:gd name="T72" fmla="*/ 86577 w 200"/>
              <a:gd name="T73" fmla="*/ 86577 h 200"/>
              <a:gd name="T74" fmla="*/ 86577 w 200"/>
              <a:gd name="T75" fmla="*/ 405675 h 200"/>
              <a:gd name="T76" fmla="*/ 195417 w 200"/>
              <a:gd name="T77" fmla="*/ 467516 h 200"/>
              <a:gd name="T78" fmla="*/ 301783 w 200"/>
              <a:gd name="T79" fmla="*/ 467516 h 200"/>
              <a:gd name="T80" fmla="*/ 410623 w 200"/>
              <a:gd name="T81" fmla="*/ 405675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19" name="组合 118"/>
          <p:cNvGrpSpPr/>
          <p:nvPr/>
        </p:nvGrpSpPr>
        <p:grpSpPr>
          <a:xfrm>
            <a:off x="3118491" y="3646249"/>
            <a:ext cx="718754" cy="718754"/>
            <a:chOff x="2379663" y="3752850"/>
            <a:chExt cx="750888" cy="750888"/>
          </a:xfrm>
          <a:solidFill>
            <a:srgbClr val="157E9F"/>
          </a:solidFill>
        </p:grpSpPr>
        <p:sp>
          <p:nvSpPr>
            <p:cNvPr id="120" name="Freeform 17"/>
            <p:cNvSpPr>
              <a:spLocks noEditPoints="1"/>
            </p:cNvSpPr>
            <p:nvPr/>
          </p:nvSpPr>
          <p:spPr bwMode="auto">
            <a:xfrm>
              <a:off x="2424113" y="3843338"/>
              <a:ext cx="661988" cy="660400"/>
            </a:xfrm>
            <a:custGeom>
              <a:avLst/>
              <a:gdLst>
                <a:gd name="T0" fmla="*/ 88 w 176"/>
                <a:gd name="T1" fmla="*/ 0 h 176"/>
                <a:gd name="T2" fmla="*/ 0 w 176"/>
                <a:gd name="T3" fmla="*/ 88 h 176"/>
                <a:gd name="T4" fmla="*/ 22 w 176"/>
                <a:gd name="T5" fmla="*/ 145 h 176"/>
                <a:gd name="T6" fmla="*/ 1 w 176"/>
                <a:gd name="T7" fmla="*/ 171 h 176"/>
                <a:gd name="T8" fmla="*/ 8 w 176"/>
                <a:gd name="T9" fmla="*/ 176 h 176"/>
                <a:gd name="T10" fmla="*/ 27 w 176"/>
                <a:gd name="T11" fmla="*/ 151 h 176"/>
                <a:gd name="T12" fmla="*/ 88 w 176"/>
                <a:gd name="T13" fmla="*/ 176 h 176"/>
                <a:gd name="T14" fmla="*/ 149 w 176"/>
                <a:gd name="T15" fmla="*/ 151 h 176"/>
                <a:gd name="T16" fmla="*/ 169 w 176"/>
                <a:gd name="T17" fmla="*/ 176 h 176"/>
                <a:gd name="T18" fmla="*/ 176 w 176"/>
                <a:gd name="T19" fmla="*/ 171 h 176"/>
                <a:gd name="T20" fmla="*/ 155 w 176"/>
                <a:gd name="T21" fmla="*/ 145 h 176"/>
                <a:gd name="T22" fmla="*/ 176 w 176"/>
                <a:gd name="T23" fmla="*/ 88 h 176"/>
                <a:gd name="T24" fmla="*/ 88 w 176"/>
                <a:gd name="T25" fmla="*/ 0 h 176"/>
                <a:gd name="T26" fmla="*/ 88 w 176"/>
                <a:gd name="T27" fmla="*/ 168 h 176"/>
                <a:gd name="T28" fmla="*/ 8 w 176"/>
                <a:gd name="T29" fmla="*/ 88 h 176"/>
                <a:gd name="T30" fmla="*/ 88 w 176"/>
                <a:gd name="T31" fmla="*/ 8 h 176"/>
                <a:gd name="T32" fmla="*/ 168 w 176"/>
                <a:gd name="T33" fmla="*/ 88 h 176"/>
                <a:gd name="T34" fmla="*/ 88 w 176"/>
                <a:gd name="T3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76">
                  <a:moveTo>
                    <a:pt x="88" y="0"/>
                  </a:moveTo>
                  <a:cubicBezTo>
                    <a:pt x="40" y="0"/>
                    <a:pt x="0" y="39"/>
                    <a:pt x="0" y="88"/>
                  </a:cubicBezTo>
                  <a:cubicBezTo>
                    <a:pt x="0" y="110"/>
                    <a:pt x="9" y="130"/>
                    <a:pt x="22" y="145"/>
                  </a:cubicBezTo>
                  <a:cubicBezTo>
                    <a:pt x="1" y="171"/>
                    <a:pt x="1" y="171"/>
                    <a:pt x="1" y="171"/>
                  </a:cubicBezTo>
                  <a:cubicBezTo>
                    <a:pt x="8" y="176"/>
                    <a:pt x="8" y="176"/>
                    <a:pt x="8" y="176"/>
                  </a:cubicBezTo>
                  <a:cubicBezTo>
                    <a:pt x="27" y="151"/>
                    <a:pt x="27" y="151"/>
                    <a:pt x="27" y="151"/>
                  </a:cubicBezTo>
                  <a:cubicBezTo>
                    <a:pt x="43" y="166"/>
                    <a:pt x="65" y="176"/>
                    <a:pt x="88" y="176"/>
                  </a:cubicBezTo>
                  <a:cubicBezTo>
                    <a:pt x="112" y="176"/>
                    <a:pt x="134" y="166"/>
                    <a:pt x="149" y="151"/>
                  </a:cubicBezTo>
                  <a:cubicBezTo>
                    <a:pt x="169" y="176"/>
                    <a:pt x="169" y="176"/>
                    <a:pt x="169" y="176"/>
                  </a:cubicBezTo>
                  <a:cubicBezTo>
                    <a:pt x="176" y="171"/>
                    <a:pt x="176" y="171"/>
                    <a:pt x="176" y="171"/>
                  </a:cubicBezTo>
                  <a:cubicBezTo>
                    <a:pt x="155" y="145"/>
                    <a:pt x="155" y="145"/>
                    <a:pt x="155" y="145"/>
                  </a:cubicBezTo>
                  <a:cubicBezTo>
                    <a:pt x="168" y="130"/>
                    <a:pt x="176" y="110"/>
                    <a:pt x="176" y="88"/>
                  </a:cubicBezTo>
                  <a:cubicBezTo>
                    <a:pt x="176" y="39"/>
                    <a:pt x="137" y="0"/>
                    <a:pt x="88" y="0"/>
                  </a:cubicBezTo>
                  <a:close/>
                  <a:moveTo>
                    <a:pt x="88" y="168"/>
                  </a:moveTo>
                  <a:cubicBezTo>
                    <a:pt x="44" y="168"/>
                    <a:pt x="8" y="132"/>
                    <a:pt x="8" y="88"/>
                  </a:cubicBezTo>
                  <a:cubicBezTo>
                    <a:pt x="8" y="44"/>
                    <a:pt x="44" y="8"/>
                    <a:pt x="88" y="8"/>
                  </a:cubicBezTo>
                  <a:cubicBezTo>
                    <a:pt x="132" y="8"/>
                    <a:pt x="168" y="44"/>
                    <a:pt x="168" y="88"/>
                  </a:cubicBezTo>
                  <a:cubicBezTo>
                    <a:pt x="168" y="132"/>
                    <a:pt x="132" y="168"/>
                    <a:pt x="88"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1" name="Freeform 18"/>
            <p:cNvSpPr>
              <a:spLocks noEditPoints="1"/>
            </p:cNvSpPr>
            <p:nvPr/>
          </p:nvSpPr>
          <p:spPr bwMode="auto">
            <a:xfrm>
              <a:off x="2379663" y="3752850"/>
              <a:ext cx="239713" cy="239713"/>
            </a:xfrm>
            <a:custGeom>
              <a:avLst/>
              <a:gdLst>
                <a:gd name="T0" fmla="*/ 64 w 64"/>
                <a:gd name="T1" fmla="*/ 0 h 64"/>
                <a:gd name="T2" fmla="*/ 40 w 64"/>
                <a:gd name="T3" fmla="*/ 0 h 64"/>
                <a:gd name="T4" fmla="*/ 0 w 64"/>
                <a:gd name="T5" fmla="*/ 40 h 64"/>
                <a:gd name="T6" fmla="*/ 0 w 64"/>
                <a:gd name="T7" fmla="*/ 64 h 64"/>
                <a:gd name="T8" fmla="*/ 12 w 64"/>
                <a:gd name="T9" fmla="*/ 64 h 64"/>
                <a:gd name="T10" fmla="*/ 64 w 64"/>
                <a:gd name="T11" fmla="*/ 11 h 64"/>
                <a:gd name="T12" fmla="*/ 64 w 64"/>
                <a:gd name="T13" fmla="*/ 0 h 64"/>
                <a:gd name="T14" fmla="*/ 56 w 64"/>
                <a:gd name="T15" fmla="*/ 8 h 64"/>
                <a:gd name="T16" fmla="*/ 8 w 64"/>
                <a:gd name="T17" fmla="*/ 56 h 64"/>
                <a:gd name="T18" fmla="*/ 8 w 64"/>
                <a:gd name="T19" fmla="*/ 56 h 64"/>
                <a:gd name="T20" fmla="*/ 8 w 64"/>
                <a:gd name="T21" fmla="*/ 40 h 64"/>
                <a:gd name="T22" fmla="*/ 40 w 64"/>
                <a:gd name="T23" fmla="*/ 8 h 64"/>
                <a:gd name="T24" fmla="*/ 56 w 64"/>
                <a:gd name="T2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64" y="0"/>
                  </a:moveTo>
                  <a:cubicBezTo>
                    <a:pt x="40" y="0"/>
                    <a:pt x="40" y="0"/>
                    <a:pt x="40" y="0"/>
                  </a:cubicBezTo>
                  <a:cubicBezTo>
                    <a:pt x="18" y="0"/>
                    <a:pt x="0" y="18"/>
                    <a:pt x="0" y="40"/>
                  </a:cubicBezTo>
                  <a:cubicBezTo>
                    <a:pt x="0" y="64"/>
                    <a:pt x="0" y="64"/>
                    <a:pt x="0" y="64"/>
                  </a:cubicBezTo>
                  <a:cubicBezTo>
                    <a:pt x="12" y="64"/>
                    <a:pt x="12" y="64"/>
                    <a:pt x="12" y="64"/>
                  </a:cubicBezTo>
                  <a:cubicBezTo>
                    <a:pt x="64" y="11"/>
                    <a:pt x="64" y="11"/>
                    <a:pt x="64" y="11"/>
                  </a:cubicBezTo>
                  <a:lnTo>
                    <a:pt x="64" y="0"/>
                  </a:lnTo>
                  <a:close/>
                  <a:moveTo>
                    <a:pt x="56" y="8"/>
                  </a:moveTo>
                  <a:cubicBezTo>
                    <a:pt x="8" y="56"/>
                    <a:pt x="8" y="56"/>
                    <a:pt x="8" y="56"/>
                  </a:cubicBezTo>
                  <a:cubicBezTo>
                    <a:pt x="8" y="56"/>
                    <a:pt x="8" y="56"/>
                    <a:pt x="8" y="56"/>
                  </a:cubicBezTo>
                  <a:cubicBezTo>
                    <a:pt x="8" y="40"/>
                    <a:pt x="8" y="40"/>
                    <a:pt x="8" y="40"/>
                  </a:cubicBezTo>
                  <a:cubicBezTo>
                    <a:pt x="8" y="22"/>
                    <a:pt x="23" y="8"/>
                    <a:pt x="40" y="8"/>
                  </a:cubicBezTo>
                  <a:cubicBezTo>
                    <a:pt x="56" y="8"/>
                    <a:pt x="56" y="8"/>
                    <a:pt x="5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2" name="Freeform 19"/>
            <p:cNvSpPr>
              <a:spLocks noEditPoints="1"/>
            </p:cNvSpPr>
            <p:nvPr/>
          </p:nvSpPr>
          <p:spPr bwMode="auto">
            <a:xfrm>
              <a:off x="2894013" y="3752850"/>
              <a:ext cx="236538" cy="239713"/>
            </a:xfrm>
            <a:custGeom>
              <a:avLst/>
              <a:gdLst>
                <a:gd name="T0" fmla="*/ 23 w 63"/>
                <a:gd name="T1" fmla="*/ 0 h 64"/>
                <a:gd name="T2" fmla="*/ 0 w 63"/>
                <a:gd name="T3" fmla="*/ 0 h 64"/>
                <a:gd name="T4" fmla="*/ 0 w 63"/>
                <a:gd name="T5" fmla="*/ 11 h 64"/>
                <a:gd name="T6" fmla="*/ 52 w 63"/>
                <a:gd name="T7" fmla="*/ 64 h 64"/>
                <a:gd name="T8" fmla="*/ 63 w 63"/>
                <a:gd name="T9" fmla="*/ 64 h 64"/>
                <a:gd name="T10" fmla="*/ 63 w 63"/>
                <a:gd name="T11" fmla="*/ 40 h 64"/>
                <a:gd name="T12" fmla="*/ 23 w 63"/>
                <a:gd name="T13" fmla="*/ 0 h 64"/>
                <a:gd name="T14" fmla="*/ 55 w 63"/>
                <a:gd name="T15" fmla="*/ 56 h 64"/>
                <a:gd name="T16" fmla="*/ 55 w 63"/>
                <a:gd name="T17" fmla="*/ 56 h 64"/>
                <a:gd name="T18" fmla="*/ 8 w 63"/>
                <a:gd name="T19" fmla="*/ 8 h 64"/>
                <a:gd name="T20" fmla="*/ 8 w 63"/>
                <a:gd name="T21" fmla="*/ 8 h 64"/>
                <a:gd name="T22" fmla="*/ 23 w 63"/>
                <a:gd name="T23" fmla="*/ 8 h 64"/>
                <a:gd name="T24" fmla="*/ 55 w 63"/>
                <a:gd name="T25" fmla="*/ 40 h 64"/>
                <a:gd name="T26" fmla="*/ 55 w 63"/>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4">
                  <a:moveTo>
                    <a:pt x="23" y="0"/>
                  </a:moveTo>
                  <a:cubicBezTo>
                    <a:pt x="0" y="0"/>
                    <a:pt x="0" y="0"/>
                    <a:pt x="0" y="0"/>
                  </a:cubicBezTo>
                  <a:cubicBezTo>
                    <a:pt x="0" y="11"/>
                    <a:pt x="0" y="11"/>
                    <a:pt x="0" y="11"/>
                  </a:cubicBezTo>
                  <a:cubicBezTo>
                    <a:pt x="52" y="64"/>
                    <a:pt x="52" y="64"/>
                    <a:pt x="52" y="64"/>
                  </a:cubicBezTo>
                  <a:cubicBezTo>
                    <a:pt x="63" y="64"/>
                    <a:pt x="63" y="64"/>
                    <a:pt x="63" y="64"/>
                  </a:cubicBezTo>
                  <a:cubicBezTo>
                    <a:pt x="63" y="40"/>
                    <a:pt x="63" y="40"/>
                    <a:pt x="63" y="40"/>
                  </a:cubicBezTo>
                  <a:cubicBezTo>
                    <a:pt x="63" y="18"/>
                    <a:pt x="46" y="0"/>
                    <a:pt x="23" y="0"/>
                  </a:cubicBezTo>
                  <a:close/>
                  <a:moveTo>
                    <a:pt x="55" y="56"/>
                  </a:moveTo>
                  <a:cubicBezTo>
                    <a:pt x="55" y="56"/>
                    <a:pt x="55" y="56"/>
                    <a:pt x="55" y="56"/>
                  </a:cubicBezTo>
                  <a:cubicBezTo>
                    <a:pt x="8" y="8"/>
                    <a:pt x="8" y="8"/>
                    <a:pt x="8" y="8"/>
                  </a:cubicBezTo>
                  <a:cubicBezTo>
                    <a:pt x="8" y="8"/>
                    <a:pt x="8" y="8"/>
                    <a:pt x="8" y="8"/>
                  </a:cubicBezTo>
                  <a:cubicBezTo>
                    <a:pt x="23" y="8"/>
                    <a:pt x="23" y="8"/>
                    <a:pt x="23" y="8"/>
                  </a:cubicBezTo>
                  <a:cubicBezTo>
                    <a:pt x="41" y="8"/>
                    <a:pt x="55" y="22"/>
                    <a:pt x="55" y="40"/>
                  </a:cubicBezTo>
                  <a:lnTo>
                    <a:pt x="5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3" name="Freeform 20"/>
            <p:cNvSpPr/>
            <p:nvPr/>
          </p:nvSpPr>
          <p:spPr bwMode="auto">
            <a:xfrm>
              <a:off x="2574925" y="3932238"/>
              <a:ext cx="195263" cy="271463"/>
            </a:xfrm>
            <a:custGeom>
              <a:avLst/>
              <a:gdLst>
                <a:gd name="T0" fmla="*/ 104 w 123"/>
                <a:gd name="T1" fmla="*/ 152 h 171"/>
                <a:gd name="T2" fmla="*/ 0 w 123"/>
                <a:gd name="T3" fmla="*/ 152 h 171"/>
                <a:gd name="T4" fmla="*/ 0 w 123"/>
                <a:gd name="T5" fmla="*/ 171 h 171"/>
                <a:gd name="T6" fmla="*/ 123 w 123"/>
                <a:gd name="T7" fmla="*/ 171 h 171"/>
                <a:gd name="T8" fmla="*/ 123 w 123"/>
                <a:gd name="T9" fmla="*/ 0 h 171"/>
                <a:gd name="T10" fmla="*/ 104 w 123"/>
                <a:gd name="T11" fmla="*/ 0 h 171"/>
                <a:gd name="T12" fmla="*/ 104 w 123"/>
                <a:gd name="T13" fmla="*/ 152 h 171"/>
              </a:gdLst>
              <a:ahLst/>
              <a:cxnLst>
                <a:cxn ang="0">
                  <a:pos x="T0" y="T1"/>
                </a:cxn>
                <a:cxn ang="0">
                  <a:pos x="T2" y="T3"/>
                </a:cxn>
                <a:cxn ang="0">
                  <a:pos x="T4" y="T5"/>
                </a:cxn>
                <a:cxn ang="0">
                  <a:pos x="T6" y="T7"/>
                </a:cxn>
                <a:cxn ang="0">
                  <a:pos x="T8" y="T9"/>
                </a:cxn>
                <a:cxn ang="0">
                  <a:pos x="T10" y="T11"/>
                </a:cxn>
                <a:cxn ang="0">
                  <a:pos x="T12" y="T13"/>
                </a:cxn>
              </a:cxnLst>
              <a:rect l="0" t="0" r="r" b="b"/>
              <a:pathLst>
                <a:path w="123" h="171">
                  <a:moveTo>
                    <a:pt x="104" y="152"/>
                  </a:moveTo>
                  <a:lnTo>
                    <a:pt x="0" y="152"/>
                  </a:lnTo>
                  <a:lnTo>
                    <a:pt x="0" y="171"/>
                  </a:lnTo>
                  <a:lnTo>
                    <a:pt x="123" y="171"/>
                  </a:lnTo>
                  <a:lnTo>
                    <a:pt x="123" y="0"/>
                  </a:lnTo>
                  <a:lnTo>
                    <a:pt x="104" y="0"/>
                  </a:lnTo>
                  <a:lnTo>
                    <a:pt x="10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24" name="组合 123"/>
          <p:cNvGrpSpPr/>
          <p:nvPr/>
        </p:nvGrpSpPr>
        <p:grpSpPr>
          <a:xfrm>
            <a:off x="4440511" y="3646249"/>
            <a:ext cx="661011" cy="718754"/>
            <a:chOff x="3760788" y="3752850"/>
            <a:chExt cx="690563" cy="750888"/>
          </a:xfrm>
          <a:solidFill>
            <a:srgbClr val="157E9F"/>
          </a:solidFill>
        </p:grpSpPr>
        <p:sp>
          <p:nvSpPr>
            <p:cNvPr id="125" name="Freeform 21"/>
            <p:cNvSpPr>
              <a:spLocks noEditPoints="1"/>
            </p:cNvSpPr>
            <p:nvPr/>
          </p:nvSpPr>
          <p:spPr bwMode="auto">
            <a:xfrm>
              <a:off x="3760788" y="3752850"/>
              <a:ext cx="690563" cy="750888"/>
            </a:xfrm>
            <a:custGeom>
              <a:avLst/>
              <a:gdLst>
                <a:gd name="T0" fmla="*/ 160 w 184"/>
                <a:gd name="T1" fmla="*/ 45 h 200"/>
                <a:gd name="T2" fmla="*/ 167 w 184"/>
                <a:gd name="T3" fmla="*/ 39 h 200"/>
                <a:gd name="T4" fmla="*/ 174 w 184"/>
                <a:gd name="T5" fmla="*/ 46 h 200"/>
                <a:gd name="T6" fmla="*/ 182 w 184"/>
                <a:gd name="T7" fmla="*/ 37 h 200"/>
                <a:gd name="T8" fmla="*/ 163 w 184"/>
                <a:gd name="T9" fmla="*/ 18 h 200"/>
                <a:gd name="T10" fmla="*/ 155 w 184"/>
                <a:gd name="T11" fmla="*/ 26 h 200"/>
                <a:gd name="T12" fmla="*/ 161 w 184"/>
                <a:gd name="T13" fmla="*/ 33 h 200"/>
                <a:gd name="T14" fmla="*/ 155 w 184"/>
                <a:gd name="T15" fmla="*/ 40 h 200"/>
                <a:gd name="T16" fmla="*/ 98 w 184"/>
                <a:gd name="T17" fmla="*/ 16 h 200"/>
                <a:gd name="T18" fmla="*/ 98 w 184"/>
                <a:gd name="T19" fmla="*/ 0 h 200"/>
                <a:gd name="T20" fmla="*/ 86 w 184"/>
                <a:gd name="T21" fmla="*/ 0 h 200"/>
                <a:gd name="T22" fmla="*/ 86 w 184"/>
                <a:gd name="T23" fmla="*/ 16 h 200"/>
                <a:gd name="T24" fmla="*/ 0 w 184"/>
                <a:gd name="T25" fmla="*/ 108 h 200"/>
                <a:gd name="T26" fmla="*/ 92 w 184"/>
                <a:gd name="T27" fmla="*/ 200 h 200"/>
                <a:gd name="T28" fmla="*/ 184 w 184"/>
                <a:gd name="T29" fmla="*/ 108 h 200"/>
                <a:gd name="T30" fmla="*/ 160 w 184"/>
                <a:gd name="T31" fmla="*/ 45 h 200"/>
                <a:gd name="T32" fmla="*/ 92 w 184"/>
                <a:gd name="T33" fmla="*/ 192 h 200"/>
                <a:gd name="T34" fmla="*/ 8 w 184"/>
                <a:gd name="T35" fmla="*/ 108 h 200"/>
                <a:gd name="T36" fmla="*/ 92 w 184"/>
                <a:gd name="T37" fmla="*/ 24 h 200"/>
                <a:gd name="T38" fmla="*/ 176 w 184"/>
                <a:gd name="T39" fmla="*/ 108 h 200"/>
                <a:gd name="T40" fmla="*/ 92 w 184"/>
                <a:gd name="T4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00">
                  <a:moveTo>
                    <a:pt x="160" y="45"/>
                  </a:moveTo>
                  <a:cubicBezTo>
                    <a:pt x="167" y="39"/>
                    <a:pt x="167" y="39"/>
                    <a:pt x="167" y="39"/>
                  </a:cubicBezTo>
                  <a:cubicBezTo>
                    <a:pt x="174" y="46"/>
                    <a:pt x="174" y="46"/>
                    <a:pt x="174" y="46"/>
                  </a:cubicBezTo>
                  <a:cubicBezTo>
                    <a:pt x="182" y="37"/>
                    <a:pt x="182" y="37"/>
                    <a:pt x="182" y="37"/>
                  </a:cubicBezTo>
                  <a:cubicBezTo>
                    <a:pt x="163" y="18"/>
                    <a:pt x="163" y="18"/>
                    <a:pt x="163" y="18"/>
                  </a:cubicBezTo>
                  <a:cubicBezTo>
                    <a:pt x="155" y="26"/>
                    <a:pt x="155" y="26"/>
                    <a:pt x="155" y="26"/>
                  </a:cubicBezTo>
                  <a:cubicBezTo>
                    <a:pt x="161" y="33"/>
                    <a:pt x="161" y="33"/>
                    <a:pt x="161" y="33"/>
                  </a:cubicBezTo>
                  <a:cubicBezTo>
                    <a:pt x="155" y="40"/>
                    <a:pt x="155" y="40"/>
                    <a:pt x="155" y="40"/>
                  </a:cubicBezTo>
                  <a:cubicBezTo>
                    <a:pt x="140" y="26"/>
                    <a:pt x="120" y="17"/>
                    <a:pt x="98" y="16"/>
                  </a:cubicBezTo>
                  <a:cubicBezTo>
                    <a:pt x="98" y="0"/>
                    <a:pt x="98" y="0"/>
                    <a:pt x="98" y="0"/>
                  </a:cubicBezTo>
                  <a:cubicBezTo>
                    <a:pt x="86" y="0"/>
                    <a:pt x="86" y="0"/>
                    <a:pt x="86" y="0"/>
                  </a:cubicBezTo>
                  <a:cubicBezTo>
                    <a:pt x="86" y="16"/>
                    <a:pt x="86" y="16"/>
                    <a:pt x="86" y="16"/>
                  </a:cubicBezTo>
                  <a:cubicBezTo>
                    <a:pt x="38" y="19"/>
                    <a:pt x="0" y="59"/>
                    <a:pt x="0" y="108"/>
                  </a:cubicBezTo>
                  <a:cubicBezTo>
                    <a:pt x="0" y="158"/>
                    <a:pt x="42" y="200"/>
                    <a:pt x="92" y="200"/>
                  </a:cubicBezTo>
                  <a:cubicBezTo>
                    <a:pt x="143" y="200"/>
                    <a:pt x="184" y="158"/>
                    <a:pt x="184" y="108"/>
                  </a:cubicBezTo>
                  <a:cubicBezTo>
                    <a:pt x="184" y="84"/>
                    <a:pt x="175" y="62"/>
                    <a:pt x="160" y="45"/>
                  </a:cubicBezTo>
                  <a:close/>
                  <a:moveTo>
                    <a:pt x="92" y="192"/>
                  </a:moveTo>
                  <a:cubicBezTo>
                    <a:pt x="46" y="192"/>
                    <a:pt x="8" y="154"/>
                    <a:pt x="8" y="108"/>
                  </a:cubicBezTo>
                  <a:cubicBezTo>
                    <a:pt x="8" y="61"/>
                    <a:pt x="46" y="24"/>
                    <a:pt x="92" y="24"/>
                  </a:cubicBezTo>
                  <a:cubicBezTo>
                    <a:pt x="139" y="24"/>
                    <a:pt x="176" y="61"/>
                    <a:pt x="176" y="108"/>
                  </a:cubicBezTo>
                  <a:cubicBezTo>
                    <a:pt x="176" y="154"/>
                    <a:pt x="139" y="192"/>
                    <a:pt x="92"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6" name="Freeform 22"/>
            <p:cNvSpPr/>
            <p:nvPr/>
          </p:nvSpPr>
          <p:spPr bwMode="auto">
            <a:xfrm>
              <a:off x="4060825" y="3917950"/>
              <a:ext cx="90488" cy="346075"/>
            </a:xfrm>
            <a:custGeom>
              <a:avLst/>
              <a:gdLst>
                <a:gd name="T0" fmla="*/ 16 w 24"/>
                <a:gd name="T1" fmla="*/ 52 h 92"/>
                <a:gd name="T2" fmla="*/ 16 w 24"/>
                <a:gd name="T3" fmla="*/ 0 h 92"/>
                <a:gd name="T4" fmla="*/ 8 w 24"/>
                <a:gd name="T5" fmla="*/ 0 h 92"/>
                <a:gd name="T6" fmla="*/ 8 w 24"/>
                <a:gd name="T7" fmla="*/ 52 h 92"/>
                <a:gd name="T8" fmla="*/ 0 w 24"/>
                <a:gd name="T9" fmla="*/ 64 h 92"/>
                <a:gd name="T10" fmla="*/ 8 w 24"/>
                <a:gd name="T11" fmla="*/ 75 h 92"/>
                <a:gd name="T12" fmla="*/ 8 w 24"/>
                <a:gd name="T13" fmla="*/ 92 h 92"/>
                <a:gd name="T14" fmla="*/ 16 w 24"/>
                <a:gd name="T15" fmla="*/ 92 h 92"/>
                <a:gd name="T16" fmla="*/ 16 w 24"/>
                <a:gd name="T17" fmla="*/ 75 h 92"/>
                <a:gd name="T18" fmla="*/ 24 w 24"/>
                <a:gd name="T19" fmla="*/ 64 h 92"/>
                <a:gd name="T20" fmla="*/ 16 w 24"/>
                <a:gd name="T21"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92">
                  <a:moveTo>
                    <a:pt x="16" y="52"/>
                  </a:moveTo>
                  <a:cubicBezTo>
                    <a:pt x="16" y="0"/>
                    <a:pt x="16" y="0"/>
                    <a:pt x="16" y="0"/>
                  </a:cubicBezTo>
                  <a:cubicBezTo>
                    <a:pt x="8" y="0"/>
                    <a:pt x="8" y="0"/>
                    <a:pt x="8" y="0"/>
                  </a:cubicBezTo>
                  <a:cubicBezTo>
                    <a:pt x="8" y="52"/>
                    <a:pt x="8" y="52"/>
                    <a:pt x="8" y="52"/>
                  </a:cubicBezTo>
                  <a:cubicBezTo>
                    <a:pt x="4" y="54"/>
                    <a:pt x="0" y="58"/>
                    <a:pt x="0" y="64"/>
                  </a:cubicBezTo>
                  <a:cubicBezTo>
                    <a:pt x="0" y="69"/>
                    <a:pt x="4" y="73"/>
                    <a:pt x="8" y="75"/>
                  </a:cubicBezTo>
                  <a:cubicBezTo>
                    <a:pt x="8" y="92"/>
                    <a:pt x="8" y="92"/>
                    <a:pt x="8" y="92"/>
                  </a:cubicBezTo>
                  <a:cubicBezTo>
                    <a:pt x="16" y="92"/>
                    <a:pt x="16" y="92"/>
                    <a:pt x="16" y="92"/>
                  </a:cubicBezTo>
                  <a:cubicBezTo>
                    <a:pt x="16" y="75"/>
                    <a:pt x="16" y="75"/>
                    <a:pt x="16" y="75"/>
                  </a:cubicBezTo>
                  <a:cubicBezTo>
                    <a:pt x="21" y="73"/>
                    <a:pt x="24" y="69"/>
                    <a:pt x="24" y="64"/>
                  </a:cubicBezTo>
                  <a:cubicBezTo>
                    <a:pt x="24" y="58"/>
                    <a:pt x="21" y="54"/>
                    <a:pt x="1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27" name="组合 126"/>
          <p:cNvGrpSpPr/>
          <p:nvPr/>
        </p:nvGrpSpPr>
        <p:grpSpPr>
          <a:xfrm>
            <a:off x="5706307" y="3646249"/>
            <a:ext cx="718754" cy="718754"/>
            <a:chOff x="5083175" y="3752850"/>
            <a:chExt cx="750888" cy="750888"/>
          </a:xfrm>
          <a:solidFill>
            <a:srgbClr val="157E9F"/>
          </a:solidFill>
        </p:grpSpPr>
        <p:sp>
          <p:nvSpPr>
            <p:cNvPr id="128" name="Freeform 23"/>
            <p:cNvSpPr/>
            <p:nvPr/>
          </p:nvSpPr>
          <p:spPr bwMode="auto">
            <a:xfrm>
              <a:off x="5278438" y="3948113"/>
              <a:ext cx="223838" cy="225425"/>
            </a:xfrm>
            <a:custGeom>
              <a:avLst/>
              <a:gdLst>
                <a:gd name="T0" fmla="*/ 39 w 60"/>
                <a:gd name="T1" fmla="*/ 55 h 60"/>
                <a:gd name="T2" fmla="*/ 39 w 60"/>
                <a:gd name="T3" fmla="*/ 55 h 60"/>
                <a:gd name="T4" fmla="*/ 48 w 60"/>
                <a:gd name="T5" fmla="*/ 60 h 60"/>
                <a:gd name="T6" fmla="*/ 60 w 60"/>
                <a:gd name="T7" fmla="*/ 48 h 60"/>
                <a:gd name="T8" fmla="*/ 56 w 60"/>
                <a:gd name="T9" fmla="*/ 39 h 60"/>
                <a:gd name="T10" fmla="*/ 55 w 60"/>
                <a:gd name="T11" fmla="*/ 38 h 60"/>
                <a:gd name="T12" fmla="*/ 7 w 60"/>
                <a:gd name="T13" fmla="*/ 1 h 60"/>
                <a:gd name="T14" fmla="*/ 2 w 60"/>
                <a:gd name="T15" fmla="*/ 1 h 60"/>
                <a:gd name="T16" fmla="*/ 1 w 60"/>
                <a:gd name="T17" fmla="*/ 6 h 60"/>
                <a:gd name="T18" fmla="*/ 39 w 60"/>
                <a:gd name="T19"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9" y="55"/>
                  </a:moveTo>
                  <a:cubicBezTo>
                    <a:pt x="39" y="55"/>
                    <a:pt x="39" y="55"/>
                    <a:pt x="39" y="55"/>
                  </a:cubicBezTo>
                  <a:cubicBezTo>
                    <a:pt x="41" y="58"/>
                    <a:pt x="45" y="60"/>
                    <a:pt x="48" y="60"/>
                  </a:cubicBezTo>
                  <a:cubicBezTo>
                    <a:pt x="55" y="60"/>
                    <a:pt x="60" y="54"/>
                    <a:pt x="60" y="48"/>
                  </a:cubicBezTo>
                  <a:cubicBezTo>
                    <a:pt x="60" y="44"/>
                    <a:pt x="59" y="41"/>
                    <a:pt x="56" y="39"/>
                  </a:cubicBezTo>
                  <a:cubicBezTo>
                    <a:pt x="56" y="38"/>
                    <a:pt x="56" y="38"/>
                    <a:pt x="55" y="38"/>
                  </a:cubicBezTo>
                  <a:cubicBezTo>
                    <a:pt x="7" y="1"/>
                    <a:pt x="7" y="1"/>
                    <a:pt x="7" y="1"/>
                  </a:cubicBezTo>
                  <a:cubicBezTo>
                    <a:pt x="6" y="0"/>
                    <a:pt x="3" y="0"/>
                    <a:pt x="2" y="1"/>
                  </a:cubicBezTo>
                  <a:cubicBezTo>
                    <a:pt x="0" y="2"/>
                    <a:pt x="0" y="5"/>
                    <a:pt x="1" y="6"/>
                  </a:cubicBezTo>
                  <a:lnTo>
                    <a:pt x="39"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29" name="Freeform 24"/>
            <p:cNvSpPr/>
            <p:nvPr/>
          </p:nvSpPr>
          <p:spPr bwMode="auto">
            <a:xfrm>
              <a:off x="5083175" y="3752850"/>
              <a:ext cx="750888" cy="750888"/>
            </a:xfrm>
            <a:custGeom>
              <a:avLst/>
              <a:gdLst>
                <a:gd name="T0" fmla="*/ 100 w 200"/>
                <a:gd name="T1" fmla="*/ 0 h 200"/>
                <a:gd name="T2" fmla="*/ 97 w 200"/>
                <a:gd name="T3" fmla="*/ 0 h 200"/>
                <a:gd name="T4" fmla="*/ 97 w 200"/>
                <a:gd name="T5" fmla="*/ 4 h 200"/>
                <a:gd name="T6" fmla="*/ 96 w 200"/>
                <a:gd name="T7" fmla="*/ 4 h 200"/>
                <a:gd name="T8" fmla="*/ 96 w 200"/>
                <a:gd name="T9" fmla="*/ 48 h 200"/>
                <a:gd name="T10" fmla="*/ 104 w 200"/>
                <a:gd name="T11" fmla="*/ 48 h 200"/>
                <a:gd name="T12" fmla="*/ 104 w 200"/>
                <a:gd name="T13" fmla="*/ 8 h 200"/>
                <a:gd name="T14" fmla="*/ 192 w 200"/>
                <a:gd name="T15" fmla="*/ 100 h 200"/>
                <a:gd name="T16" fmla="*/ 100 w 200"/>
                <a:gd name="T17" fmla="*/ 192 h 200"/>
                <a:gd name="T18" fmla="*/ 8 w 200"/>
                <a:gd name="T19" fmla="*/ 100 h 200"/>
                <a:gd name="T20" fmla="*/ 35 w 200"/>
                <a:gd name="T21" fmla="*/ 35 h 200"/>
                <a:gd name="T22" fmla="*/ 30 w 200"/>
                <a:gd name="T23" fmla="*/ 29 h 200"/>
                <a:gd name="T24" fmla="*/ 0 w 200"/>
                <a:gd name="T25" fmla="*/ 100 h 200"/>
                <a:gd name="T26" fmla="*/ 100 w 200"/>
                <a:gd name="T27" fmla="*/ 200 h 200"/>
                <a:gd name="T28" fmla="*/ 200 w 200"/>
                <a:gd name="T29" fmla="*/ 100 h 200"/>
                <a:gd name="T30" fmla="*/ 100 w 200"/>
                <a:gd name="T3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00">
                  <a:moveTo>
                    <a:pt x="100" y="0"/>
                  </a:moveTo>
                  <a:cubicBezTo>
                    <a:pt x="99" y="0"/>
                    <a:pt x="98" y="0"/>
                    <a:pt x="97" y="0"/>
                  </a:cubicBezTo>
                  <a:cubicBezTo>
                    <a:pt x="97" y="4"/>
                    <a:pt x="97" y="4"/>
                    <a:pt x="97" y="4"/>
                  </a:cubicBezTo>
                  <a:cubicBezTo>
                    <a:pt x="96" y="4"/>
                    <a:pt x="96" y="4"/>
                    <a:pt x="96" y="4"/>
                  </a:cubicBezTo>
                  <a:cubicBezTo>
                    <a:pt x="96" y="48"/>
                    <a:pt x="96" y="48"/>
                    <a:pt x="96" y="48"/>
                  </a:cubicBezTo>
                  <a:cubicBezTo>
                    <a:pt x="104" y="48"/>
                    <a:pt x="104" y="48"/>
                    <a:pt x="104" y="48"/>
                  </a:cubicBezTo>
                  <a:cubicBezTo>
                    <a:pt x="104" y="8"/>
                    <a:pt x="104" y="8"/>
                    <a:pt x="104" y="8"/>
                  </a:cubicBezTo>
                  <a:cubicBezTo>
                    <a:pt x="153" y="10"/>
                    <a:pt x="192" y="50"/>
                    <a:pt x="192" y="100"/>
                  </a:cubicBezTo>
                  <a:cubicBezTo>
                    <a:pt x="192" y="150"/>
                    <a:pt x="151" y="192"/>
                    <a:pt x="100" y="192"/>
                  </a:cubicBezTo>
                  <a:cubicBezTo>
                    <a:pt x="50" y="192"/>
                    <a:pt x="8" y="150"/>
                    <a:pt x="8" y="100"/>
                  </a:cubicBezTo>
                  <a:cubicBezTo>
                    <a:pt x="8" y="74"/>
                    <a:pt x="19" y="51"/>
                    <a:pt x="35" y="35"/>
                  </a:cubicBezTo>
                  <a:cubicBezTo>
                    <a:pt x="30" y="29"/>
                    <a:pt x="30" y="29"/>
                    <a:pt x="30" y="29"/>
                  </a:cubicBezTo>
                  <a:cubicBezTo>
                    <a:pt x="12" y="47"/>
                    <a:pt x="0" y="72"/>
                    <a:pt x="0" y="100"/>
                  </a:cubicBezTo>
                  <a:cubicBezTo>
                    <a:pt x="0" y="155"/>
                    <a:pt x="45" y="200"/>
                    <a:pt x="100" y="200"/>
                  </a:cubicBezTo>
                  <a:cubicBezTo>
                    <a:pt x="156" y="200"/>
                    <a:pt x="200" y="155"/>
                    <a:pt x="200" y="100"/>
                  </a:cubicBezTo>
                  <a:cubicBezTo>
                    <a:pt x="200" y="44"/>
                    <a:pt x="156" y="0"/>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30" name="组合 129"/>
          <p:cNvGrpSpPr/>
          <p:nvPr/>
        </p:nvGrpSpPr>
        <p:grpSpPr>
          <a:xfrm>
            <a:off x="7013132" y="3659926"/>
            <a:ext cx="689882" cy="691402"/>
            <a:chOff x="6448425" y="3767138"/>
            <a:chExt cx="720725" cy="722313"/>
          </a:xfrm>
          <a:solidFill>
            <a:srgbClr val="157E9F"/>
          </a:solidFill>
        </p:grpSpPr>
        <p:sp>
          <p:nvSpPr>
            <p:cNvPr id="131" name="Freeform 25"/>
            <p:cNvSpPr>
              <a:spLocks noEditPoints="1"/>
            </p:cNvSpPr>
            <p:nvPr/>
          </p:nvSpPr>
          <p:spPr bwMode="auto">
            <a:xfrm>
              <a:off x="6448425" y="3767138"/>
              <a:ext cx="720725" cy="722313"/>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84 h 192"/>
                <a:gd name="T12" fmla="*/ 8 w 192"/>
                <a:gd name="T13" fmla="*/ 96 h 192"/>
                <a:gd name="T14" fmla="*/ 96 w 192"/>
                <a:gd name="T15" fmla="*/ 8 h 192"/>
                <a:gd name="T16" fmla="*/ 184 w 192"/>
                <a:gd name="T17" fmla="*/ 96 h 192"/>
                <a:gd name="T18" fmla="*/ 96 w 192"/>
                <a:gd name="T1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84"/>
                  </a:moveTo>
                  <a:cubicBezTo>
                    <a:pt x="48" y="184"/>
                    <a:pt x="8" y="144"/>
                    <a:pt x="8" y="96"/>
                  </a:cubicBezTo>
                  <a:cubicBezTo>
                    <a:pt x="8" y="47"/>
                    <a:pt x="48" y="8"/>
                    <a:pt x="96" y="8"/>
                  </a:cubicBezTo>
                  <a:cubicBezTo>
                    <a:pt x="145" y="8"/>
                    <a:pt x="184" y="47"/>
                    <a:pt x="184" y="96"/>
                  </a:cubicBezTo>
                  <a:cubicBezTo>
                    <a:pt x="184" y="144"/>
                    <a:pt x="145" y="184"/>
                    <a:pt x="96" y="1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2" name="Freeform 26"/>
            <p:cNvSpPr/>
            <p:nvPr/>
          </p:nvSpPr>
          <p:spPr bwMode="auto">
            <a:xfrm>
              <a:off x="6629400" y="3887788"/>
              <a:ext cx="209550" cy="300038"/>
            </a:xfrm>
            <a:custGeom>
              <a:avLst/>
              <a:gdLst>
                <a:gd name="T0" fmla="*/ 113 w 132"/>
                <a:gd name="T1" fmla="*/ 170 h 189"/>
                <a:gd name="T2" fmla="*/ 0 w 132"/>
                <a:gd name="T3" fmla="*/ 170 h 189"/>
                <a:gd name="T4" fmla="*/ 0 w 132"/>
                <a:gd name="T5" fmla="*/ 189 h 189"/>
                <a:gd name="T6" fmla="*/ 132 w 132"/>
                <a:gd name="T7" fmla="*/ 189 h 189"/>
                <a:gd name="T8" fmla="*/ 132 w 132"/>
                <a:gd name="T9" fmla="*/ 0 h 189"/>
                <a:gd name="T10" fmla="*/ 113 w 132"/>
                <a:gd name="T11" fmla="*/ 0 h 189"/>
                <a:gd name="T12" fmla="*/ 113 w 132"/>
                <a:gd name="T13" fmla="*/ 170 h 189"/>
              </a:gdLst>
              <a:ahLst/>
              <a:cxnLst>
                <a:cxn ang="0">
                  <a:pos x="T0" y="T1"/>
                </a:cxn>
                <a:cxn ang="0">
                  <a:pos x="T2" y="T3"/>
                </a:cxn>
                <a:cxn ang="0">
                  <a:pos x="T4" y="T5"/>
                </a:cxn>
                <a:cxn ang="0">
                  <a:pos x="T6" y="T7"/>
                </a:cxn>
                <a:cxn ang="0">
                  <a:pos x="T8" y="T9"/>
                </a:cxn>
                <a:cxn ang="0">
                  <a:pos x="T10" y="T11"/>
                </a:cxn>
                <a:cxn ang="0">
                  <a:pos x="T12" y="T13"/>
                </a:cxn>
              </a:cxnLst>
              <a:rect l="0" t="0" r="r" b="b"/>
              <a:pathLst>
                <a:path w="132" h="189">
                  <a:moveTo>
                    <a:pt x="113" y="170"/>
                  </a:moveTo>
                  <a:lnTo>
                    <a:pt x="0" y="170"/>
                  </a:lnTo>
                  <a:lnTo>
                    <a:pt x="0" y="189"/>
                  </a:lnTo>
                  <a:lnTo>
                    <a:pt x="132" y="189"/>
                  </a:lnTo>
                  <a:lnTo>
                    <a:pt x="132" y="0"/>
                  </a:lnTo>
                  <a:lnTo>
                    <a:pt x="113" y="0"/>
                  </a:lnTo>
                  <a:lnTo>
                    <a:pt x="113"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3" name="Freeform 27"/>
          <p:cNvSpPr>
            <a:spLocks noEditPoints="1"/>
          </p:cNvSpPr>
          <p:nvPr/>
        </p:nvSpPr>
        <p:spPr bwMode="auto">
          <a:xfrm>
            <a:off x="8314229" y="2361783"/>
            <a:ext cx="678073" cy="680381"/>
          </a:xfrm>
          <a:custGeom>
            <a:avLst/>
            <a:gdLst>
              <a:gd name="T0" fmla="*/ 467532 w 189"/>
              <a:gd name="T1" fmla="*/ 443785 h 189"/>
              <a:gd name="T2" fmla="*/ 331478 w 189"/>
              <a:gd name="T3" fmla="*/ 309905 h 189"/>
              <a:gd name="T4" fmla="*/ 376005 w 189"/>
              <a:gd name="T5" fmla="*/ 188422 h 189"/>
              <a:gd name="T6" fmla="*/ 188002 w 189"/>
              <a:gd name="T7" fmla="*/ 0 h 189"/>
              <a:gd name="T8" fmla="*/ 0 w 189"/>
              <a:gd name="T9" fmla="*/ 188422 h 189"/>
              <a:gd name="T10" fmla="*/ 188002 w 189"/>
              <a:gd name="T11" fmla="*/ 376845 h 189"/>
              <a:gd name="T12" fmla="*/ 309214 w 189"/>
              <a:gd name="T13" fmla="*/ 334698 h 189"/>
              <a:gd name="T14" fmla="*/ 442795 w 189"/>
              <a:gd name="T15" fmla="*/ 468577 h 189"/>
              <a:gd name="T16" fmla="*/ 467532 w 189"/>
              <a:gd name="T17" fmla="*/ 443785 h 189"/>
              <a:gd name="T18" fmla="*/ 19790 w 189"/>
              <a:gd name="T19" fmla="*/ 188422 h 189"/>
              <a:gd name="T20" fmla="*/ 188002 w 189"/>
              <a:gd name="T21" fmla="*/ 19834 h 189"/>
              <a:gd name="T22" fmla="*/ 356215 w 189"/>
              <a:gd name="T23" fmla="*/ 188422 h 189"/>
              <a:gd name="T24" fmla="*/ 188002 w 189"/>
              <a:gd name="T25" fmla="*/ 357011 h 189"/>
              <a:gd name="T26" fmla="*/ 19790 w 189"/>
              <a:gd name="T27" fmla="*/ 188422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34" name="组合 133"/>
          <p:cNvGrpSpPr/>
          <p:nvPr/>
        </p:nvGrpSpPr>
        <p:grpSpPr>
          <a:xfrm>
            <a:off x="8379220" y="3646249"/>
            <a:ext cx="545524" cy="718754"/>
            <a:chOff x="7875588" y="3752850"/>
            <a:chExt cx="569913" cy="750888"/>
          </a:xfrm>
          <a:solidFill>
            <a:srgbClr val="157E9F"/>
          </a:solidFill>
        </p:grpSpPr>
        <p:sp>
          <p:nvSpPr>
            <p:cNvPr id="135" name="Freeform 28"/>
            <p:cNvSpPr>
              <a:spLocks noEditPoints="1"/>
            </p:cNvSpPr>
            <p:nvPr/>
          </p:nvSpPr>
          <p:spPr bwMode="auto">
            <a:xfrm>
              <a:off x="7875588" y="3752850"/>
              <a:ext cx="569913" cy="750888"/>
            </a:xfrm>
            <a:custGeom>
              <a:avLst/>
              <a:gdLst>
                <a:gd name="T0" fmla="*/ 152 w 152"/>
                <a:gd name="T1" fmla="*/ 24 h 200"/>
                <a:gd name="T2" fmla="*/ 112 w 152"/>
                <a:gd name="T3" fmla="*/ 24 h 200"/>
                <a:gd name="T4" fmla="*/ 112 w 152"/>
                <a:gd name="T5" fmla="*/ 16 h 200"/>
                <a:gd name="T6" fmla="*/ 96 w 152"/>
                <a:gd name="T7" fmla="*/ 0 h 200"/>
                <a:gd name="T8" fmla="*/ 56 w 152"/>
                <a:gd name="T9" fmla="*/ 0 h 200"/>
                <a:gd name="T10" fmla="*/ 40 w 152"/>
                <a:gd name="T11" fmla="*/ 16 h 200"/>
                <a:gd name="T12" fmla="*/ 40 w 152"/>
                <a:gd name="T13" fmla="*/ 24 h 200"/>
                <a:gd name="T14" fmla="*/ 0 w 152"/>
                <a:gd name="T15" fmla="*/ 24 h 200"/>
                <a:gd name="T16" fmla="*/ 0 w 152"/>
                <a:gd name="T17" fmla="*/ 32 h 200"/>
                <a:gd name="T18" fmla="*/ 9 w 152"/>
                <a:gd name="T19" fmla="*/ 32 h 200"/>
                <a:gd name="T20" fmla="*/ 17 w 152"/>
                <a:gd name="T21" fmla="*/ 184 h 200"/>
                <a:gd name="T22" fmla="*/ 33 w 152"/>
                <a:gd name="T23" fmla="*/ 200 h 200"/>
                <a:gd name="T24" fmla="*/ 121 w 152"/>
                <a:gd name="T25" fmla="*/ 200 h 200"/>
                <a:gd name="T26" fmla="*/ 137 w 152"/>
                <a:gd name="T27" fmla="*/ 184 h 200"/>
                <a:gd name="T28" fmla="*/ 145 w 152"/>
                <a:gd name="T29" fmla="*/ 32 h 200"/>
                <a:gd name="T30" fmla="*/ 152 w 152"/>
                <a:gd name="T31" fmla="*/ 32 h 200"/>
                <a:gd name="T32" fmla="*/ 152 w 152"/>
                <a:gd name="T33" fmla="*/ 24 h 200"/>
                <a:gd name="T34" fmla="*/ 48 w 152"/>
                <a:gd name="T35" fmla="*/ 16 h 200"/>
                <a:gd name="T36" fmla="*/ 56 w 152"/>
                <a:gd name="T37" fmla="*/ 8 h 200"/>
                <a:gd name="T38" fmla="*/ 96 w 152"/>
                <a:gd name="T39" fmla="*/ 8 h 200"/>
                <a:gd name="T40" fmla="*/ 104 w 152"/>
                <a:gd name="T41" fmla="*/ 16 h 200"/>
                <a:gd name="T42" fmla="*/ 104 w 152"/>
                <a:gd name="T43" fmla="*/ 24 h 200"/>
                <a:gd name="T44" fmla="*/ 48 w 152"/>
                <a:gd name="T45" fmla="*/ 24 h 200"/>
                <a:gd name="T46" fmla="*/ 48 w 152"/>
                <a:gd name="T47" fmla="*/ 16 h 200"/>
                <a:gd name="T48" fmla="*/ 129 w 152"/>
                <a:gd name="T49" fmla="*/ 183 h 200"/>
                <a:gd name="T50" fmla="*/ 129 w 152"/>
                <a:gd name="T51" fmla="*/ 183 h 200"/>
                <a:gd name="T52" fmla="*/ 129 w 152"/>
                <a:gd name="T53" fmla="*/ 184 h 200"/>
                <a:gd name="T54" fmla="*/ 121 w 152"/>
                <a:gd name="T55" fmla="*/ 192 h 200"/>
                <a:gd name="T56" fmla="*/ 33 w 152"/>
                <a:gd name="T57" fmla="*/ 192 h 200"/>
                <a:gd name="T58" fmla="*/ 25 w 152"/>
                <a:gd name="T59" fmla="*/ 184 h 200"/>
                <a:gd name="T60" fmla="*/ 25 w 152"/>
                <a:gd name="T61" fmla="*/ 183 h 200"/>
                <a:gd name="T62" fmla="*/ 25 w 152"/>
                <a:gd name="T63" fmla="*/ 183 h 200"/>
                <a:gd name="T64" fmla="*/ 17 w 152"/>
                <a:gd name="T65" fmla="*/ 32 h 200"/>
                <a:gd name="T66" fmla="*/ 137 w 152"/>
                <a:gd name="T67" fmla="*/ 32 h 200"/>
                <a:gd name="T68" fmla="*/ 129 w 152"/>
                <a:gd name="T69" fmla="*/ 1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00">
                  <a:moveTo>
                    <a:pt x="152" y="24"/>
                  </a:moveTo>
                  <a:cubicBezTo>
                    <a:pt x="112" y="24"/>
                    <a:pt x="112" y="24"/>
                    <a:pt x="112" y="24"/>
                  </a:cubicBezTo>
                  <a:cubicBezTo>
                    <a:pt x="112" y="16"/>
                    <a:pt x="112" y="16"/>
                    <a:pt x="112" y="16"/>
                  </a:cubicBezTo>
                  <a:cubicBezTo>
                    <a:pt x="112" y="7"/>
                    <a:pt x="105" y="0"/>
                    <a:pt x="96" y="0"/>
                  </a:cubicBezTo>
                  <a:cubicBezTo>
                    <a:pt x="56" y="0"/>
                    <a:pt x="56" y="0"/>
                    <a:pt x="56" y="0"/>
                  </a:cubicBezTo>
                  <a:cubicBezTo>
                    <a:pt x="48" y="0"/>
                    <a:pt x="40" y="7"/>
                    <a:pt x="40" y="16"/>
                  </a:cubicBezTo>
                  <a:cubicBezTo>
                    <a:pt x="40" y="24"/>
                    <a:pt x="40" y="24"/>
                    <a:pt x="40" y="24"/>
                  </a:cubicBezTo>
                  <a:cubicBezTo>
                    <a:pt x="0" y="24"/>
                    <a:pt x="0" y="24"/>
                    <a:pt x="0" y="24"/>
                  </a:cubicBezTo>
                  <a:cubicBezTo>
                    <a:pt x="0" y="32"/>
                    <a:pt x="0" y="32"/>
                    <a:pt x="0" y="32"/>
                  </a:cubicBezTo>
                  <a:cubicBezTo>
                    <a:pt x="9" y="32"/>
                    <a:pt x="9" y="32"/>
                    <a:pt x="9" y="32"/>
                  </a:cubicBezTo>
                  <a:cubicBezTo>
                    <a:pt x="17" y="184"/>
                    <a:pt x="17" y="184"/>
                    <a:pt x="17" y="184"/>
                  </a:cubicBezTo>
                  <a:cubicBezTo>
                    <a:pt x="17" y="192"/>
                    <a:pt x="24" y="200"/>
                    <a:pt x="33" y="200"/>
                  </a:cubicBezTo>
                  <a:cubicBezTo>
                    <a:pt x="121" y="200"/>
                    <a:pt x="121" y="200"/>
                    <a:pt x="121" y="200"/>
                  </a:cubicBezTo>
                  <a:cubicBezTo>
                    <a:pt x="130" y="200"/>
                    <a:pt x="137" y="192"/>
                    <a:pt x="137" y="184"/>
                  </a:cubicBezTo>
                  <a:cubicBezTo>
                    <a:pt x="145" y="32"/>
                    <a:pt x="145" y="32"/>
                    <a:pt x="145" y="32"/>
                  </a:cubicBezTo>
                  <a:cubicBezTo>
                    <a:pt x="152" y="32"/>
                    <a:pt x="152" y="32"/>
                    <a:pt x="152" y="32"/>
                  </a:cubicBezTo>
                  <a:lnTo>
                    <a:pt x="152" y="24"/>
                  </a:lnTo>
                  <a:close/>
                  <a:moveTo>
                    <a:pt x="48" y="16"/>
                  </a:moveTo>
                  <a:cubicBezTo>
                    <a:pt x="48" y="11"/>
                    <a:pt x="52" y="8"/>
                    <a:pt x="56" y="8"/>
                  </a:cubicBezTo>
                  <a:cubicBezTo>
                    <a:pt x="96" y="8"/>
                    <a:pt x="96" y="8"/>
                    <a:pt x="96" y="8"/>
                  </a:cubicBezTo>
                  <a:cubicBezTo>
                    <a:pt x="101" y="8"/>
                    <a:pt x="104" y="11"/>
                    <a:pt x="104" y="16"/>
                  </a:cubicBezTo>
                  <a:cubicBezTo>
                    <a:pt x="104" y="24"/>
                    <a:pt x="104" y="24"/>
                    <a:pt x="104" y="24"/>
                  </a:cubicBezTo>
                  <a:cubicBezTo>
                    <a:pt x="48" y="24"/>
                    <a:pt x="48" y="24"/>
                    <a:pt x="48" y="24"/>
                  </a:cubicBezTo>
                  <a:lnTo>
                    <a:pt x="48" y="16"/>
                  </a:lnTo>
                  <a:close/>
                  <a:moveTo>
                    <a:pt x="129" y="183"/>
                  </a:moveTo>
                  <a:cubicBezTo>
                    <a:pt x="129" y="183"/>
                    <a:pt x="129" y="183"/>
                    <a:pt x="129" y="183"/>
                  </a:cubicBezTo>
                  <a:cubicBezTo>
                    <a:pt x="129" y="184"/>
                    <a:pt x="129" y="184"/>
                    <a:pt x="129" y="184"/>
                  </a:cubicBezTo>
                  <a:cubicBezTo>
                    <a:pt x="129" y="188"/>
                    <a:pt x="125" y="192"/>
                    <a:pt x="121" y="192"/>
                  </a:cubicBezTo>
                  <a:cubicBezTo>
                    <a:pt x="33" y="192"/>
                    <a:pt x="33" y="192"/>
                    <a:pt x="33" y="192"/>
                  </a:cubicBezTo>
                  <a:cubicBezTo>
                    <a:pt x="28" y="192"/>
                    <a:pt x="25" y="188"/>
                    <a:pt x="25" y="184"/>
                  </a:cubicBezTo>
                  <a:cubicBezTo>
                    <a:pt x="25" y="183"/>
                    <a:pt x="25" y="183"/>
                    <a:pt x="25" y="183"/>
                  </a:cubicBezTo>
                  <a:cubicBezTo>
                    <a:pt x="25" y="183"/>
                    <a:pt x="25" y="183"/>
                    <a:pt x="25" y="183"/>
                  </a:cubicBezTo>
                  <a:cubicBezTo>
                    <a:pt x="17" y="32"/>
                    <a:pt x="17" y="32"/>
                    <a:pt x="17" y="32"/>
                  </a:cubicBezTo>
                  <a:cubicBezTo>
                    <a:pt x="137" y="32"/>
                    <a:pt x="137" y="32"/>
                    <a:pt x="137" y="32"/>
                  </a:cubicBezTo>
                  <a:lnTo>
                    <a:pt x="129"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6" name="Rectangle 29"/>
            <p:cNvSpPr>
              <a:spLocks noChangeArrowheads="1"/>
            </p:cNvSpPr>
            <p:nvPr/>
          </p:nvSpPr>
          <p:spPr bwMode="auto">
            <a:xfrm>
              <a:off x="8145463" y="3932238"/>
              <a:ext cx="30163" cy="481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37" name="Freeform 30"/>
            <p:cNvSpPr/>
            <p:nvPr/>
          </p:nvSpPr>
          <p:spPr bwMode="auto">
            <a:xfrm>
              <a:off x="8024813" y="3932238"/>
              <a:ext cx="65088" cy="481013"/>
            </a:xfrm>
            <a:custGeom>
              <a:avLst/>
              <a:gdLst>
                <a:gd name="T0" fmla="*/ 41 w 41"/>
                <a:gd name="T1" fmla="*/ 301 h 303"/>
                <a:gd name="T2" fmla="*/ 19 w 41"/>
                <a:gd name="T3" fmla="*/ 0 h 303"/>
                <a:gd name="T4" fmla="*/ 0 w 41"/>
                <a:gd name="T5" fmla="*/ 0 h 303"/>
                <a:gd name="T6" fmla="*/ 22 w 41"/>
                <a:gd name="T7" fmla="*/ 303 h 303"/>
                <a:gd name="T8" fmla="*/ 41 w 41"/>
                <a:gd name="T9" fmla="*/ 301 h 303"/>
              </a:gdLst>
              <a:ahLst/>
              <a:cxnLst>
                <a:cxn ang="0">
                  <a:pos x="T0" y="T1"/>
                </a:cxn>
                <a:cxn ang="0">
                  <a:pos x="T2" y="T3"/>
                </a:cxn>
                <a:cxn ang="0">
                  <a:pos x="T4" y="T5"/>
                </a:cxn>
                <a:cxn ang="0">
                  <a:pos x="T6" y="T7"/>
                </a:cxn>
                <a:cxn ang="0">
                  <a:pos x="T8" y="T9"/>
                </a:cxn>
              </a:cxnLst>
              <a:rect l="0" t="0" r="r" b="b"/>
              <a:pathLst>
                <a:path w="41" h="303">
                  <a:moveTo>
                    <a:pt x="41" y="301"/>
                  </a:moveTo>
                  <a:lnTo>
                    <a:pt x="19" y="0"/>
                  </a:lnTo>
                  <a:lnTo>
                    <a:pt x="0" y="0"/>
                  </a:lnTo>
                  <a:lnTo>
                    <a:pt x="22" y="303"/>
                  </a:lnTo>
                  <a:lnTo>
                    <a:pt x="41" y="3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38" name="Freeform 31"/>
            <p:cNvSpPr/>
            <p:nvPr/>
          </p:nvSpPr>
          <p:spPr bwMode="auto">
            <a:xfrm>
              <a:off x="8235950" y="3929063"/>
              <a:ext cx="60325" cy="484188"/>
            </a:xfrm>
            <a:custGeom>
              <a:avLst/>
              <a:gdLst>
                <a:gd name="T0" fmla="*/ 38 w 38"/>
                <a:gd name="T1" fmla="*/ 2 h 305"/>
                <a:gd name="T2" fmla="*/ 21 w 38"/>
                <a:gd name="T3" fmla="*/ 0 h 305"/>
                <a:gd name="T4" fmla="*/ 0 w 38"/>
                <a:gd name="T5" fmla="*/ 303 h 305"/>
                <a:gd name="T6" fmla="*/ 19 w 38"/>
                <a:gd name="T7" fmla="*/ 305 h 305"/>
                <a:gd name="T8" fmla="*/ 38 w 38"/>
                <a:gd name="T9" fmla="*/ 2 h 305"/>
              </a:gdLst>
              <a:ahLst/>
              <a:cxnLst>
                <a:cxn ang="0">
                  <a:pos x="T0" y="T1"/>
                </a:cxn>
                <a:cxn ang="0">
                  <a:pos x="T2" y="T3"/>
                </a:cxn>
                <a:cxn ang="0">
                  <a:pos x="T4" y="T5"/>
                </a:cxn>
                <a:cxn ang="0">
                  <a:pos x="T6" y="T7"/>
                </a:cxn>
                <a:cxn ang="0">
                  <a:pos x="T8" y="T9"/>
                </a:cxn>
              </a:cxnLst>
              <a:rect l="0" t="0" r="r" b="b"/>
              <a:pathLst>
                <a:path w="38" h="305">
                  <a:moveTo>
                    <a:pt x="38" y="2"/>
                  </a:moveTo>
                  <a:lnTo>
                    <a:pt x="21" y="0"/>
                  </a:lnTo>
                  <a:lnTo>
                    <a:pt x="0" y="303"/>
                  </a:lnTo>
                  <a:lnTo>
                    <a:pt x="19" y="305"/>
                  </a:lnTo>
                  <a:lnTo>
                    <a:pt x="3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39" name="Freeform 32"/>
          <p:cNvSpPr>
            <a:spLocks noEditPoints="1"/>
          </p:cNvSpPr>
          <p:nvPr/>
        </p:nvSpPr>
        <p:spPr bwMode="auto">
          <a:xfrm>
            <a:off x="8293471" y="1171695"/>
            <a:ext cx="717282" cy="488951"/>
          </a:xfrm>
          <a:custGeom>
            <a:avLst/>
            <a:gdLst>
              <a:gd name="T0" fmla="*/ 388360 w 200"/>
              <a:gd name="T1" fmla="*/ 0 h 136"/>
              <a:gd name="T2" fmla="*/ 108840 w 200"/>
              <a:gd name="T3" fmla="*/ 0 h 136"/>
              <a:gd name="T4" fmla="*/ 0 w 200"/>
              <a:gd name="T5" fmla="*/ 118867 h 136"/>
              <a:gd name="T6" fmla="*/ 0 w 200"/>
              <a:gd name="T7" fmla="*/ 336790 h 136"/>
              <a:gd name="T8" fmla="*/ 494726 w 200"/>
              <a:gd name="T9" fmla="*/ 336790 h 136"/>
              <a:gd name="T10" fmla="*/ 494726 w 200"/>
              <a:gd name="T11" fmla="*/ 118867 h 136"/>
              <a:gd name="T12" fmla="*/ 388360 w 200"/>
              <a:gd name="T13" fmla="*/ 0 h 136"/>
              <a:gd name="T14" fmla="*/ 118734 w 200"/>
              <a:gd name="T15" fmla="*/ 19811 h 136"/>
              <a:gd name="T16" fmla="*/ 378465 w 200"/>
              <a:gd name="T17" fmla="*/ 19811 h 136"/>
              <a:gd name="T18" fmla="*/ 469990 w 200"/>
              <a:gd name="T19" fmla="*/ 118867 h 136"/>
              <a:gd name="T20" fmla="*/ 316625 w 200"/>
              <a:gd name="T21" fmla="*/ 118867 h 136"/>
              <a:gd name="T22" fmla="*/ 247363 w 200"/>
              <a:gd name="T23" fmla="*/ 185730 h 136"/>
              <a:gd name="T24" fmla="*/ 178101 w 200"/>
              <a:gd name="T25" fmla="*/ 118867 h 136"/>
              <a:gd name="T26" fmla="*/ 27210 w 200"/>
              <a:gd name="T27" fmla="*/ 118867 h 136"/>
              <a:gd name="T28" fmla="*/ 118734 w 200"/>
              <a:gd name="T29" fmla="*/ 19811 h 136"/>
              <a:gd name="T30" fmla="*/ 474937 w 200"/>
              <a:gd name="T31" fmla="*/ 316979 h 136"/>
              <a:gd name="T32" fmla="*/ 19789 w 200"/>
              <a:gd name="T33" fmla="*/ 316979 h 136"/>
              <a:gd name="T34" fmla="*/ 19789 w 200"/>
              <a:gd name="T35" fmla="*/ 138678 h 136"/>
              <a:gd name="T36" fmla="*/ 160786 w 200"/>
              <a:gd name="T37" fmla="*/ 138678 h 136"/>
              <a:gd name="T38" fmla="*/ 247363 w 200"/>
              <a:gd name="T39" fmla="*/ 205541 h 136"/>
              <a:gd name="T40" fmla="*/ 333940 w 200"/>
              <a:gd name="T41" fmla="*/ 138678 h 136"/>
              <a:gd name="T42" fmla="*/ 474937 w 200"/>
              <a:gd name="T43" fmla="*/ 138678 h 136"/>
              <a:gd name="T44" fmla="*/ 474937 w 200"/>
              <a:gd name="T45" fmla="*/ 316979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0" h="136">
                <a:moveTo>
                  <a:pt x="157" y="0"/>
                </a:moveTo>
                <a:cubicBezTo>
                  <a:pt x="44" y="0"/>
                  <a:pt x="44" y="0"/>
                  <a:pt x="44" y="0"/>
                </a:cubicBezTo>
                <a:cubicBezTo>
                  <a:pt x="0" y="48"/>
                  <a:pt x="0" y="48"/>
                  <a:pt x="0" y="48"/>
                </a:cubicBezTo>
                <a:cubicBezTo>
                  <a:pt x="0" y="136"/>
                  <a:pt x="0" y="136"/>
                  <a:pt x="0" y="136"/>
                </a:cubicBezTo>
                <a:cubicBezTo>
                  <a:pt x="200" y="136"/>
                  <a:pt x="200" y="136"/>
                  <a:pt x="200" y="136"/>
                </a:cubicBezTo>
                <a:cubicBezTo>
                  <a:pt x="200" y="48"/>
                  <a:pt x="200" y="48"/>
                  <a:pt x="200" y="48"/>
                </a:cubicBezTo>
                <a:lnTo>
                  <a:pt x="157" y="0"/>
                </a:lnTo>
                <a:close/>
                <a:moveTo>
                  <a:pt x="48" y="8"/>
                </a:moveTo>
                <a:cubicBezTo>
                  <a:pt x="153" y="8"/>
                  <a:pt x="153" y="8"/>
                  <a:pt x="153" y="8"/>
                </a:cubicBezTo>
                <a:cubicBezTo>
                  <a:pt x="190" y="48"/>
                  <a:pt x="190" y="48"/>
                  <a:pt x="190" y="48"/>
                </a:cubicBezTo>
                <a:cubicBezTo>
                  <a:pt x="128" y="48"/>
                  <a:pt x="128" y="48"/>
                  <a:pt x="128" y="48"/>
                </a:cubicBezTo>
                <a:cubicBezTo>
                  <a:pt x="128" y="63"/>
                  <a:pt x="115" y="75"/>
                  <a:pt x="100" y="75"/>
                </a:cubicBezTo>
                <a:cubicBezTo>
                  <a:pt x="85" y="75"/>
                  <a:pt x="72" y="63"/>
                  <a:pt x="72" y="48"/>
                </a:cubicBezTo>
                <a:cubicBezTo>
                  <a:pt x="11" y="48"/>
                  <a:pt x="11" y="48"/>
                  <a:pt x="11" y="48"/>
                </a:cubicBezTo>
                <a:lnTo>
                  <a:pt x="48" y="8"/>
                </a:lnTo>
                <a:close/>
                <a:moveTo>
                  <a:pt x="192" y="128"/>
                </a:moveTo>
                <a:cubicBezTo>
                  <a:pt x="8" y="128"/>
                  <a:pt x="8" y="128"/>
                  <a:pt x="8" y="128"/>
                </a:cubicBezTo>
                <a:cubicBezTo>
                  <a:pt x="8" y="56"/>
                  <a:pt x="8" y="56"/>
                  <a:pt x="8" y="56"/>
                </a:cubicBezTo>
                <a:cubicBezTo>
                  <a:pt x="65" y="56"/>
                  <a:pt x="65" y="56"/>
                  <a:pt x="65" y="56"/>
                </a:cubicBezTo>
                <a:cubicBezTo>
                  <a:pt x="69" y="71"/>
                  <a:pt x="84" y="83"/>
                  <a:pt x="100" y="83"/>
                </a:cubicBezTo>
                <a:cubicBezTo>
                  <a:pt x="117" y="83"/>
                  <a:pt x="132" y="71"/>
                  <a:pt x="135" y="56"/>
                </a:cubicBezTo>
                <a:cubicBezTo>
                  <a:pt x="192" y="56"/>
                  <a:pt x="192" y="56"/>
                  <a:pt x="192" y="56"/>
                </a:cubicBezTo>
                <a:lnTo>
                  <a:pt x="192" y="12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40" name="组合 139"/>
          <p:cNvGrpSpPr/>
          <p:nvPr/>
        </p:nvGrpSpPr>
        <p:grpSpPr>
          <a:xfrm>
            <a:off x="9600950" y="1091862"/>
            <a:ext cx="689882" cy="647334"/>
            <a:chOff x="9151938" y="1084263"/>
            <a:chExt cx="720725" cy="676275"/>
          </a:xfrm>
          <a:solidFill>
            <a:srgbClr val="157E9F"/>
          </a:solidFill>
        </p:grpSpPr>
        <p:sp>
          <p:nvSpPr>
            <p:cNvPr id="232" name="Freeform 33"/>
            <p:cNvSpPr>
              <a:spLocks noEditPoints="1"/>
            </p:cNvSpPr>
            <p:nvPr/>
          </p:nvSpPr>
          <p:spPr bwMode="auto">
            <a:xfrm>
              <a:off x="9151938" y="1084263"/>
              <a:ext cx="720725" cy="676275"/>
            </a:xfrm>
            <a:custGeom>
              <a:avLst/>
              <a:gdLst>
                <a:gd name="T0" fmla="*/ 454 w 454"/>
                <a:gd name="T1" fmla="*/ 0 h 426"/>
                <a:gd name="T2" fmla="*/ 0 w 454"/>
                <a:gd name="T3" fmla="*/ 0 h 426"/>
                <a:gd name="T4" fmla="*/ 0 w 454"/>
                <a:gd name="T5" fmla="*/ 123 h 426"/>
                <a:gd name="T6" fmla="*/ 19 w 454"/>
                <a:gd name="T7" fmla="*/ 123 h 426"/>
                <a:gd name="T8" fmla="*/ 19 w 454"/>
                <a:gd name="T9" fmla="*/ 426 h 426"/>
                <a:gd name="T10" fmla="*/ 435 w 454"/>
                <a:gd name="T11" fmla="*/ 426 h 426"/>
                <a:gd name="T12" fmla="*/ 435 w 454"/>
                <a:gd name="T13" fmla="*/ 123 h 426"/>
                <a:gd name="T14" fmla="*/ 454 w 454"/>
                <a:gd name="T15" fmla="*/ 123 h 426"/>
                <a:gd name="T16" fmla="*/ 454 w 454"/>
                <a:gd name="T17" fmla="*/ 0 h 426"/>
                <a:gd name="T18" fmla="*/ 416 w 454"/>
                <a:gd name="T19" fmla="*/ 407 h 426"/>
                <a:gd name="T20" fmla="*/ 38 w 454"/>
                <a:gd name="T21" fmla="*/ 407 h 426"/>
                <a:gd name="T22" fmla="*/ 38 w 454"/>
                <a:gd name="T23" fmla="*/ 123 h 426"/>
                <a:gd name="T24" fmla="*/ 416 w 454"/>
                <a:gd name="T25" fmla="*/ 123 h 426"/>
                <a:gd name="T26" fmla="*/ 416 w 454"/>
                <a:gd name="T27" fmla="*/ 407 h 426"/>
                <a:gd name="T28" fmla="*/ 435 w 454"/>
                <a:gd name="T29" fmla="*/ 104 h 426"/>
                <a:gd name="T30" fmla="*/ 19 w 454"/>
                <a:gd name="T31" fmla="*/ 104 h 426"/>
                <a:gd name="T32" fmla="*/ 19 w 454"/>
                <a:gd name="T33" fmla="*/ 104 h 426"/>
                <a:gd name="T34" fmla="*/ 19 w 454"/>
                <a:gd name="T35" fmla="*/ 19 h 426"/>
                <a:gd name="T36" fmla="*/ 435 w 454"/>
                <a:gd name="T37" fmla="*/ 19 h 426"/>
                <a:gd name="T38" fmla="*/ 435 w 454"/>
                <a:gd name="T39" fmla="*/ 10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426">
                  <a:moveTo>
                    <a:pt x="454" y="0"/>
                  </a:moveTo>
                  <a:lnTo>
                    <a:pt x="0" y="0"/>
                  </a:lnTo>
                  <a:lnTo>
                    <a:pt x="0" y="123"/>
                  </a:lnTo>
                  <a:lnTo>
                    <a:pt x="19" y="123"/>
                  </a:lnTo>
                  <a:lnTo>
                    <a:pt x="19" y="426"/>
                  </a:lnTo>
                  <a:lnTo>
                    <a:pt x="435" y="426"/>
                  </a:lnTo>
                  <a:lnTo>
                    <a:pt x="435" y="123"/>
                  </a:lnTo>
                  <a:lnTo>
                    <a:pt x="454" y="123"/>
                  </a:lnTo>
                  <a:lnTo>
                    <a:pt x="454" y="0"/>
                  </a:lnTo>
                  <a:close/>
                  <a:moveTo>
                    <a:pt x="416" y="407"/>
                  </a:moveTo>
                  <a:lnTo>
                    <a:pt x="38" y="407"/>
                  </a:lnTo>
                  <a:lnTo>
                    <a:pt x="38" y="123"/>
                  </a:lnTo>
                  <a:lnTo>
                    <a:pt x="416" y="123"/>
                  </a:lnTo>
                  <a:lnTo>
                    <a:pt x="416" y="407"/>
                  </a:lnTo>
                  <a:close/>
                  <a:moveTo>
                    <a:pt x="435" y="104"/>
                  </a:moveTo>
                  <a:lnTo>
                    <a:pt x="19" y="104"/>
                  </a:lnTo>
                  <a:lnTo>
                    <a:pt x="19" y="104"/>
                  </a:lnTo>
                  <a:lnTo>
                    <a:pt x="19" y="19"/>
                  </a:lnTo>
                  <a:lnTo>
                    <a:pt x="435" y="19"/>
                  </a:lnTo>
                  <a:lnTo>
                    <a:pt x="43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3" name="Freeform 34"/>
            <p:cNvSpPr>
              <a:spLocks noEditPoints="1"/>
            </p:cNvSpPr>
            <p:nvPr/>
          </p:nvSpPr>
          <p:spPr bwMode="auto">
            <a:xfrm>
              <a:off x="9350375" y="1354138"/>
              <a:ext cx="330200" cy="120650"/>
            </a:xfrm>
            <a:custGeom>
              <a:avLst/>
              <a:gdLst>
                <a:gd name="T0" fmla="*/ 15 w 88"/>
                <a:gd name="T1" fmla="*/ 32 h 32"/>
                <a:gd name="T2" fmla="*/ 73 w 88"/>
                <a:gd name="T3" fmla="*/ 32 h 32"/>
                <a:gd name="T4" fmla="*/ 88 w 88"/>
                <a:gd name="T5" fmla="*/ 17 h 32"/>
                <a:gd name="T6" fmla="*/ 88 w 88"/>
                <a:gd name="T7" fmla="*/ 14 h 32"/>
                <a:gd name="T8" fmla="*/ 73 w 88"/>
                <a:gd name="T9" fmla="*/ 0 h 32"/>
                <a:gd name="T10" fmla="*/ 15 w 88"/>
                <a:gd name="T11" fmla="*/ 0 h 32"/>
                <a:gd name="T12" fmla="*/ 0 w 88"/>
                <a:gd name="T13" fmla="*/ 14 h 32"/>
                <a:gd name="T14" fmla="*/ 0 w 88"/>
                <a:gd name="T15" fmla="*/ 17 h 32"/>
                <a:gd name="T16" fmla="*/ 15 w 88"/>
                <a:gd name="T17" fmla="*/ 32 h 32"/>
                <a:gd name="T18" fmla="*/ 8 w 88"/>
                <a:gd name="T19" fmla="*/ 14 h 32"/>
                <a:gd name="T20" fmla="*/ 15 w 88"/>
                <a:gd name="T21" fmla="*/ 8 h 32"/>
                <a:gd name="T22" fmla="*/ 73 w 88"/>
                <a:gd name="T23" fmla="*/ 8 h 32"/>
                <a:gd name="T24" fmla="*/ 80 w 88"/>
                <a:gd name="T25" fmla="*/ 14 h 32"/>
                <a:gd name="T26" fmla="*/ 80 w 88"/>
                <a:gd name="T27" fmla="*/ 17 h 32"/>
                <a:gd name="T28" fmla="*/ 73 w 88"/>
                <a:gd name="T29" fmla="*/ 24 h 32"/>
                <a:gd name="T30" fmla="*/ 15 w 88"/>
                <a:gd name="T31" fmla="*/ 24 h 32"/>
                <a:gd name="T32" fmla="*/ 8 w 88"/>
                <a:gd name="T33" fmla="*/ 17 h 32"/>
                <a:gd name="T34" fmla="*/ 8 w 88"/>
                <a:gd name="T3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32">
                  <a:moveTo>
                    <a:pt x="15" y="32"/>
                  </a:moveTo>
                  <a:cubicBezTo>
                    <a:pt x="73" y="32"/>
                    <a:pt x="73" y="32"/>
                    <a:pt x="73" y="32"/>
                  </a:cubicBezTo>
                  <a:cubicBezTo>
                    <a:pt x="81" y="32"/>
                    <a:pt x="88" y="25"/>
                    <a:pt x="88" y="17"/>
                  </a:cubicBezTo>
                  <a:cubicBezTo>
                    <a:pt x="88" y="14"/>
                    <a:pt x="88" y="14"/>
                    <a:pt x="88" y="14"/>
                  </a:cubicBezTo>
                  <a:cubicBezTo>
                    <a:pt x="88" y="6"/>
                    <a:pt x="81" y="0"/>
                    <a:pt x="73" y="0"/>
                  </a:cubicBezTo>
                  <a:cubicBezTo>
                    <a:pt x="15" y="0"/>
                    <a:pt x="15" y="0"/>
                    <a:pt x="15" y="0"/>
                  </a:cubicBezTo>
                  <a:cubicBezTo>
                    <a:pt x="6" y="0"/>
                    <a:pt x="0" y="6"/>
                    <a:pt x="0" y="14"/>
                  </a:cubicBezTo>
                  <a:cubicBezTo>
                    <a:pt x="0" y="17"/>
                    <a:pt x="0" y="17"/>
                    <a:pt x="0" y="17"/>
                  </a:cubicBezTo>
                  <a:cubicBezTo>
                    <a:pt x="0" y="25"/>
                    <a:pt x="6" y="32"/>
                    <a:pt x="15" y="32"/>
                  </a:cubicBezTo>
                  <a:close/>
                  <a:moveTo>
                    <a:pt x="8" y="14"/>
                  </a:moveTo>
                  <a:cubicBezTo>
                    <a:pt x="8" y="11"/>
                    <a:pt x="11" y="8"/>
                    <a:pt x="15" y="8"/>
                  </a:cubicBezTo>
                  <a:cubicBezTo>
                    <a:pt x="73" y="8"/>
                    <a:pt x="73" y="8"/>
                    <a:pt x="73" y="8"/>
                  </a:cubicBezTo>
                  <a:cubicBezTo>
                    <a:pt x="76" y="8"/>
                    <a:pt x="80" y="11"/>
                    <a:pt x="80" y="14"/>
                  </a:cubicBezTo>
                  <a:cubicBezTo>
                    <a:pt x="80" y="17"/>
                    <a:pt x="80" y="17"/>
                    <a:pt x="80" y="17"/>
                  </a:cubicBezTo>
                  <a:cubicBezTo>
                    <a:pt x="80" y="21"/>
                    <a:pt x="76" y="24"/>
                    <a:pt x="73" y="24"/>
                  </a:cubicBezTo>
                  <a:cubicBezTo>
                    <a:pt x="15" y="24"/>
                    <a:pt x="15" y="24"/>
                    <a:pt x="15" y="24"/>
                  </a:cubicBezTo>
                  <a:cubicBezTo>
                    <a:pt x="11" y="24"/>
                    <a:pt x="8" y="21"/>
                    <a:pt x="8" y="17"/>
                  </a:cubicBez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34" name="Freeform 35"/>
          <p:cNvSpPr>
            <a:spLocks noEditPoints="1"/>
          </p:cNvSpPr>
          <p:nvPr/>
        </p:nvSpPr>
        <p:spPr bwMode="auto">
          <a:xfrm>
            <a:off x="1932497" y="1058684"/>
            <a:ext cx="502789" cy="691912"/>
          </a:xfrm>
          <a:custGeom>
            <a:avLst/>
            <a:gdLst>
              <a:gd name="T0" fmla="*/ 346204 w 331"/>
              <a:gd name="T1" fmla="*/ 168395 h 455"/>
              <a:gd name="T2" fmla="*/ 177809 w 331"/>
              <a:gd name="T3" fmla="*/ 0 h 455"/>
              <a:gd name="T4" fmla="*/ 165257 w 331"/>
              <a:gd name="T5" fmla="*/ 0 h 455"/>
              <a:gd name="T6" fmla="*/ 157936 w 331"/>
              <a:gd name="T7" fmla="*/ 0 h 455"/>
              <a:gd name="T8" fmla="*/ 0 w 331"/>
              <a:gd name="T9" fmla="*/ 0 h 455"/>
              <a:gd name="T10" fmla="*/ 0 w 331"/>
              <a:gd name="T11" fmla="*/ 475899 h 455"/>
              <a:gd name="T12" fmla="*/ 346204 w 331"/>
              <a:gd name="T13" fmla="*/ 475899 h 455"/>
              <a:gd name="T14" fmla="*/ 346204 w 331"/>
              <a:gd name="T15" fmla="*/ 168395 h 455"/>
              <a:gd name="T16" fmla="*/ 346204 w 331"/>
              <a:gd name="T17" fmla="*/ 168395 h 455"/>
              <a:gd name="T18" fmla="*/ 177809 w 331"/>
              <a:gd name="T19" fmla="*/ 30332 h 455"/>
              <a:gd name="T20" fmla="*/ 308550 w 331"/>
              <a:gd name="T21" fmla="*/ 158982 h 455"/>
              <a:gd name="T22" fmla="*/ 177809 w 331"/>
              <a:gd name="T23" fmla="*/ 158982 h 455"/>
              <a:gd name="T24" fmla="*/ 177809 w 331"/>
              <a:gd name="T25" fmla="*/ 30332 h 455"/>
              <a:gd name="T26" fmla="*/ 19873 w 331"/>
              <a:gd name="T27" fmla="*/ 456026 h 455"/>
              <a:gd name="T28" fmla="*/ 19873 w 331"/>
              <a:gd name="T29" fmla="*/ 19873 h 455"/>
              <a:gd name="T30" fmla="*/ 157936 w 331"/>
              <a:gd name="T31" fmla="*/ 19873 h 455"/>
              <a:gd name="T32" fmla="*/ 157936 w 331"/>
              <a:gd name="T33" fmla="*/ 178854 h 455"/>
              <a:gd name="T34" fmla="*/ 326331 w 331"/>
              <a:gd name="T35" fmla="*/ 178854 h 455"/>
              <a:gd name="T36" fmla="*/ 326331 w 331"/>
              <a:gd name="T37" fmla="*/ 456026 h 455"/>
              <a:gd name="T38" fmla="*/ 19873 w 331"/>
              <a:gd name="T39" fmla="*/ 456026 h 4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1" h="455">
                <a:moveTo>
                  <a:pt x="331" y="161"/>
                </a:moveTo>
                <a:lnTo>
                  <a:pt x="170" y="0"/>
                </a:lnTo>
                <a:lnTo>
                  <a:pt x="158" y="0"/>
                </a:lnTo>
                <a:lnTo>
                  <a:pt x="151" y="0"/>
                </a:lnTo>
                <a:lnTo>
                  <a:pt x="0" y="0"/>
                </a:lnTo>
                <a:lnTo>
                  <a:pt x="0" y="455"/>
                </a:lnTo>
                <a:lnTo>
                  <a:pt x="331" y="455"/>
                </a:lnTo>
                <a:lnTo>
                  <a:pt x="331" y="161"/>
                </a:lnTo>
                <a:close/>
                <a:moveTo>
                  <a:pt x="170" y="29"/>
                </a:moveTo>
                <a:lnTo>
                  <a:pt x="295" y="152"/>
                </a:lnTo>
                <a:lnTo>
                  <a:pt x="170" y="152"/>
                </a:lnTo>
                <a:lnTo>
                  <a:pt x="170" y="29"/>
                </a:lnTo>
                <a:close/>
                <a:moveTo>
                  <a:pt x="19" y="436"/>
                </a:moveTo>
                <a:lnTo>
                  <a:pt x="19" y="19"/>
                </a:lnTo>
                <a:lnTo>
                  <a:pt x="151" y="19"/>
                </a:lnTo>
                <a:lnTo>
                  <a:pt x="151" y="171"/>
                </a:lnTo>
                <a:lnTo>
                  <a:pt x="312" y="171"/>
                </a:lnTo>
                <a:lnTo>
                  <a:pt x="312" y="436"/>
                </a:lnTo>
                <a:lnTo>
                  <a:pt x="19" y="436"/>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 name="Freeform 36"/>
          <p:cNvSpPr>
            <a:spLocks noEditPoints="1"/>
          </p:cNvSpPr>
          <p:nvPr/>
        </p:nvSpPr>
        <p:spPr bwMode="auto">
          <a:xfrm>
            <a:off x="1752600" y="5027949"/>
            <a:ext cx="862583" cy="546611"/>
          </a:xfrm>
          <a:custGeom>
            <a:avLst/>
            <a:gdLst>
              <a:gd name="T0" fmla="*/ 334175 w 240"/>
              <a:gd name="T1" fmla="*/ 19818 h 152"/>
              <a:gd name="T2" fmla="*/ 467845 w 240"/>
              <a:gd name="T3" fmla="*/ 153587 h 152"/>
              <a:gd name="T4" fmla="*/ 467845 w 240"/>
              <a:gd name="T5" fmla="*/ 153587 h 152"/>
              <a:gd name="T6" fmla="*/ 467845 w 240"/>
              <a:gd name="T7" fmla="*/ 156064 h 152"/>
              <a:gd name="T8" fmla="*/ 465370 w 240"/>
              <a:gd name="T9" fmla="*/ 178359 h 152"/>
              <a:gd name="T10" fmla="*/ 487648 w 240"/>
              <a:gd name="T11" fmla="*/ 178359 h 152"/>
              <a:gd name="T12" fmla="*/ 574286 w 240"/>
              <a:gd name="T13" fmla="*/ 267538 h 152"/>
              <a:gd name="T14" fmla="*/ 487648 w 240"/>
              <a:gd name="T15" fmla="*/ 356717 h 152"/>
              <a:gd name="T16" fmla="*/ 482697 w 240"/>
              <a:gd name="T17" fmla="*/ 356717 h 152"/>
              <a:gd name="T18" fmla="*/ 118818 w 240"/>
              <a:gd name="T19" fmla="*/ 356717 h 152"/>
              <a:gd name="T20" fmla="*/ 19803 w 240"/>
              <a:gd name="T21" fmla="*/ 257629 h 152"/>
              <a:gd name="T22" fmla="*/ 86638 w 240"/>
              <a:gd name="T23" fmla="*/ 163495 h 152"/>
              <a:gd name="T24" fmla="*/ 99015 w 240"/>
              <a:gd name="T25" fmla="*/ 158541 h 152"/>
              <a:gd name="T26" fmla="*/ 101490 w 240"/>
              <a:gd name="T27" fmla="*/ 148632 h 152"/>
              <a:gd name="T28" fmla="*/ 158424 w 240"/>
              <a:gd name="T29" fmla="*/ 99088 h 152"/>
              <a:gd name="T30" fmla="*/ 185653 w 240"/>
              <a:gd name="T31" fmla="*/ 104043 h 152"/>
              <a:gd name="T32" fmla="*/ 202980 w 240"/>
              <a:gd name="T33" fmla="*/ 113951 h 152"/>
              <a:gd name="T34" fmla="*/ 212882 w 240"/>
              <a:gd name="T35" fmla="*/ 94134 h 152"/>
              <a:gd name="T36" fmla="*/ 334175 w 240"/>
              <a:gd name="T37" fmla="*/ 19818 h 152"/>
              <a:gd name="T38" fmla="*/ 334175 w 240"/>
              <a:gd name="T39" fmla="*/ 0 h 152"/>
              <a:gd name="T40" fmla="*/ 195554 w 240"/>
              <a:gd name="T41" fmla="*/ 86702 h 152"/>
              <a:gd name="T42" fmla="*/ 158424 w 240"/>
              <a:gd name="T43" fmla="*/ 79271 h 152"/>
              <a:gd name="T44" fmla="*/ 81687 w 240"/>
              <a:gd name="T45" fmla="*/ 143678 h 152"/>
              <a:gd name="T46" fmla="*/ 0 w 240"/>
              <a:gd name="T47" fmla="*/ 257629 h 152"/>
              <a:gd name="T48" fmla="*/ 118818 w 240"/>
              <a:gd name="T49" fmla="*/ 376535 h 152"/>
              <a:gd name="T50" fmla="*/ 487648 w 240"/>
              <a:gd name="T51" fmla="*/ 376535 h 152"/>
              <a:gd name="T52" fmla="*/ 487648 w 240"/>
              <a:gd name="T53" fmla="*/ 376535 h 152"/>
              <a:gd name="T54" fmla="*/ 594089 w 240"/>
              <a:gd name="T55" fmla="*/ 267538 h 152"/>
              <a:gd name="T56" fmla="*/ 487648 w 240"/>
              <a:gd name="T57" fmla="*/ 158541 h 152"/>
              <a:gd name="T58" fmla="*/ 487648 w 240"/>
              <a:gd name="T59" fmla="*/ 153587 h 152"/>
              <a:gd name="T60" fmla="*/ 334175 w 240"/>
              <a:gd name="T61" fmla="*/ 0 h 1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0" h="152">
                <a:moveTo>
                  <a:pt x="135" y="8"/>
                </a:moveTo>
                <a:cubicBezTo>
                  <a:pt x="164" y="8"/>
                  <a:pt x="189" y="32"/>
                  <a:pt x="189" y="62"/>
                </a:cubicBezTo>
                <a:cubicBezTo>
                  <a:pt x="189" y="62"/>
                  <a:pt x="189" y="62"/>
                  <a:pt x="189" y="62"/>
                </a:cubicBezTo>
                <a:cubicBezTo>
                  <a:pt x="189" y="63"/>
                  <a:pt x="189" y="63"/>
                  <a:pt x="189" y="63"/>
                </a:cubicBezTo>
                <a:cubicBezTo>
                  <a:pt x="188" y="72"/>
                  <a:pt x="188" y="72"/>
                  <a:pt x="188" y="72"/>
                </a:cubicBezTo>
                <a:cubicBezTo>
                  <a:pt x="197" y="72"/>
                  <a:pt x="197" y="72"/>
                  <a:pt x="197" y="72"/>
                </a:cubicBezTo>
                <a:cubicBezTo>
                  <a:pt x="216" y="72"/>
                  <a:pt x="232" y="88"/>
                  <a:pt x="232" y="108"/>
                </a:cubicBezTo>
                <a:cubicBezTo>
                  <a:pt x="232" y="127"/>
                  <a:pt x="216" y="143"/>
                  <a:pt x="197" y="144"/>
                </a:cubicBezTo>
                <a:cubicBezTo>
                  <a:pt x="195" y="144"/>
                  <a:pt x="195" y="144"/>
                  <a:pt x="195" y="144"/>
                </a:cubicBezTo>
                <a:cubicBezTo>
                  <a:pt x="48" y="144"/>
                  <a:pt x="48" y="144"/>
                  <a:pt x="48" y="144"/>
                </a:cubicBezTo>
                <a:cubicBezTo>
                  <a:pt x="26" y="144"/>
                  <a:pt x="8" y="126"/>
                  <a:pt x="8" y="104"/>
                </a:cubicBezTo>
                <a:cubicBezTo>
                  <a:pt x="8" y="86"/>
                  <a:pt x="19" y="71"/>
                  <a:pt x="35" y="66"/>
                </a:cubicBezTo>
                <a:cubicBezTo>
                  <a:pt x="40" y="64"/>
                  <a:pt x="40" y="64"/>
                  <a:pt x="40" y="64"/>
                </a:cubicBezTo>
                <a:cubicBezTo>
                  <a:pt x="41" y="60"/>
                  <a:pt x="41" y="60"/>
                  <a:pt x="41" y="60"/>
                </a:cubicBezTo>
                <a:cubicBezTo>
                  <a:pt x="43" y="48"/>
                  <a:pt x="53" y="40"/>
                  <a:pt x="64" y="40"/>
                </a:cubicBezTo>
                <a:cubicBezTo>
                  <a:pt x="68" y="40"/>
                  <a:pt x="72" y="40"/>
                  <a:pt x="75" y="42"/>
                </a:cubicBezTo>
                <a:cubicBezTo>
                  <a:pt x="82" y="46"/>
                  <a:pt x="82" y="46"/>
                  <a:pt x="82" y="46"/>
                </a:cubicBezTo>
                <a:cubicBezTo>
                  <a:pt x="86" y="38"/>
                  <a:pt x="86" y="38"/>
                  <a:pt x="86" y="38"/>
                </a:cubicBezTo>
                <a:cubicBezTo>
                  <a:pt x="95" y="20"/>
                  <a:pt x="114" y="8"/>
                  <a:pt x="135" y="8"/>
                </a:cubicBezTo>
                <a:moveTo>
                  <a:pt x="135" y="0"/>
                </a:moveTo>
                <a:cubicBezTo>
                  <a:pt x="110" y="0"/>
                  <a:pt x="89" y="14"/>
                  <a:pt x="79" y="35"/>
                </a:cubicBezTo>
                <a:cubicBezTo>
                  <a:pt x="74" y="33"/>
                  <a:pt x="70" y="32"/>
                  <a:pt x="64" y="32"/>
                </a:cubicBezTo>
                <a:cubicBezTo>
                  <a:pt x="49" y="32"/>
                  <a:pt x="35" y="43"/>
                  <a:pt x="33" y="58"/>
                </a:cubicBezTo>
                <a:cubicBezTo>
                  <a:pt x="14" y="65"/>
                  <a:pt x="0" y="82"/>
                  <a:pt x="0" y="104"/>
                </a:cubicBezTo>
                <a:cubicBezTo>
                  <a:pt x="0" y="130"/>
                  <a:pt x="22" y="152"/>
                  <a:pt x="48" y="152"/>
                </a:cubicBezTo>
                <a:cubicBezTo>
                  <a:pt x="197" y="152"/>
                  <a:pt x="197" y="152"/>
                  <a:pt x="197" y="152"/>
                </a:cubicBezTo>
                <a:cubicBezTo>
                  <a:pt x="197" y="152"/>
                  <a:pt x="197" y="152"/>
                  <a:pt x="197" y="152"/>
                </a:cubicBezTo>
                <a:cubicBezTo>
                  <a:pt x="221" y="151"/>
                  <a:pt x="240" y="132"/>
                  <a:pt x="240" y="108"/>
                </a:cubicBezTo>
                <a:cubicBezTo>
                  <a:pt x="240" y="83"/>
                  <a:pt x="221" y="64"/>
                  <a:pt x="197" y="64"/>
                </a:cubicBezTo>
                <a:cubicBezTo>
                  <a:pt x="197" y="63"/>
                  <a:pt x="197" y="62"/>
                  <a:pt x="197" y="62"/>
                </a:cubicBezTo>
                <a:cubicBezTo>
                  <a:pt x="197" y="27"/>
                  <a:pt x="169" y="0"/>
                  <a:pt x="135" y="0"/>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 name="Freeform 37"/>
          <p:cNvSpPr>
            <a:spLocks noEditPoints="1"/>
          </p:cNvSpPr>
          <p:nvPr/>
        </p:nvSpPr>
        <p:spPr bwMode="auto">
          <a:xfrm>
            <a:off x="5691884" y="4984129"/>
            <a:ext cx="774941" cy="631946"/>
          </a:xfrm>
          <a:custGeom>
            <a:avLst/>
            <a:gdLst>
              <a:gd name="T0" fmla="*/ 465440 w 511"/>
              <a:gd name="T1" fmla="*/ 79491 h 417"/>
              <a:gd name="T2" fmla="*/ 465440 w 511"/>
              <a:gd name="T3" fmla="*/ 0 h 417"/>
              <a:gd name="T4" fmla="*/ 0 w 511"/>
              <a:gd name="T5" fmla="*/ 0 h 417"/>
              <a:gd name="T6" fmla="*/ 0 w 511"/>
              <a:gd name="T7" fmla="*/ 356663 h 417"/>
              <a:gd name="T8" fmla="*/ 69032 w 511"/>
              <a:gd name="T9" fmla="*/ 356663 h 417"/>
              <a:gd name="T10" fmla="*/ 69032 w 511"/>
              <a:gd name="T11" fmla="*/ 436154 h 417"/>
              <a:gd name="T12" fmla="*/ 534472 w 511"/>
              <a:gd name="T13" fmla="*/ 436154 h 417"/>
              <a:gd name="T14" fmla="*/ 534472 w 511"/>
              <a:gd name="T15" fmla="*/ 79491 h 417"/>
              <a:gd name="T16" fmla="*/ 465440 w 511"/>
              <a:gd name="T17" fmla="*/ 79491 h 417"/>
              <a:gd name="T18" fmla="*/ 19873 w 511"/>
              <a:gd name="T19" fmla="*/ 336790 h 417"/>
              <a:gd name="T20" fmla="*/ 19873 w 511"/>
              <a:gd name="T21" fmla="*/ 19873 h 417"/>
              <a:gd name="T22" fmla="*/ 445568 w 511"/>
              <a:gd name="T23" fmla="*/ 19873 h 417"/>
              <a:gd name="T24" fmla="*/ 445568 w 511"/>
              <a:gd name="T25" fmla="*/ 79491 h 417"/>
              <a:gd name="T26" fmla="*/ 69032 w 511"/>
              <a:gd name="T27" fmla="*/ 79491 h 417"/>
              <a:gd name="T28" fmla="*/ 69032 w 511"/>
              <a:gd name="T29" fmla="*/ 336790 h 417"/>
              <a:gd name="T30" fmla="*/ 19873 w 511"/>
              <a:gd name="T31" fmla="*/ 336790 h 417"/>
              <a:gd name="T32" fmla="*/ 514599 w 511"/>
              <a:gd name="T33" fmla="*/ 416281 h 417"/>
              <a:gd name="T34" fmla="*/ 88904 w 511"/>
              <a:gd name="T35" fmla="*/ 416281 h 417"/>
              <a:gd name="T36" fmla="*/ 88904 w 511"/>
              <a:gd name="T37" fmla="*/ 99364 h 417"/>
              <a:gd name="T38" fmla="*/ 514599 w 511"/>
              <a:gd name="T39" fmla="*/ 99364 h 417"/>
              <a:gd name="T40" fmla="*/ 514599 w 511"/>
              <a:gd name="T41" fmla="*/ 416281 h 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1" h="417">
                <a:moveTo>
                  <a:pt x="445" y="76"/>
                </a:moveTo>
                <a:lnTo>
                  <a:pt x="445" y="0"/>
                </a:lnTo>
                <a:lnTo>
                  <a:pt x="0" y="0"/>
                </a:lnTo>
                <a:lnTo>
                  <a:pt x="0" y="341"/>
                </a:lnTo>
                <a:lnTo>
                  <a:pt x="66" y="341"/>
                </a:lnTo>
                <a:lnTo>
                  <a:pt x="66" y="417"/>
                </a:lnTo>
                <a:lnTo>
                  <a:pt x="511" y="417"/>
                </a:lnTo>
                <a:lnTo>
                  <a:pt x="511" y="76"/>
                </a:lnTo>
                <a:lnTo>
                  <a:pt x="445" y="76"/>
                </a:lnTo>
                <a:close/>
                <a:moveTo>
                  <a:pt x="19" y="322"/>
                </a:moveTo>
                <a:lnTo>
                  <a:pt x="19" y="19"/>
                </a:lnTo>
                <a:lnTo>
                  <a:pt x="426" y="19"/>
                </a:lnTo>
                <a:lnTo>
                  <a:pt x="426" y="76"/>
                </a:lnTo>
                <a:lnTo>
                  <a:pt x="66" y="76"/>
                </a:lnTo>
                <a:lnTo>
                  <a:pt x="66" y="322"/>
                </a:lnTo>
                <a:lnTo>
                  <a:pt x="19" y="322"/>
                </a:lnTo>
                <a:close/>
                <a:moveTo>
                  <a:pt x="492" y="398"/>
                </a:moveTo>
                <a:lnTo>
                  <a:pt x="85" y="398"/>
                </a:lnTo>
                <a:lnTo>
                  <a:pt x="85" y="95"/>
                </a:lnTo>
                <a:lnTo>
                  <a:pt x="492" y="95"/>
                </a:lnTo>
                <a:lnTo>
                  <a:pt x="492" y="39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7" name="组合 236"/>
          <p:cNvGrpSpPr/>
          <p:nvPr/>
        </p:nvGrpSpPr>
        <p:grpSpPr>
          <a:xfrm>
            <a:off x="3053150" y="5012337"/>
            <a:ext cx="863112" cy="547042"/>
            <a:chOff x="2311400" y="5180013"/>
            <a:chExt cx="901700" cy="571500"/>
          </a:xfrm>
          <a:solidFill>
            <a:srgbClr val="157E9F"/>
          </a:solidFill>
        </p:grpSpPr>
        <p:sp>
          <p:nvSpPr>
            <p:cNvPr id="238" name="Freeform 38"/>
            <p:cNvSpPr>
              <a:spLocks noEditPoints="1"/>
            </p:cNvSpPr>
            <p:nvPr/>
          </p:nvSpPr>
          <p:spPr bwMode="auto">
            <a:xfrm>
              <a:off x="2311400" y="5180013"/>
              <a:ext cx="901700" cy="571500"/>
            </a:xfrm>
            <a:custGeom>
              <a:avLst/>
              <a:gdLst>
                <a:gd name="T0" fmla="*/ 196 w 240"/>
                <a:gd name="T1" fmla="*/ 64 h 152"/>
                <a:gd name="T2" fmla="*/ 196 w 240"/>
                <a:gd name="T3" fmla="*/ 62 h 152"/>
                <a:gd name="T4" fmla="*/ 134 w 240"/>
                <a:gd name="T5" fmla="*/ 0 h 152"/>
                <a:gd name="T6" fmla="*/ 78 w 240"/>
                <a:gd name="T7" fmla="*/ 35 h 152"/>
                <a:gd name="T8" fmla="*/ 64 w 240"/>
                <a:gd name="T9" fmla="*/ 32 h 152"/>
                <a:gd name="T10" fmla="*/ 32 w 240"/>
                <a:gd name="T11" fmla="*/ 58 h 152"/>
                <a:gd name="T12" fmla="*/ 0 w 240"/>
                <a:gd name="T13" fmla="*/ 104 h 152"/>
                <a:gd name="T14" fmla="*/ 48 w 240"/>
                <a:gd name="T15" fmla="*/ 152 h 152"/>
                <a:gd name="T16" fmla="*/ 196 w 240"/>
                <a:gd name="T17" fmla="*/ 152 h 152"/>
                <a:gd name="T18" fmla="*/ 196 w 240"/>
                <a:gd name="T19" fmla="*/ 152 h 152"/>
                <a:gd name="T20" fmla="*/ 240 w 240"/>
                <a:gd name="T21" fmla="*/ 108 h 152"/>
                <a:gd name="T22" fmla="*/ 196 w 240"/>
                <a:gd name="T23" fmla="*/ 64 h 152"/>
                <a:gd name="T24" fmla="*/ 196 w 240"/>
                <a:gd name="T25" fmla="*/ 144 h 152"/>
                <a:gd name="T26" fmla="*/ 194 w 240"/>
                <a:gd name="T27" fmla="*/ 144 h 152"/>
                <a:gd name="T28" fmla="*/ 48 w 240"/>
                <a:gd name="T29" fmla="*/ 144 h 152"/>
                <a:gd name="T30" fmla="*/ 8 w 240"/>
                <a:gd name="T31" fmla="*/ 104 h 152"/>
                <a:gd name="T32" fmla="*/ 35 w 240"/>
                <a:gd name="T33" fmla="*/ 66 h 152"/>
                <a:gd name="T34" fmla="*/ 39 w 240"/>
                <a:gd name="T35" fmla="*/ 64 h 152"/>
                <a:gd name="T36" fmla="*/ 40 w 240"/>
                <a:gd name="T37" fmla="*/ 60 h 152"/>
                <a:gd name="T38" fmla="*/ 64 w 240"/>
                <a:gd name="T39" fmla="*/ 40 h 152"/>
                <a:gd name="T40" fmla="*/ 74 w 240"/>
                <a:gd name="T41" fmla="*/ 42 h 152"/>
                <a:gd name="T42" fmla="*/ 82 w 240"/>
                <a:gd name="T43" fmla="*/ 46 h 152"/>
                <a:gd name="T44" fmla="*/ 85 w 240"/>
                <a:gd name="T45" fmla="*/ 38 h 152"/>
                <a:gd name="T46" fmla="*/ 134 w 240"/>
                <a:gd name="T47" fmla="*/ 8 h 152"/>
                <a:gd name="T48" fmla="*/ 188 w 240"/>
                <a:gd name="T49" fmla="*/ 62 h 152"/>
                <a:gd name="T50" fmla="*/ 188 w 240"/>
                <a:gd name="T51" fmla="*/ 62 h 152"/>
                <a:gd name="T52" fmla="*/ 188 w 240"/>
                <a:gd name="T53" fmla="*/ 63 h 152"/>
                <a:gd name="T54" fmla="*/ 188 w 240"/>
                <a:gd name="T55" fmla="*/ 72 h 152"/>
                <a:gd name="T56" fmla="*/ 196 w 240"/>
                <a:gd name="T57" fmla="*/ 72 h 152"/>
                <a:gd name="T58" fmla="*/ 232 w 240"/>
                <a:gd name="T59" fmla="*/ 108 h 152"/>
                <a:gd name="T60" fmla="*/ 196 w 240"/>
                <a:gd name="T6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152">
                  <a:moveTo>
                    <a:pt x="196" y="64"/>
                  </a:moveTo>
                  <a:cubicBezTo>
                    <a:pt x="196" y="63"/>
                    <a:pt x="196" y="62"/>
                    <a:pt x="196" y="62"/>
                  </a:cubicBezTo>
                  <a:cubicBezTo>
                    <a:pt x="196" y="27"/>
                    <a:pt x="168" y="0"/>
                    <a:pt x="134" y="0"/>
                  </a:cubicBezTo>
                  <a:cubicBezTo>
                    <a:pt x="109" y="0"/>
                    <a:pt x="88" y="14"/>
                    <a:pt x="78" y="35"/>
                  </a:cubicBezTo>
                  <a:cubicBezTo>
                    <a:pt x="74" y="33"/>
                    <a:pt x="69" y="32"/>
                    <a:pt x="64" y="32"/>
                  </a:cubicBezTo>
                  <a:cubicBezTo>
                    <a:pt x="48" y="32"/>
                    <a:pt x="35" y="43"/>
                    <a:pt x="32" y="58"/>
                  </a:cubicBezTo>
                  <a:cubicBezTo>
                    <a:pt x="13" y="65"/>
                    <a:pt x="0" y="82"/>
                    <a:pt x="0" y="104"/>
                  </a:cubicBezTo>
                  <a:cubicBezTo>
                    <a:pt x="0" y="130"/>
                    <a:pt x="21" y="152"/>
                    <a:pt x="48" y="152"/>
                  </a:cubicBezTo>
                  <a:cubicBezTo>
                    <a:pt x="196" y="152"/>
                    <a:pt x="196" y="152"/>
                    <a:pt x="196" y="152"/>
                  </a:cubicBezTo>
                  <a:cubicBezTo>
                    <a:pt x="196" y="152"/>
                    <a:pt x="196" y="152"/>
                    <a:pt x="196" y="152"/>
                  </a:cubicBezTo>
                  <a:cubicBezTo>
                    <a:pt x="220" y="151"/>
                    <a:pt x="240" y="132"/>
                    <a:pt x="240" y="108"/>
                  </a:cubicBezTo>
                  <a:cubicBezTo>
                    <a:pt x="240" y="83"/>
                    <a:pt x="220" y="64"/>
                    <a:pt x="196" y="64"/>
                  </a:cubicBezTo>
                  <a:close/>
                  <a:moveTo>
                    <a:pt x="196" y="144"/>
                  </a:moveTo>
                  <a:cubicBezTo>
                    <a:pt x="194" y="144"/>
                    <a:pt x="194" y="144"/>
                    <a:pt x="194" y="144"/>
                  </a:cubicBezTo>
                  <a:cubicBezTo>
                    <a:pt x="48" y="144"/>
                    <a:pt x="48" y="144"/>
                    <a:pt x="48" y="144"/>
                  </a:cubicBezTo>
                  <a:cubicBezTo>
                    <a:pt x="26" y="144"/>
                    <a:pt x="8" y="126"/>
                    <a:pt x="8" y="104"/>
                  </a:cubicBezTo>
                  <a:cubicBezTo>
                    <a:pt x="8" y="86"/>
                    <a:pt x="18" y="71"/>
                    <a:pt x="35" y="66"/>
                  </a:cubicBezTo>
                  <a:cubicBezTo>
                    <a:pt x="39" y="64"/>
                    <a:pt x="39" y="64"/>
                    <a:pt x="39" y="64"/>
                  </a:cubicBezTo>
                  <a:cubicBezTo>
                    <a:pt x="40" y="60"/>
                    <a:pt x="40" y="60"/>
                    <a:pt x="40" y="60"/>
                  </a:cubicBezTo>
                  <a:cubicBezTo>
                    <a:pt x="42" y="48"/>
                    <a:pt x="52" y="40"/>
                    <a:pt x="64" y="40"/>
                  </a:cubicBezTo>
                  <a:cubicBezTo>
                    <a:pt x="67" y="40"/>
                    <a:pt x="71" y="40"/>
                    <a:pt x="74" y="42"/>
                  </a:cubicBezTo>
                  <a:cubicBezTo>
                    <a:pt x="82" y="46"/>
                    <a:pt x="82" y="46"/>
                    <a:pt x="82" y="46"/>
                  </a:cubicBezTo>
                  <a:cubicBezTo>
                    <a:pt x="85" y="38"/>
                    <a:pt x="85" y="38"/>
                    <a:pt x="85" y="38"/>
                  </a:cubicBezTo>
                  <a:cubicBezTo>
                    <a:pt x="94" y="20"/>
                    <a:pt x="113" y="8"/>
                    <a:pt x="134" y="8"/>
                  </a:cubicBezTo>
                  <a:cubicBezTo>
                    <a:pt x="164" y="8"/>
                    <a:pt x="188" y="32"/>
                    <a:pt x="188" y="62"/>
                  </a:cubicBezTo>
                  <a:cubicBezTo>
                    <a:pt x="188" y="62"/>
                    <a:pt x="188" y="62"/>
                    <a:pt x="188" y="62"/>
                  </a:cubicBezTo>
                  <a:cubicBezTo>
                    <a:pt x="188" y="63"/>
                    <a:pt x="188" y="63"/>
                    <a:pt x="188" y="63"/>
                  </a:cubicBezTo>
                  <a:cubicBezTo>
                    <a:pt x="188" y="72"/>
                    <a:pt x="188" y="72"/>
                    <a:pt x="188" y="72"/>
                  </a:cubicBezTo>
                  <a:cubicBezTo>
                    <a:pt x="196" y="72"/>
                    <a:pt x="196" y="72"/>
                    <a:pt x="196" y="72"/>
                  </a:cubicBezTo>
                  <a:cubicBezTo>
                    <a:pt x="215" y="72"/>
                    <a:pt x="232" y="88"/>
                    <a:pt x="232" y="108"/>
                  </a:cubicBezTo>
                  <a:cubicBezTo>
                    <a:pt x="232" y="127"/>
                    <a:pt x="216" y="143"/>
                    <a:pt x="19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9" name="Freeform 39"/>
            <p:cNvSpPr/>
            <p:nvPr/>
          </p:nvSpPr>
          <p:spPr bwMode="auto">
            <a:xfrm>
              <a:off x="2627313" y="5330825"/>
              <a:ext cx="269875" cy="315913"/>
            </a:xfrm>
            <a:custGeom>
              <a:avLst/>
              <a:gdLst>
                <a:gd name="T0" fmla="*/ 36 w 72"/>
                <a:gd name="T1" fmla="*/ 76 h 84"/>
                <a:gd name="T2" fmla="*/ 8 w 72"/>
                <a:gd name="T3" fmla="*/ 48 h 84"/>
                <a:gd name="T4" fmla="*/ 36 w 72"/>
                <a:gd name="T5" fmla="*/ 20 h 84"/>
                <a:gd name="T6" fmla="*/ 36 w 72"/>
                <a:gd name="T7" fmla="*/ 34 h 84"/>
                <a:gd name="T8" fmla="*/ 66 w 72"/>
                <a:gd name="T9" fmla="*/ 17 h 84"/>
                <a:gd name="T10" fmla="*/ 36 w 72"/>
                <a:gd name="T11" fmla="*/ 0 h 84"/>
                <a:gd name="T12" fmla="*/ 36 w 72"/>
                <a:gd name="T13" fmla="*/ 12 h 84"/>
                <a:gd name="T14" fmla="*/ 0 w 72"/>
                <a:gd name="T15" fmla="*/ 48 h 84"/>
                <a:gd name="T16" fmla="*/ 36 w 72"/>
                <a:gd name="T17" fmla="*/ 84 h 84"/>
                <a:gd name="T18" fmla="*/ 72 w 72"/>
                <a:gd name="T19" fmla="*/ 48 h 84"/>
                <a:gd name="T20" fmla="*/ 64 w 72"/>
                <a:gd name="T21" fmla="*/ 48 h 84"/>
                <a:gd name="T22" fmla="*/ 36 w 72"/>
                <a:gd name="T23"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84">
                  <a:moveTo>
                    <a:pt x="36" y="76"/>
                  </a:moveTo>
                  <a:cubicBezTo>
                    <a:pt x="20" y="76"/>
                    <a:pt x="8" y="63"/>
                    <a:pt x="8" y="48"/>
                  </a:cubicBezTo>
                  <a:cubicBezTo>
                    <a:pt x="8" y="32"/>
                    <a:pt x="20" y="20"/>
                    <a:pt x="36" y="20"/>
                  </a:cubicBezTo>
                  <a:cubicBezTo>
                    <a:pt x="36" y="34"/>
                    <a:pt x="36" y="34"/>
                    <a:pt x="36" y="34"/>
                  </a:cubicBezTo>
                  <a:cubicBezTo>
                    <a:pt x="66" y="17"/>
                    <a:pt x="66" y="17"/>
                    <a:pt x="66" y="17"/>
                  </a:cubicBezTo>
                  <a:cubicBezTo>
                    <a:pt x="36" y="0"/>
                    <a:pt x="36" y="0"/>
                    <a:pt x="36" y="0"/>
                  </a:cubicBezTo>
                  <a:cubicBezTo>
                    <a:pt x="36" y="12"/>
                    <a:pt x="36" y="12"/>
                    <a:pt x="36" y="12"/>
                  </a:cubicBezTo>
                  <a:cubicBezTo>
                    <a:pt x="16" y="12"/>
                    <a:pt x="0" y="28"/>
                    <a:pt x="0" y="48"/>
                  </a:cubicBezTo>
                  <a:cubicBezTo>
                    <a:pt x="0" y="67"/>
                    <a:pt x="16" y="84"/>
                    <a:pt x="36" y="84"/>
                  </a:cubicBezTo>
                  <a:cubicBezTo>
                    <a:pt x="55" y="84"/>
                    <a:pt x="72" y="67"/>
                    <a:pt x="72" y="48"/>
                  </a:cubicBezTo>
                  <a:cubicBezTo>
                    <a:pt x="64" y="48"/>
                    <a:pt x="64" y="48"/>
                    <a:pt x="64" y="48"/>
                  </a:cubicBezTo>
                  <a:cubicBezTo>
                    <a:pt x="64" y="63"/>
                    <a:pt x="51" y="76"/>
                    <a:pt x="3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40" name="Freeform 40"/>
          <p:cNvSpPr>
            <a:spLocks noEditPoints="1"/>
          </p:cNvSpPr>
          <p:nvPr/>
        </p:nvSpPr>
        <p:spPr bwMode="auto">
          <a:xfrm>
            <a:off x="6999597" y="4926469"/>
            <a:ext cx="719588" cy="719588"/>
          </a:xfrm>
          <a:custGeom>
            <a:avLst/>
            <a:gdLst>
              <a:gd name="T0" fmla="*/ 179900 w 473"/>
              <a:gd name="T1" fmla="*/ 316918 h 473"/>
              <a:gd name="T2" fmla="*/ 269851 w 473"/>
              <a:gd name="T3" fmla="*/ 494726 h 473"/>
              <a:gd name="T4" fmla="*/ 494726 w 473"/>
              <a:gd name="T5" fmla="*/ 0 h 473"/>
              <a:gd name="T6" fmla="*/ 0 w 473"/>
              <a:gd name="T7" fmla="*/ 237427 h 473"/>
              <a:gd name="T8" fmla="*/ 179900 w 473"/>
              <a:gd name="T9" fmla="*/ 316918 h 473"/>
              <a:gd name="T10" fmla="*/ 185130 w 473"/>
              <a:gd name="T11" fmla="*/ 297045 h 473"/>
              <a:gd name="T12" fmla="*/ 49159 w 473"/>
              <a:gd name="T13" fmla="*/ 234289 h 473"/>
              <a:gd name="T14" fmla="*/ 427786 w 473"/>
              <a:gd name="T15" fmla="*/ 54388 h 473"/>
              <a:gd name="T16" fmla="*/ 185130 w 473"/>
              <a:gd name="T17" fmla="*/ 297045 h 473"/>
              <a:gd name="T18" fmla="*/ 269851 w 473"/>
              <a:gd name="T19" fmla="*/ 447659 h 473"/>
              <a:gd name="T20" fmla="*/ 199773 w 473"/>
              <a:gd name="T21" fmla="*/ 309596 h 473"/>
              <a:gd name="T22" fmla="*/ 442429 w 473"/>
              <a:gd name="T23" fmla="*/ 63802 h 473"/>
              <a:gd name="T24" fmla="*/ 269851 w 473"/>
              <a:gd name="T25" fmla="*/ 447659 h 4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3" h="473">
                <a:moveTo>
                  <a:pt x="172" y="303"/>
                </a:moveTo>
                <a:lnTo>
                  <a:pt x="258" y="473"/>
                </a:lnTo>
                <a:lnTo>
                  <a:pt x="473" y="0"/>
                </a:lnTo>
                <a:lnTo>
                  <a:pt x="0" y="227"/>
                </a:lnTo>
                <a:lnTo>
                  <a:pt x="172" y="303"/>
                </a:lnTo>
                <a:close/>
                <a:moveTo>
                  <a:pt x="177" y="284"/>
                </a:moveTo>
                <a:lnTo>
                  <a:pt x="47" y="224"/>
                </a:lnTo>
                <a:lnTo>
                  <a:pt x="409" y="52"/>
                </a:lnTo>
                <a:lnTo>
                  <a:pt x="177" y="284"/>
                </a:lnTo>
                <a:close/>
                <a:moveTo>
                  <a:pt x="258" y="428"/>
                </a:moveTo>
                <a:lnTo>
                  <a:pt x="191" y="296"/>
                </a:lnTo>
                <a:lnTo>
                  <a:pt x="423" y="61"/>
                </a:lnTo>
                <a:lnTo>
                  <a:pt x="258" y="428"/>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1" name="Freeform 41"/>
          <p:cNvSpPr>
            <a:spLocks noEditPoints="1"/>
          </p:cNvSpPr>
          <p:nvPr/>
        </p:nvSpPr>
        <p:spPr bwMode="auto">
          <a:xfrm>
            <a:off x="10895059" y="1120955"/>
            <a:ext cx="689606" cy="590431"/>
          </a:xfrm>
          <a:custGeom>
            <a:avLst/>
            <a:gdLst>
              <a:gd name="T0" fmla="*/ 435282 w 192"/>
              <a:gd name="T1" fmla="*/ 49490 h 164"/>
              <a:gd name="T2" fmla="*/ 178070 w 192"/>
              <a:gd name="T3" fmla="*/ 49490 h 164"/>
              <a:gd name="T4" fmla="*/ 178070 w 192"/>
              <a:gd name="T5" fmla="*/ 39592 h 164"/>
              <a:gd name="T6" fmla="*/ 138499 w 192"/>
              <a:gd name="T7" fmla="*/ 0 h 164"/>
              <a:gd name="T8" fmla="*/ 39571 w 192"/>
              <a:gd name="T9" fmla="*/ 0 h 164"/>
              <a:gd name="T10" fmla="*/ 0 w 192"/>
              <a:gd name="T11" fmla="*/ 39592 h 164"/>
              <a:gd name="T12" fmla="*/ 0 w 192"/>
              <a:gd name="T13" fmla="*/ 89083 h 164"/>
              <a:gd name="T14" fmla="*/ 0 w 192"/>
              <a:gd name="T15" fmla="*/ 158369 h 164"/>
              <a:gd name="T16" fmla="*/ 0 w 192"/>
              <a:gd name="T17" fmla="*/ 366229 h 164"/>
              <a:gd name="T18" fmla="*/ 39571 w 192"/>
              <a:gd name="T19" fmla="*/ 405821 h 164"/>
              <a:gd name="T20" fmla="*/ 435282 w 192"/>
              <a:gd name="T21" fmla="*/ 405821 h 164"/>
              <a:gd name="T22" fmla="*/ 474853 w 192"/>
              <a:gd name="T23" fmla="*/ 366229 h 164"/>
              <a:gd name="T24" fmla="*/ 474853 w 192"/>
              <a:gd name="T25" fmla="*/ 89083 h 164"/>
              <a:gd name="T26" fmla="*/ 435282 w 192"/>
              <a:gd name="T27" fmla="*/ 49490 h 164"/>
              <a:gd name="T28" fmla="*/ 19786 w 192"/>
              <a:gd name="T29" fmla="*/ 39592 h 164"/>
              <a:gd name="T30" fmla="*/ 39571 w 192"/>
              <a:gd name="T31" fmla="*/ 19796 h 164"/>
              <a:gd name="T32" fmla="*/ 138499 w 192"/>
              <a:gd name="T33" fmla="*/ 19796 h 164"/>
              <a:gd name="T34" fmla="*/ 158284 w 192"/>
              <a:gd name="T35" fmla="*/ 39592 h 164"/>
              <a:gd name="T36" fmla="*/ 158284 w 192"/>
              <a:gd name="T37" fmla="*/ 49490 h 164"/>
              <a:gd name="T38" fmla="*/ 158284 w 192"/>
              <a:gd name="T39" fmla="*/ 69287 h 164"/>
              <a:gd name="T40" fmla="*/ 178070 w 192"/>
              <a:gd name="T41" fmla="*/ 69287 h 164"/>
              <a:gd name="T42" fmla="*/ 435282 w 192"/>
              <a:gd name="T43" fmla="*/ 69287 h 164"/>
              <a:gd name="T44" fmla="*/ 455067 w 192"/>
              <a:gd name="T45" fmla="*/ 89083 h 164"/>
              <a:gd name="T46" fmla="*/ 455067 w 192"/>
              <a:gd name="T47" fmla="*/ 108879 h 164"/>
              <a:gd name="T48" fmla="*/ 19786 w 192"/>
              <a:gd name="T49" fmla="*/ 108879 h 164"/>
              <a:gd name="T50" fmla="*/ 19786 w 192"/>
              <a:gd name="T51" fmla="*/ 89083 h 164"/>
              <a:gd name="T52" fmla="*/ 19786 w 192"/>
              <a:gd name="T53" fmla="*/ 39592 h 164"/>
              <a:gd name="T54" fmla="*/ 435282 w 192"/>
              <a:gd name="T55" fmla="*/ 386025 h 164"/>
              <a:gd name="T56" fmla="*/ 39571 w 192"/>
              <a:gd name="T57" fmla="*/ 386025 h 164"/>
              <a:gd name="T58" fmla="*/ 19786 w 192"/>
              <a:gd name="T59" fmla="*/ 366229 h 164"/>
              <a:gd name="T60" fmla="*/ 19786 w 192"/>
              <a:gd name="T61" fmla="*/ 158369 h 164"/>
              <a:gd name="T62" fmla="*/ 19786 w 192"/>
              <a:gd name="T63" fmla="*/ 128675 h 164"/>
              <a:gd name="T64" fmla="*/ 455067 w 192"/>
              <a:gd name="T65" fmla="*/ 128675 h 164"/>
              <a:gd name="T66" fmla="*/ 455067 w 192"/>
              <a:gd name="T67" fmla="*/ 366229 h 164"/>
              <a:gd name="T68" fmla="*/ 435282 w 192"/>
              <a:gd name="T69" fmla="*/ 386025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164">
                <a:moveTo>
                  <a:pt x="176" y="20"/>
                </a:moveTo>
                <a:cubicBezTo>
                  <a:pt x="72" y="20"/>
                  <a:pt x="72" y="20"/>
                  <a:pt x="72" y="20"/>
                </a:cubicBezTo>
                <a:cubicBezTo>
                  <a:pt x="72" y="16"/>
                  <a:pt x="72" y="16"/>
                  <a:pt x="72" y="16"/>
                </a:cubicBezTo>
                <a:cubicBezTo>
                  <a:pt x="72" y="7"/>
                  <a:pt x="65" y="0"/>
                  <a:pt x="56" y="0"/>
                </a:cubicBezTo>
                <a:cubicBezTo>
                  <a:pt x="16" y="0"/>
                  <a:pt x="16" y="0"/>
                  <a:pt x="16" y="0"/>
                </a:cubicBezTo>
                <a:cubicBezTo>
                  <a:pt x="8" y="0"/>
                  <a:pt x="0" y="7"/>
                  <a:pt x="0" y="16"/>
                </a:cubicBezTo>
                <a:cubicBezTo>
                  <a:pt x="0" y="36"/>
                  <a:pt x="0" y="36"/>
                  <a:pt x="0" y="36"/>
                </a:cubicBezTo>
                <a:cubicBezTo>
                  <a:pt x="0" y="64"/>
                  <a:pt x="0" y="64"/>
                  <a:pt x="0" y="64"/>
                </a:cubicBezTo>
                <a:cubicBezTo>
                  <a:pt x="0" y="148"/>
                  <a:pt x="0" y="148"/>
                  <a:pt x="0" y="148"/>
                </a:cubicBezTo>
                <a:cubicBezTo>
                  <a:pt x="0" y="156"/>
                  <a:pt x="8" y="164"/>
                  <a:pt x="16" y="164"/>
                </a:cubicBezTo>
                <a:cubicBezTo>
                  <a:pt x="176" y="164"/>
                  <a:pt x="176" y="164"/>
                  <a:pt x="176" y="164"/>
                </a:cubicBezTo>
                <a:cubicBezTo>
                  <a:pt x="185" y="164"/>
                  <a:pt x="192" y="156"/>
                  <a:pt x="192" y="148"/>
                </a:cubicBezTo>
                <a:cubicBezTo>
                  <a:pt x="192" y="36"/>
                  <a:pt x="192" y="36"/>
                  <a:pt x="192" y="36"/>
                </a:cubicBezTo>
                <a:cubicBezTo>
                  <a:pt x="192" y="27"/>
                  <a:pt x="185" y="20"/>
                  <a:pt x="176" y="20"/>
                </a:cubicBezTo>
                <a:close/>
                <a:moveTo>
                  <a:pt x="8" y="16"/>
                </a:moveTo>
                <a:cubicBezTo>
                  <a:pt x="8" y="11"/>
                  <a:pt x="12" y="8"/>
                  <a:pt x="16" y="8"/>
                </a:cubicBezTo>
                <a:cubicBezTo>
                  <a:pt x="56" y="8"/>
                  <a:pt x="56" y="8"/>
                  <a:pt x="56" y="8"/>
                </a:cubicBezTo>
                <a:cubicBezTo>
                  <a:pt x="61" y="8"/>
                  <a:pt x="64" y="11"/>
                  <a:pt x="64" y="16"/>
                </a:cubicBezTo>
                <a:cubicBezTo>
                  <a:pt x="64" y="20"/>
                  <a:pt x="64" y="20"/>
                  <a:pt x="64" y="20"/>
                </a:cubicBezTo>
                <a:cubicBezTo>
                  <a:pt x="64" y="28"/>
                  <a:pt x="64" y="28"/>
                  <a:pt x="64" y="28"/>
                </a:cubicBezTo>
                <a:cubicBezTo>
                  <a:pt x="72" y="28"/>
                  <a:pt x="72" y="28"/>
                  <a:pt x="72" y="28"/>
                </a:cubicBezTo>
                <a:cubicBezTo>
                  <a:pt x="176" y="28"/>
                  <a:pt x="176" y="28"/>
                  <a:pt x="176" y="28"/>
                </a:cubicBezTo>
                <a:cubicBezTo>
                  <a:pt x="181" y="28"/>
                  <a:pt x="184" y="31"/>
                  <a:pt x="184" y="36"/>
                </a:cubicBezTo>
                <a:cubicBezTo>
                  <a:pt x="184" y="44"/>
                  <a:pt x="184" y="44"/>
                  <a:pt x="184" y="44"/>
                </a:cubicBezTo>
                <a:cubicBezTo>
                  <a:pt x="8" y="44"/>
                  <a:pt x="8" y="44"/>
                  <a:pt x="8" y="44"/>
                </a:cubicBezTo>
                <a:cubicBezTo>
                  <a:pt x="8" y="36"/>
                  <a:pt x="8" y="36"/>
                  <a:pt x="8" y="36"/>
                </a:cubicBezTo>
                <a:lnTo>
                  <a:pt x="8" y="16"/>
                </a:lnTo>
                <a:close/>
                <a:moveTo>
                  <a:pt x="176" y="156"/>
                </a:moveTo>
                <a:cubicBezTo>
                  <a:pt x="16" y="156"/>
                  <a:pt x="16" y="156"/>
                  <a:pt x="16" y="156"/>
                </a:cubicBezTo>
                <a:cubicBezTo>
                  <a:pt x="12" y="156"/>
                  <a:pt x="8" y="152"/>
                  <a:pt x="8" y="148"/>
                </a:cubicBezTo>
                <a:cubicBezTo>
                  <a:pt x="8" y="64"/>
                  <a:pt x="8" y="64"/>
                  <a:pt x="8" y="64"/>
                </a:cubicBezTo>
                <a:cubicBezTo>
                  <a:pt x="8" y="52"/>
                  <a:pt x="8" y="52"/>
                  <a:pt x="8" y="52"/>
                </a:cubicBezTo>
                <a:cubicBezTo>
                  <a:pt x="184" y="52"/>
                  <a:pt x="184" y="52"/>
                  <a:pt x="184" y="52"/>
                </a:cubicBezTo>
                <a:cubicBezTo>
                  <a:pt x="184" y="148"/>
                  <a:pt x="184" y="148"/>
                  <a:pt x="184" y="148"/>
                </a:cubicBezTo>
                <a:cubicBezTo>
                  <a:pt x="184" y="152"/>
                  <a:pt x="181" y="156"/>
                  <a:pt x="176" y="156"/>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2" name="Freeform 42"/>
          <p:cNvSpPr>
            <a:spLocks noEditPoints="1"/>
          </p:cNvSpPr>
          <p:nvPr/>
        </p:nvSpPr>
        <p:spPr bwMode="auto">
          <a:xfrm>
            <a:off x="3117972" y="2481714"/>
            <a:ext cx="719588" cy="458969"/>
          </a:xfrm>
          <a:custGeom>
            <a:avLst/>
            <a:gdLst>
              <a:gd name="T0" fmla="*/ 474937 w 200"/>
              <a:gd name="T1" fmla="*/ 0 h 128"/>
              <a:gd name="T2" fmla="*/ 22263 w 200"/>
              <a:gd name="T3" fmla="*/ 0 h 128"/>
              <a:gd name="T4" fmla="*/ 17315 w 200"/>
              <a:gd name="T5" fmla="*/ 0 h 128"/>
              <a:gd name="T6" fmla="*/ 7421 w 200"/>
              <a:gd name="T7" fmla="*/ 0 h 128"/>
              <a:gd name="T8" fmla="*/ 0 w 200"/>
              <a:gd name="T9" fmla="*/ 0 h 128"/>
              <a:gd name="T10" fmla="*/ 0 w 200"/>
              <a:gd name="T11" fmla="*/ 316918 h 128"/>
              <a:gd name="T12" fmla="*/ 494726 w 200"/>
              <a:gd name="T13" fmla="*/ 316918 h 128"/>
              <a:gd name="T14" fmla="*/ 494726 w 200"/>
              <a:gd name="T15" fmla="*/ 0 h 128"/>
              <a:gd name="T16" fmla="*/ 479884 w 200"/>
              <a:gd name="T17" fmla="*/ 0 h 128"/>
              <a:gd name="T18" fmla="*/ 474937 w 200"/>
              <a:gd name="T19" fmla="*/ 0 h 128"/>
              <a:gd name="T20" fmla="*/ 455148 w 200"/>
              <a:gd name="T21" fmla="*/ 19807 h 128"/>
              <a:gd name="T22" fmla="*/ 264678 w 200"/>
              <a:gd name="T23" fmla="*/ 210453 h 128"/>
              <a:gd name="T24" fmla="*/ 232521 w 200"/>
              <a:gd name="T25" fmla="*/ 210453 h 128"/>
              <a:gd name="T26" fmla="*/ 42052 w 200"/>
              <a:gd name="T27" fmla="*/ 19807 h 128"/>
              <a:gd name="T28" fmla="*/ 455148 w 200"/>
              <a:gd name="T29" fmla="*/ 19807 h 128"/>
              <a:gd name="T30" fmla="*/ 19789 w 200"/>
              <a:gd name="T31" fmla="*/ 27235 h 128"/>
              <a:gd name="T32" fmla="*/ 148418 w 200"/>
              <a:gd name="T33" fmla="*/ 155983 h 128"/>
              <a:gd name="T34" fmla="*/ 19789 w 200"/>
              <a:gd name="T35" fmla="*/ 284731 h 128"/>
              <a:gd name="T36" fmla="*/ 19789 w 200"/>
              <a:gd name="T37" fmla="*/ 27235 h 128"/>
              <a:gd name="T38" fmla="*/ 37104 w 200"/>
              <a:gd name="T39" fmla="*/ 297111 h 128"/>
              <a:gd name="T40" fmla="*/ 163260 w 200"/>
              <a:gd name="T41" fmla="*/ 168363 h 128"/>
              <a:gd name="T42" fmla="*/ 217679 w 200"/>
              <a:gd name="T43" fmla="*/ 225309 h 128"/>
              <a:gd name="T44" fmla="*/ 247363 w 200"/>
              <a:gd name="T45" fmla="*/ 237689 h 128"/>
              <a:gd name="T46" fmla="*/ 279520 w 200"/>
              <a:gd name="T47" fmla="*/ 225309 h 128"/>
              <a:gd name="T48" fmla="*/ 333940 w 200"/>
              <a:gd name="T49" fmla="*/ 168363 h 128"/>
              <a:gd name="T50" fmla="*/ 460095 w 200"/>
              <a:gd name="T51" fmla="*/ 297111 h 128"/>
              <a:gd name="T52" fmla="*/ 37104 w 200"/>
              <a:gd name="T53" fmla="*/ 297111 h 128"/>
              <a:gd name="T54" fmla="*/ 474937 w 200"/>
              <a:gd name="T55" fmla="*/ 284731 h 128"/>
              <a:gd name="T56" fmla="*/ 346308 w 200"/>
              <a:gd name="T57" fmla="*/ 155983 h 128"/>
              <a:gd name="T58" fmla="*/ 474937 w 200"/>
              <a:gd name="T59" fmla="*/ 27235 h 128"/>
              <a:gd name="T60" fmla="*/ 474937 w 200"/>
              <a:gd name="T61" fmla="*/ 284731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0" h="128">
                <a:moveTo>
                  <a:pt x="192" y="0"/>
                </a:moveTo>
                <a:cubicBezTo>
                  <a:pt x="9" y="0"/>
                  <a:pt x="9" y="0"/>
                  <a:pt x="9" y="0"/>
                </a:cubicBezTo>
                <a:cubicBezTo>
                  <a:pt x="7" y="0"/>
                  <a:pt x="7" y="0"/>
                  <a:pt x="7" y="0"/>
                </a:cubicBezTo>
                <a:cubicBezTo>
                  <a:pt x="3" y="0"/>
                  <a:pt x="3" y="0"/>
                  <a:pt x="3" y="0"/>
                </a:cubicBezTo>
                <a:cubicBezTo>
                  <a:pt x="0" y="0"/>
                  <a:pt x="0" y="0"/>
                  <a:pt x="0" y="0"/>
                </a:cubicBezTo>
                <a:cubicBezTo>
                  <a:pt x="0" y="128"/>
                  <a:pt x="0" y="128"/>
                  <a:pt x="0" y="128"/>
                </a:cubicBezTo>
                <a:cubicBezTo>
                  <a:pt x="200" y="128"/>
                  <a:pt x="200" y="128"/>
                  <a:pt x="200" y="128"/>
                </a:cubicBezTo>
                <a:cubicBezTo>
                  <a:pt x="200" y="0"/>
                  <a:pt x="200" y="0"/>
                  <a:pt x="200" y="0"/>
                </a:cubicBezTo>
                <a:cubicBezTo>
                  <a:pt x="194" y="0"/>
                  <a:pt x="194" y="0"/>
                  <a:pt x="194" y="0"/>
                </a:cubicBezTo>
                <a:lnTo>
                  <a:pt x="192" y="0"/>
                </a:lnTo>
                <a:close/>
                <a:moveTo>
                  <a:pt x="184" y="8"/>
                </a:moveTo>
                <a:cubicBezTo>
                  <a:pt x="107" y="85"/>
                  <a:pt x="107" y="85"/>
                  <a:pt x="107" y="85"/>
                </a:cubicBezTo>
                <a:cubicBezTo>
                  <a:pt x="104" y="88"/>
                  <a:pt x="97" y="88"/>
                  <a:pt x="94" y="85"/>
                </a:cubicBezTo>
                <a:cubicBezTo>
                  <a:pt x="17" y="8"/>
                  <a:pt x="17" y="8"/>
                  <a:pt x="17" y="8"/>
                </a:cubicBezTo>
                <a:lnTo>
                  <a:pt x="184" y="8"/>
                </a:lnTo>
                <a:close/>
                <a:moveTo>
                  <a:pt x="8" y="11"/>
                </a:moveTo>
                <a:cubicBezTo>
                  <a:pt x="60" y="63"/>
                  <a:pt x="60" y="63"/>
                  <a:pt x="60" y="63"/>
                </a:cubicBezTo>
                <a:cubicBezTo>
                  <a:pt x="8" y="115"/>
                  <a:pt x="8" y="115"/>
                  <a:pt x="8" y="115"/>
                </a:cubicBezTo>
                <a:lnTo>
                  <a:pt x="8" y="11"/>
                </a:lnTo>
                <a:close/>
                <a:moveTo>
                  <a:pt x="15" y="120"/>
                </a:moveTo>
                <a:cubicBezTo>
                  <a:pt x="66" y="68"/>
                  <a:pt x="66" y="68"/>
                  <a:pt x="66" y="68"/>
                </a:cubicBezTo>
                <a:cubicBezTo>
                  <a:pt x="88" y="91"/>
                  <a:pt x="88" y="91"/>
                  <a:pt x="88" y="91"/>
                </a:cubicBezTo>
                <a:cubicBezTo>
                  <a:pt x="91" y="94"/>
                  <a:pt x="96" y="96"/>
                  <a:pt x="100" y="96"/>
                </a:cubicBezTo>
                <a:cubicBezTo>
                  <a:pt x="105" y="96"/>
                  <a:pt x="109" y="94"/>
                  <a:pt x="113" y="91"/>
                </a:cubicBezTo>
                <a:cubicBezTo>
                  <a:pt x="135" y="68"/>
                  <a:pt x="135" y="68"/>
                  <a:pt x="135" y="68"/>
                </a:cubicBezTo>
                <a:cubicBezTo>
                  <a:pt x="186" y="120"/>
                  <a:pt x="186" y="120"/>
                  <a:pt x="186" y="120"/>
                </a:cubicBezTo>
                <a:lnTo>
                  <a:pt x="15" y="120"/>
                </a:lnTo>
                <a:close/>
                <a:moveTo>
                  <a:pt x="192" y="115"/>
                </a:moveTo>
                <a:cubicBezTo>
                  <a:pt x="140" y="63"/>
                  <a:pt x="140" y="63"/>
                  <a:pt x="140" y="63"/>
                </a:cubicBezTo>
                <a:cubicBezTo>
                  <a:pt x="192" y="11"/>
                  <a:pt x="192" y="11"/>
                  <a:pt x="192" y="11"/>
                </a:cubicBezTo>
                <a:lnTo>
                  <a:pt x="192" y="115"/>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43" name="组合 242"/>
          <p:cNvGrpSpPr/>
          <p:nvPr/>
        </p:nvGrpSpPr>
        <p:grpSpPr>
          <a:xfrm>
            <a:off x="4411639" y="5012337"/>
            <a:ext cx="718754" cy="547042"/>
            <a:chOff x="3730625" y="5180013"/>
            <a:chExt cx="750888" cy="571500"/>
          </a:xfrm>
          <a:solidFill>
            <a:srgbClr val="157E9F"/>
          </a:solidFill>
        </p:grpSpPr>
        <p:sp>
          <p:nvSpPr>
            <p:cNvPr id="244" name="Freeform 43"/>
            <p:cNvSpPr>
              <a:spLocks noEditPoints="1"/>
            </p:cNvSpPr>
            <p:nvPr/>
          </p:nvSpPr>
          <p:spPr bwMode="auto">
            <a:xfrm>
              <a:off x="3730625" y="5180013"/>
              <a:ext cx="750888" cy="571500"/>
            </a:xfrm>
            <a:custGeom>
              <a:avLst/>
              <a:gdLst>
                <a:gd name="T0" fmla="*/ 184 w 200"/>
                <a:gd name="T1" fmla="*/ 24 h 152"/>
                <a:gd name="T2" fmla="*/ 151 w 200"/>
                <a:gd name="T3" fmla="*/ 24 h 152"/>
                <a:gd name="T4" fmla="*/ 132 w 200"/>
                <a:gd name="T5" fmla="*/ 4 h 152"/>
                <a:gd name="T6" fmla="*/ 132 w 200"/>
                <a:gd name="T7" fmla="*/ 4 h 152"/>
                <a:gd name="T8" fmla="*/ 132 w 200"/>
                <a:gd name="T9" fmla="*/ 4 h 152"/>
                <a:gd name="T10" fmla="*/ 132 w 200"/>
                <a:gd name="T11" fmla="*/ 4 h 152"/>
                <a:gd name="T12" fmla="*/ 121 w 200"/>
                <a:gd name="T13" fmla="*/ 0 h 152"/>
                <a:gd name="T14" fmla="*/ 81 w 200"/>
                <a:gd name="T15" fmla="*/ 0 h 152"/>
                <a:gd name="T16" fmla="*/ 69 w 200"/>
                <a:gd name="T17" fmla="*/ 5 h 152"/>
                <a:gd name="T18" fmla="*/ 69 w 200"/>
                <a:gd name="T19" fmla="*/ 5 h 152"/>
                <a:gd name="T20" fmla="*/ 50 w 200"/>
                <a:gd name="T21" fmla="*/ 24 h 152"/>
                <a:gd name="T22" fmla="*/ 16 w 200"/>
                <a:gd name="T23" fmla="*/ 24 h 152"/>
                <a:gd name="T24" fmla="*/ 0 w 200"/>
                <a:gd name="T25" fmla="*/ 40 h 152"/>
                <a:gd name="T26" fmla="*/ 0 w 200"/>
                <a:gd name="T27" fmla="*/ 136 h 152"/>
                <a:gd name="T28" fmla="*/ 16 w 200"/>
                <a:gd name="T29" fmla="*/ 152 h 152"/>
                <a:gd name="T30" fmla="*/ 184 w 200"/>
                <a:gd name="T31" fmla="*/ 152 h 152"/>
                <a:gd name="T32" fmla="*/ 200 w 200"/>
                <a:gd name="T33" fmla="*/ 136 h 152"/>
                <a:gd name="T34" fmla="*/ 200 w 200"/>
                <a:gd name="T35" fmla="*/ 40 h 152"/>
                <a:gd name="T36" fmla="*/ 184 w 200"/>
                <a:gd name="T37" fmla="*/ 24 h 152"/>
                <a:gd name="T38" fmla="*/ 192 w 200"/>
                <a:gd name="T39" fmla="*/ 136 h 152"/>
                <a:gd name="T40" fmla="*/ 184 w 200"/>
                <a:gd name="T41" fmla="*/ 144 h 152"/>
                <a:gd name="T42" fmla="*/ 16 w 200"/>
                <a:gd name="T43" fmla="*/ 144 h 152"/>
                <a:gd name="T44" fmla="*/ 8 w 200"/>
                <a:gd name="T45" fmla="*/ 136 h 152"/>
                <a:gd name="T46" fmla="*/ 8 w 200"/>
                <a:gd name="T47" fmla="*/ 40 h 152"/>
                <a:gd name="T48" fmla="*/ 16 w 200"/>
                <a:gd name="T49" fmla="*/ 32 h 152"/>
                <a:gd name="T50" fmla="*/ 50 w 200"/>
                <a:gd name="T51" fmla="*/ 32 h 152"/>
                <a:gd name="T52" fmla="*/ 54 w 200"/>
                <a:gd name="T53" fmla="*/ 32 h 152"/>
                <a:gd name="T54" fmla="*/ 56 w 200"/>
                <a:gd name="T55" fmla="*/ 29 h 152"/>
                <a:gd name="T56" fmla="*/ 66 w 200"/>
                <a:gd name="T57" fmla="*/ 20 h 152"/>
                <a:gd name="T58" fmla="*/ 66 w 200"/>
                <a:gd name="T59" fmla="*/ 20 h 152"/>
                <a:gd name="T60" fmla="*/ 75 w 200"/>
                <a:gd name="T61" fmla="*/ 10 h 152"/>
                <a:gd name="T62" fmla="*/ 81 w 200"/>
                <a:gd name="T63" fmla="*/ 8 h 152"/>
                <a:gd name="T64" fmla="*/ 121 w 200"/>
                <a:gd name="T65" fmla="*/ 8 h 152"/>
                <a:gd name="T66" fmla="*/ 126 w 200"/>
                <a:gd name="T67" fmla="*/ 10 h 152"/>
                <a:gd name="T68" fmla="*/ 146 w 200"/>
                <a:gd name="T69" fmla="*/ 29 h 152"/>
                <a:gd name="T70" fmla="*/ 148 w 200"/>
                <a:gd name="T71" fmla="*/ 32 h 152"/>
                <a:gd name="T72" fmla="*/ 151 w 200"/>
                <a:gd name="T73" fmla="*/ 32 h 152"/>
                <a:gd name="T74" fmla="*/ 184 w 200"/>
                <a:gd name="T75" fmla="*/ 32 h 152"/>
                <a:gd name="T76" fmla="*/ 192 w 200"/>
                <a:gd name="T77" fmla="*/ 40 h 152"/>
                <a:gd name="T78" fmla="*/ 192 w 200"/>
                <a:gd name="T79"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52">
                  <a:moveTo>
                    <a:pt x="184" y="24"/>
                  </a:moveTo>
                  <a:cubicBezTo>
                    <a:pt x="151" y="24"/>
                    <a:pt x="151" y="24"/>
                    <a:pt x="151" y="24"/>
                  </a:cubicBezTo>
                  <a:cubicBezTo>
                    <a:pt x="132" y="4"/>
                    <a:pt x="132" y="4"/>
                    <a:pt x="132" y="4"/>
                  </a:cubicBezTo>
                  <a:cubicBezTo>
                    <a:pt x="132" y="4"/>
                    <a:pt x="132" y="4"/>
                    <a:pt x="132" y="4"/>
                  </a:cubicBezTo>
                  <a:cubicBezTo>
                    <a:pt x="132" y="4"/>
                    <a:pt x="132" y="4"/>
                    <a:pt x="132" y="4"/>
                  </a:cubicBezTo>
                  <a:cubicBezTo>
                    <a:pt x="132" y="4"/>
                    <a:pt x="132" y="4"/>
                    <a:pt x="132" y="4"/>
                  </a:cubicBezTo>
                  <a:cubicBezTo>
                    <a:pt x="129" y="1"/>
                    <a:pt x="125" y="0"/>
                    <a:pt x="121" y="0"/>
                  </a:cubicBezTo>
                  <a:cubicBezTo>
                    <a:pt x="81" y="0"/>
                    <a:pt x="81" y="0"/>
                    <a:pt x="81" y="0"/>
                  </a:cubicBezTo>
                  <a:cubicBezTo>
                    <a:pt x="76" y="0"/>
                    <a:pt x="72" y="2"/>
                    <a:pt x="69" y="5"/>
                  </a:cubicBezTo>
                  <a:cubicBezTo>
                    <a:pt x="69" y="5"/>
                    <a:pt x="69" y="5"/>
                    <a:pt x="69" y="5"/>
                  </a:cubicBezTo>
                  <a:cubicBezTo>
                    <a:pt x="50" y="24"/>
                    <a:pt x="50" y="24"/>
                    <a:pt x="50" y="24"/>
                  </a:cubicBezTo>
                  <a:cubicBezTo>
                    <a:pt x="16" y="24"/>
                    <a:pt x="16" y="24"/>
                    <a:pt x="16" y="24"/>
                  </a:cubicBezTo>
                  <a:cubicBezTo>
                    <a:pt x="8" y="24"/>
                    <a:pt x="0" y="31"/>
                    <a:pt x="0" y="40"/>
                  </a:cubicBezTo>
                  <a:cubicBezTo>
                    <a:pt x="0" y="136"/>
                    <a:pt x="0" y="136"/>
                    <a:pt x="0" y="136"/>
                  </a:cubicBezTo>
                  <a:cubicBezTo>
                    <a:pt x="0" y="144"/>
                    <a:pt x="8" y="152"/>
                    <a:pt x="16" y="152"/>
                  </a:cubicBezTo>
                  <a:cubicBezTo>
                    <a:pt x="184" y="152"/>
                    <a:pt x="184" y="152"/>
                    <a:pt x="184" y="152"/>
                  </a:cubicBezTo>
                  <a:cubicBezTo>
                    <a:pt x="193" y="152"/>
                    <a:pt x="200" y="144"/>
                    <a:pt x="200" y="136"/>
                  </a:cubicBezTo>
                  <a:cubicBezTo>
                    <a:pt x="200" y="40"/>
                    <a:pt x="200" y="40"/>
                    <a:pt x="200" y="40"/>
                  </a:cubicBezTo>
                  <a:cubicBezTo>
                    <a:pt x="200" y="31"/>
                    <a:pt x="193" y="24"/>
                    <a:pt x="184" y="24"/>
                  </a:cubicBezTo>
                  <a:close/>
                  <a:moveTo>
                    <a:pt x="192" y="136"/>
                  </a:moveTo>
                  <a:cubicBezTo>
                    <a:pt x="192" y="140"/>
                    <a:pt x="189" y="144"/>
                    <a:pt x="184" y="144"/>
                  </a:cubicBezTo>
                  <a:cubicBezTo>
                    <a:pt x="16" y="144"/>
                    <a:pt x="16" y="144"/>
                    <a:pt x="16" y="144"/>
                  </a:cubicBezTo>
                  <a:cubicBezTo>
                    <a:pt x="12" y="144"/>
                    <a:pt x="8" y="140"/>
                    <a:pt x="8" y="136"/>
                  </a:cubicBezTo>
                  <a:cubicBezTo>
                    <a:pt x="8" y="40"/>
                    <a:pt x="8" y="40"/>
                    <a:pt x="8" y="40"/>
                  </a:cubicBezTo>
                  <a:cubicBezTo>
                    <a:pt x="8" y="35"/>
                    <a:pt x="12" y="32"/>
                    <a:pt x="16" y="32"/>
                  </a:cubicBezTo>
                  <a:cubicBezTo>
                    <a:pt x="50" y="32"/>
                    <a:pt x="50" y="32"/>
                    <a:pt x="50" y="32"/>
                  </a:cubicBezTo>
                  <a:cubicBezTo>
                    <a:pt x="54" y="32"/>
                    <a:pt x="54" y="32"/>
                    <a:pt x="54" y="32"/>
                  </a:cubicBezTo>
                  <a:cubicBezTo>
                    <a:pt x="56" y="29"/>
                    <a:pt x="56" y="29"/>
                    <a:pt x="56" y="29"/>
                  </a:cubicBezTo>
                  <a:cubicBezTo>
                    <a:pt x="66" y="20"/>
                    <a:pt x="66" y="20"/>
                    <a:pt x="66" y="20"/>
                  </a:cubicBezTo>
                  <a:cubicBezTo>
                    <a:pt x="66" y="20"/>
                    <a:pt x="66" y="20"/>
                    <a:pt x="66" y="20"/>
                  </a:cubicBezTo>
                  <a:cubicBezTo>
                    <a:pt x="75" y="10"/>
                    <a:pt x="75" y="10"/>
                    <a:pt x="75" y="10"/>
                  </a:cubicBezTo>
                  <a:cubicBezTo>
                    <a:pt x="76" y="9"/>
                    <a:pt x="79" y="8"/>
                    <a:pt x="81" y="8"/>
                  </a:cubicBezTo>
                  <a:cubicBezTo>
                    <a:pt x="121" y="8"/>
                    <a:pt x="121" y="8"/>
                    <a:pt x="121" y="8"/>
                  </a:cubicBezTo>
                  <a:cubicBezTo>
                    <a:pt x="123" y="8"/>
                    <a:pt x="125" y="8"/>
                    <a:pt x="126" y="10"/>
                  </a:cubicBezTo>
                  <a:cubicBezTo>
                    <a:pt x="146" y="29"/>
                    <a:pt x="146" y="29"/>
                    <a:pt x="146" y="29"/>
                  </a:cubicBezTo>
                  <a:cubicBezTo>
                    <a:pt x="148" y="32"/>
                    <a:pt x="148" y="32"/>
                    <a:pt x="148" y="32"/>
                  </a:cubicBezTo>
                  <a:cubicBezTo>
                    <a:pt x="151" y="32"/>
                    <a:pt x="151" y="32"/>
                    <a:pt x="151" y="32"/>
                  </a:cubicBezTo>
                  <a:cubicBezTo>
                    <a:pt x="184" y="32"/>
                    <a:pt x="184" y="32"/>
                    <a:pt x="184" y="32"/>
                  </a:cubicBezTo>
                  <a:cubicBezTo>
                    <a:pt x="189" y="32"/>
                    <a:pt x="192" y="35"/>
                    <a:pt x="192" y="40"/>
                  </a:cubicBezTo>
                  <a:lnTo>
                    <a:pt x="192"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5" name="Freeform 44"/>
            <p:cNvSpPr>
              <a:spLocks noEditPoints="1"/>
            </p:cNvSpPr>
            <p:nvPr/>
          </p:nvSpPr>
          <p:spPr bwMode="auto">
            <a:xfrm>
              <a:off x="3911600" y="5300663"/>
              <a:ext cx="390525" cy="390525"/>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2 w 104"/>
                <a:gd name="T11" fmla="*/ 96 h 104"/>
                <a:gd name="T12" fmla="*/ 8 w 104"/>
                <a:gd name="T13" fmla="*/ 52 h 104"/>
                <a:gd name="T14" fmla="*/ 52 w 104"/>
                <a:gd name="T15" fmla="*/ 8 h 104"/>
                <a:gd name="T16" fmla="*/ 96 w 104"/>
                <a:gd name="T17" fmla="*/ 52 h 104"/>
                <a:gd name="T18" fmla="*/ 52 w 104"/>
                <a:gd name="T19"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4" y="0"/>
                    <a:pt x="0" y="23"/>
                    <a:pt x="0" y="52"/>
                  </a:cubicBezTo>
                  <a:cubicBezTo>
                    <a:pt x="0" y="80"/>
                    <a:pt x="24" y="104"/>
                    <a:pt x="52" y="104"/>
                  </a:cubicBezTo>
                  <a:cubicBezTo>
                    <a:pt x="81" y="104"/>
                    <a:pt x="104" y="80"/>
                    <a:pt x="104" y="52"/>
                  </a:cubicBezTo>
                  <a:cubicBezTo>
                    <a:pt x="104" y="23"/>
                    <a:pt x="81" y="0"/>
                    <a:pt x="52" y="0"/>
                  </a:cubicBezTo>
                  <a:close/>
                  <a:moveTo>
                    <a:pt x="52" y="96"/>
                  </a:moveTo>
                  <a:cubicBezTo>
                    <a:pt x="28" y="96"/>
                    <a:pt x="8" y="76"/>
                    <a:pt x="8" y="52"/>
                  </a:cubicBezTo>
                  <a:cubicBezTo>
                    <a:pt x="8" y="27"/>
                    <a:pt x="28" y="8"/>
                    <a:pt x="52" y="8"/>
                  </a:cubicBezTo>
                  <a:cubicBezTo>
                    <a:pt x="77" y="8"/>
                    <a:pt x="96" y="27"/>
                    <a:pt x="96" y="52"/>
                  </a:cubicBezTo>
                  <a:cubicBezTo>
                    <a:pt x="96" y="76"/>
                    <a:pt x="77" y="96"/>
                    <a:pt x="52"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6" name="Freeform 45"/>
            <p:cNvSpPr>
              <a:spLocks noEditPoints="1"/>
            </p:cNvSpPr>
            <p:nvPr/>
          </p:nvSpPr>
          <p:spPr bwMode="auto">
            <a:xfrm>
              <a:off x="3971925" y="5360988"/>
              <a:ext cx="269875" cy="26987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64 h 72"/>
                <a:gd name="T12" fmla="*/ 8 w 72"/>
                <a:gd name="T13" fmla="*/ 36 h 72"/>
                <a:gd name="T14" fmla="*/ 36 w 72"/>
                <a:gd name="T15" fmla="*/ 8 h 72"/>
                <a:gd name="T16" fmla="*/ 64 w 72"/>
                <a:gd name="T17" fmla="*/ 36 h 72"/>
                <a:gd name="T18" fmla="*/ 36 w 72"/>
                <a:gd name="T19"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7" y="0"/>
                    <a:pt x="0" y="16"/>
                    <a:pt x="0" y="36"/>
                  </a:cubicBezTo>
                  <a:cubicBezTo>
                    <a:pt x="0" y="55"/>
                    <a:pt x="17" y="72"/>
                    <a:pt x="36" y="72"/>
                  </a:cubicBezTo>
                  <a:cubicBezTo>
                    <a:pt x="56" y="72"/>
                    <a:pt x="72" y="55"/>
                    <a:pt x="72" y="36"/>
                  </a:cubicBezTo>
                  <a:cubicBezTo>
                    <a:pt x="72" y="16"/>
                    <a:pt x="56" y="0"/>
                    <a:pt x="36" y="0"/>
                  </a:cubicBezTo>
                  <a:close/>
                  <a:moveTo>
                    <a:pt x="36" y="64"/>
                  </a:moveTo>
                  <a:cubicBezTo>
                    <a:pt x="21" y="64"/>
                    <a:pt x="8" y="51"/>
                    <a:pt x="8" y="36"/>
                  </a:cubicBezTo>
                  <a:cubicBezTo>
                    <a:pt x="8" y="20"/>
                    <a:pt x="21" y="8"/>
                    <a:pt x="36" y="8"/>
                  </a:cubicBezTo>
                  <a:cubicBezTo>
                    <a:pt x="52" y="8"/>
                    <a:pt x="64" y="20"/>
                    <a:pt x="64" y="36"/>
                  </a:cubicBezTo>
                  <a:cubicBezTo>
                    <a:pt x="64" y="51"/>
                    <a:pt x="52" y="64"/>
                    <a:pt x="36"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47" name="组合 246"/>
          <p:cNvGrpSpPr/>
          <p:nvPr/>
        </p:nvGrpSpPr>
        <p:grpSpPr>
          <a:xfrm>
            <a:off x="10880422" y="2354618"/>
            <a:ext cx="718754" cy="718754"/>
            <a:chOff x="10488613" y="2403475"/>
            <a:chExt cx="750888" cy="750888"/>
          </a:xfrm>
          <a:solidFill>
            <a:srgbClr val="157E9F"/>
          </a:solidFill>
        </p:grpSpPr>
        <p:sp>
          <p:nvSpPr>
            <p:cNvPr id="248" name="Freeform 46"/>
            <p:cNvSpPr>
              <a:spLocks noEditPoints="1"/>
            </p:cNvSpPr>
            <p:nvPr/>
          </p:nvSpPr>
          <p:spPr bwMode="auto">
            <a:xfrm>
              <a:off x="10488613" y="2403475"/>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00" y="192"/>
                  </a:moveTo>
                  <a:cubicBezTo>
                    <a:pt x="50" y="192"/>
                    <a:pt x="8" y="151"/>
                    <a:pt x="8" y="100"/>
                  </a:cubicBezTo>
                  <a:cubicBezTo>
                    <a:pt x="8" y="49"/>
                    <a:pt x="50" y="8"/>
                    <a:pt x="100" y="8"/>
                  </a:cubicBezTo>
                  <a:cubicBezTo>
                    <a:pt x="151" y="8"/>
                    <a:pt x="192" y="49"/>
                    <a:pt x="192" y="100"/>
                  </a:cubicBezTo>
                  <a:cubicBezTo>
                    <a:pt x="192" y="151"/>
                    <a:pt x="151" y="192"/>
                    <a:pt x="100"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9" name="Freeform 47"/>
            <p:cNvSpPr/>
            <p:nvPr/>
          </p:nvSpPr>
          <p:spPr bwMode="auto">
            <a:xfrm>
              <a:off x="10642600" y="2552700"/>
              <a:ext cx="446088" cy="452438"/>
            </a:xfrm>
            <a:custGeom>
              <a:avLst/>
              <a:gdLst>
                <a:gd name="T0" fmla="*/ 149 w 281"/>
                <a:gd name="T1" fmla="*/ 0 h 285"/>
                <a:gd name="T2" fmla="*/ 130 w 281"/>
                <a:gd name="T3" fmla="*/ 0 h 285"/>
                <a:gd name="T4" fmla="*/ 130 w 281"/>
                <a:gd name="T5" fmla="*/ 133 h 285"/>
                <a:gd name="T6" fmla="*/ 0 w 281"/>
                <a:gd name="T7" fmla="*/ 133 h 285"/>
                <a:gd name="T8" fmla="*/ 0 w 281"/>
                <a:gd name="T9" fmla="*/ 152 h 285"/>
                <a:gd name="T10" fmla="*/ 130 w 281"/>
                <a:gd name="T11" fmla="*/ 152 h 285"/>
                <a:gd name="T12" fmla="*/ 130 w 281"/>
                <a:gd name="T13" fmla="*/ 285 h 285"/>
                <a:gd name="T14" fmla="*/ 149 w 281"/>
                <a:gd name="T15" fmla="*/ 285 h 285"/>
                <a:gd name="T16" fmla="*/ 149 w 281"/>
                <a:gd name="T17" fmla="*/ 152 h 285"/>
                <a:gd name="T18" fmla="*/ 281 w 281"/>
                <a:gd name="T19" fmla="*/ 152 h 285"/>
                <a:gd name="T20" fmla="*/ 281 w 281"/>
                <a:gd name="T21" fmla="*/ 133 h 285"/>
                <a:gd name="T22" fmla="*/ 149 w 281"/>
                <a:gd name="T23" fmla="*/ 133 h 285"/>
                <a:gd name="T24" fmla="*/ 149 w 281"/>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285">
                  <a:moveTo>
                    <a:pt x="149" y="0"/>
                  </a:moveTo>
                  <a:lnTo>
                    <a:pt x="130" y="0"/>
                  </a:lnTo>
                  <a:lnTo>
                    <a:pt x="130" y="133"/>
                  </a:lnTo>
                  <a:lnTo>
                    <a:pt x="0" y="133"/>
                  </a:lnTo>
                  <a:lnTo>
                    <a:pt x="0" y="152"/>
                  </a:lnTo>
                  <a:lnTo>
                    <a:pt x="130" y="152"/>
                  </a:lnTo>
                  <a:lnTo>
                    <a:pt x="130" y="285"/>
                  </a:lnTo>
                  <a:lnTo>
                    <a:pt x="149" y="285"/>
                  </a:lnTo>
                  <a:lnTo>
                    <a:pt x="149" y="152"/>
                  </a:lnTo>
                  <a:lnTo>
                    <a:pt x="281" y="152"/>
                  </a:lnTo>
                  <a:lnTo>
                    <a:pt x="281" y="133"/>
                  </a:lnTo>
                  <a:lnTo>
                    <a:pt x="149" y="133"/>
                  </a:lnTo>
                  <a:lnTo>
                    <a:pt x="1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50" name="组合 249"/>
          <p:cNvGrpSpPr/>
          <p:nvPr/>
        </p:nvGrpSpPr>
        <p:grpSpPr>
          <a:xfrm>
            <a:off x="10883461" y="3646249"/>
            <a:ext cx="718754" cy="718754"/>
            <a:chOff x="10491788" y="3752850"/>
            <a:chExt cx="750888" cy="750888"/>
          </a:xfrm>
          <a:solidFill>
            <a:srgbClr val="157E9F"/>
          </a:solidFill>
        </p:grpSpPr>
        <p:sp>
          <p:nvSpPr>
            <p:cNvPr id="251" name="Freeform 48"/>
            <p:cNvSpPr>
              <a:spLocks noEditPoints="1"/>
            </p:cNvSpPr>
            <p:nvPr/>
          </p:nvSpPr>
          <p:spPr bwMode="auto">
            <a:xfrm>
              <a:off x="10491788" y="3752850"/>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4"/>
                    <a:pt x="0" y="100"/>
                  </a:cubicBezTo>
                  <a:cubicBezTo>
                    <a:pt x="0" y="155"/>
                    <a:pt x="44" y="200"/>
                    <a:pt x="100" y="200"/>
                  </a:cubicBezTo>
                  <a:cubicBezTo>
                    <a:pt x="155" y="200"/>
                    <a:pt x="200" y="155"/>
                    <a:pt x="200" y="100"/>
                  </a:cubicBezTo>
                  <a:cubicBezTo>
                    <a:pt x="200" y="44"/>
                    <a:pt x="155" y="0"/>
                    <a:pt x="100" y="0"/>
                  </a:cubicBezTo>
                  <a:close/>
                  <a:moveTo>
                    <a:pt x="100" y="192"/>
                  </a:moveTo>
                  <a:cubicBezTo>
                    <a:pt x="49" y="192"/>
                    <a:pt x="8" y="150"/>
                    <a:pt x="8" y="100"/>
                  </a:cubicBezTo>
                  <a:cubicBezTo>
                    <a:pt x="8" y="49"/>
                    <a:pt x="49" y="8"/>
                    <a:pt x="100" y="8"/>
                  </a:cubicBezTo>
                  <a:cubicBezTo>
                    <a:pt x="150" y="8"/>
                    <a:pt x="192" y="49"/>
                    <a:pt x="192" y="100"/>
                  </a:cubicBezTo>
                  <a:cubicBezTo>
                    <a:pt x="192" y="150"/>
                    <a:pt x="150" y="192"/>
                    <a:pt x="100"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2" name="Rectangle 49"/>
            <p:cNvSpPr>
              <a:spLocks noChangeArrowheads="1"/>
            </p:cNvSpPr>
            <p:nvPr/>
          </p:nvSpPr>
          <p:spPr bwMode="auto">
            <a:xfrm>
              <a:off x="10672763" y="4113213"/>
              <a:ext cx="3889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grpSp>
      <p:grpSp>
        <p:nvGrpSpPr>
          <p:cNvPr id="253" name="组合 252"/>
          <p:cNvGrpSpPr/>
          <p:nvPr/>
        </p:nvGrpSpPr>
        <p:grpSpPr>
          <a:xfrm>
            <a:off x="9585753" y="4927242"/>
            <a:ext cx="718754" cy="718754"/>
            <a:chOff x="9136063" y="5091113"/>
            <a:chExt cx="750888" cy="750888"/>
          </a:xfrm>
          <a:solidFill>
            <a:srgbClr val="157E9F"/>
          </a:solidFill>
        </p:grpSpPr>
        <p:sp>
          <p:nvSpPr>
            <p:cNvPr id="254" name="Oval 50"/>
            <p:cNvSpPr>
              <a:spLocks noChangeArrowheads="1"/>
            </p:cNvSpPr>
            <p:nvPr/>
          </p:nvSpPr>
          <p:spPr bwMode="auto">
            <a:xfrm>
              <a:off x="9471025" y="5237163"/>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5" name="Freeform 51"/>
            <p:cNvSpPr/>
            <p:nvPr/>
          </p:nvSpPr>
          <p:spPr bwMode="auto">
            <a:xfrm>
              <a:off x="9455150" y="5357813"/>
              <a:ext cx="120650" cy="315913"/>
            </a:xfrm>
            <a:custGeom>
              <a:avLst/>
              <a:gdLst>
                <a:gd name="T0" fmla="*/ 57 w 76"/>
                <a:gd name="T1" fmla="*/ 19 h 199"/>
                <a:gd name="T2" fmla="*/ 57 w 76"/>
                <a:gd name="T3" fmla="*/ 9 h 199"/>
                <a:gd name="T4" fmla="*/ 57 w 76"/>
                <a:gd name="T5" fmla="*/ 0 h 199"/>
                <a:gd name="T6" fmla="*/ 0 w 76"/>
                <a:gd name="T7" fmla="*/ 0 h 199"/>
                <a:gd name="T8" fmla="*/ 0 w 76"/>
                <a:gd name="T9" fmla="*/ 19 h 199"/>
                <a:gd name="T10" fmla="*/ 19 w 76"/>
                <a:gd name="T11" fmla="*/ 19 h 199"/>
                <a:gd name="T12" fmla="*/ 19 w 76"/>
                <a:gd name="T13" fmla="*/ 180 h 199"/>
                <a:gd name="T14" fmla="*/ 0 w 76"/>
                <a:gd name="T15" fmla="*/ 180 h 199"/>
                <a:gd name="T16" fmla="*/ 0 w 76"/>
                <a:gd name="T17" fmla="*/ 199 h 199"/>
                <a:gd name="T18" fmla="*/ 76 w 76"/>
                <a:gd name="T19" fmla="*/ 199 h 199"/>
                <a:gd name="T20" fmla="*/ 76 w 76"/>
                <a:gd name="T21" fmla="*/ 180 h 199"/>
                <a:gd name="T22" fmla="*/ 57 w 76"/>
                <a:gd name="T23" fmla="*/ 180 h 199"/>
                <a:gd name="T24" fmla="*/ 57 w 76"/>
                <a:gd name="T25" fmla="*/ 1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99">
                  <a:moveTo>
                    <a:pt x="57" y="19"/>
                  </a:moveTo>
                  <a:lnTo>
                    <a:pt x="57" y="9"/>
                  </a:lnTo>
                  <a:lnTo>
                    <a:pt x="57" y="0"/>
                  </a:lnTo>
                  <a:lnTo>
                    <a:pt x="0" y="0"/>
                  </a:lnTo>
                  <a:lnTo>
                    <a:pt x="0" y="19"/>
                  </a:lnTo>
                  <a:lnTo>
                    <a:pt x="19" y="19"/>
                  </a:lnTo>
                  <a:lnTo>
                    <a:pt x="19" y="180"/>
                  </a:lnTo>
                  <a:lnTo>
                    <a:pt x="0" y="180"/>
                  </a:lnTo>
                  <a:lnTo>
                    <a:pt x="0" y="199"/>
                  </a:lnTo>
                  <a:lnTo>
                    <a:pt x="76" y="199"/>
                  </a:lnTo>
                  <a:lnTo>
                    <a:pt x="76" y="180"/>
                  </a:lnTo>
                  <a:lnTo>
                    <a:pt x="57" y="180"/>
                  </a:lnTo>
                  <a:lnTo>
                    <a:pt x="5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6" name="Freeform 52"/>
            <p:cNvSpPr>
              <a:spLocks noEditPoints="1"/>
            </p:cNvSpPr>
            <p:nvPr/>
          </p:nvSpPr>
          <p:spPr bwMode="auto">
            <a:xfrm>
              <a:off x="9136063" y="5091113"/>
              <a:ext cx="750888" cy="75088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6" y="200"/>
                    <a:pt x="200" y="155"/>
                    <a:pt x="200" y="100"/>
                  </a:cubicBezTo>
                  <a:cubicBezTo>
                    <a:pt x="200" y="44"/>
                    <a:pt x="156" y="0"/>
                    <a:pt x="100" y="0"/>
                  </a:cubicBezTo>
                  <a:close/>
                  <a:moveTo>
                    <a:pt x="100" y="192"/>
                  </a:moveTo>
                  <a:cubicBezTo>
                    <a:pt x="50" y="192"/>
                    <a:pt x="8" y="150"/>
                    <a:pt x="8" y="100"/>
                  </a:cubicBezTo>
                  <a:cubicBezTo>
                    <a:pt x="8" y="49"/>
                    <a:pt x="50" y="8"/>
                    <a:pt x="100" y="8"/>
                  </a:cubicBezTo>
                  <a:cubicBezTo>
                    <a:pt x="151" y="8"/>
                    <a:pt x="192" y="49"/>
                    <a:pt x="192" y="100"/>
                  </a:cubicBezTo>
                  <a:cubicBezTo>
                    <a:pt x="192" y="150"/>
                    <a:pt x="151" y="192"/>
                    <a:pt x="100"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57" name="Freeform 53"/>
          <p:cNvSpPr>
            <a:spLocks noEditPoints="1"/>
          </p:cNvSpPr>
          <p:nvPr/>
        </p:nvSpPr>
        <p:spPr bwMode="auto">
          <a:xfrm>
            <a:off x="10881221" y="5011805"/>
            <a:ext cx="721895" cy="544304"/>
          </a:xfrm>
          <a:custGeom>
            <a:avLst/>
            <a:gdLst>
              <a:gd name="T0" fmla="*/ 217512 w 201"/>
              <a:gd name="T1" fmla="*/ 37196 h 151"/>
              <a:gd name="T2" fmla="*/ 217512 w 201"/>
              <a:gd name="T3" fmla="*/ 99190 h 151"/>
              <a:gd name="T4" fmla="*/ 217512 w 201"/>
              <a:gd name="T5" fmla="*/ 119029 h 151"/>
              <a:gd name="T6" fmla="*/ 237286 w 201"/>
              <a:gd name="T7" fmla="*/ 119029 h 151"/>
              <a:gd name="T8" fmla="*/ 469629 w 201"/>
              <a:gd name="T9" fmla="*/ 305011 h 151"/>
              <a:gd name="T10" fmla="*/ 237286 w 201"/>
              <a:gd name="T11" fmla="*/ 218219 h 151"/>
              <a:gd name="T12" fmla="*/ 217512 w 201"/>
              <a:gd name="T13" fmla="*/ 218219 h 151"/>
              <a:gd name="T14" fmla="*/ 217512 w 201"/>
              <a:gd name="T15" fmla="*/ 238057 h 151"/>
              <a:gd name="T16" fmla="*/ 217512 w 201"/>
              <a:gd name="T17" fmla="*/ 297571 h 151"/>
              <a:gd name="T18" fmla="*/ 34604 w 201"/>
              <a:gd name="T19" fmla="*/ 168624 h 151"/>
              <a:gd name="T20" fmla="*/ 217512 w 201"/>
              <a:gd name="T21" fmla="*/ 37196 h 151"/>
              <a:gd name="T22" fmla="*/ 237286 w 201"/>
              <a:gd name="T23" fmla="*/ 0 h 151"/>
              <a:gd name="T24" fmla="*/ 0 w 201"/>
              <a:gd name="T25" fmla="*/ 168624 h 151"/>
              <a:gd name="T26" fmla="*/ 237286 w 201"/>
              <a:gd name="T27" fmla="*/ 337248 h 151"/>
              <a:gd name="T28" fmla="*/ 237286 w 201"/>
              <a:gd name="T29" fmla="*/ 238057 h 151"/>
              <a:gd name="T30" fmla="*/ 496818 w 201"/>
              <a:gd name="T31" fmla="*/ 374444 h 151"/>
              <a:gd name="T32" fmla="*/ 237286 w 201"/>
              <a:gd name="T33" fmla="*/ 99190 h 151"/>
              <a:gd name="T34" fmla="*/ 237286 w 201"/>
              <a:gd name="T35" fmla="*/ 0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151">
                <a:moveTo>
                  <a:pt x="88" y="15"/>
                </a:moveTo>
                <a:cubicBezTo>
                  <a:pt x="88" y="40"/>
                  <a:pt x="88" y="40"/>
                  <a:pt x="88" y="40"/>
                </a:cubicBezTo>
                <a:cubicBezTo>
                  <a:pt x="88" y="48"/>
                  <a:pt x="88" y="48"/>
                  <a:pt x="88" y="48"/>
                </a:cubicBezTo>
                <a:cubicBezTo>
                  <a:pt x="96" y="48"/>
                  <a:pt x="96" y="48"/>
                  <a:pt x="96" y="48"/>
                </a:cubicBezTo>
                <a:cubicBezTo>
                  <a:pt x="151" y="49"/>
                  <a:pt x="182" y="73"/>
                  <a:pt x="190" y="123"/>
                </a:cubicBezTo>
                <a:cubicBezTo>
                  <a:pt x="160" y="88"/>
                  <a:pt x="125" y="88"/>
                  <a:pt x="96" y="88"/>
                </a:cubicBezTo>
                <a:cubicBezTo>
                  <a:pt x="88" y="88"/>
                  <a:pt x="88" y="88"/>
                  <a:pt x="88" y="88"/>
                </a:cubicBezTo>
                <a:cubicBezTo>
                  <a:pt x="88" y="96"/>
                  <a:pt x="88" y="96"/>
                  <a:pt x="88" y="96"/>
                </a:cubicBezTo>
                <a:cubicBezTo>
                  <a:pt x="88" y="120"/>
                  <a:pt x="88" y="120"/>
                  <a:pt x="88" y="120"/>
                </a:cubicBezTo>
                <a:cubicBezTo>
                  <a:pt x="14" y="68"/>
                  <a:pt x="14" y="68"/>
                  <a:pt x="14" y="68"/>
                </a:cubicBezTo>
                <a:cubicBezTo>
                  <a:pt x="88" y="15"/>
                  <a:pt x="88" y="15"/>
                  <a:pt x="88" y="15"/>
                </a:cubicBezTo>
                <a:moveTo>
                  <a:pt x="96" y="0"/>
                </a:moveTo>
                <a:cubicBezTo>
                  <a:pt x="0" y="68"/>
                  <a:pt x="0" y="68"/>
                  <a:pt x="0" y="68"/>
                </a:cubicBezTo>
                <a:cubicBezTo>
                  <a:pt x="96" y="136"/>
                  <a:pt x="96" y="136"/>
                  <a:pt x="96" y="136"/>
                </a:cubicBezTo>
                <a:cubicBezTo>
                  <a:pt x="96" y="96"/>
                  <a:pt x="96" y="96"/>
                  <a:pt x="96" y="96"/>
                </a:cubicBezTo>
                <a:cubicBezTo>
                  <a:pt x="135" y="96"/>
                  <a:pt x="170" y="98"/>
                  <a:pt x="201" y="151"/>
                </a:cubicBezTo>
                <a:cubicBezTo>
                  <a:pt x="201" y="117"/>
                  <a:pt x="195" y="41"/>
                  <a:pt x="96" y="40"/>
                </a:cubicBezTo>
                <a:cubicBezTo>
                  <a:pt x="96" y="0"/>
                  <a:pt x="96" y="0"/>
                  <a:pt x="96" y="0"/>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8" name="组合 257"/>
          <p:cNvGrpSpPr/>
          <p:nvPr/>
        </p:nvGrpSpPr>
        <p:grpSpPr>
          <a:xfrm>
            <a:off x="9590312" y="3760216"/>
            <a:ext cx="718754" cy="489300"/>
            <a:chOff x="9140825" y="3871913"/>
            <a:chExt cx="750888" cy="511175"/>
          </a:xfrm>
          <a:solidFill>
            <a:srgbClr val="157E9F"/>
          </a:solidFill>
        </p:grpSpPr>
        <p:sp>
          <p:nvSpPr>
            <p:cNvPr id="259" name="Freeform 54"/>
            <p:cNvSpPr/>
            <p:nvPr/>
          </p:nvSpPr>
          <p:spPr bwMode="auto">
            <a:xfrm>
              <a:off x="9402763" y="4075113"/>
              <a:ext cx="222250" cy="222250"/>
            </a:xfrm>
            <a:custGeom>
              <a:avLst/>
              <a:gdLst>
                <a:gd name="T0" fmla="*/ 140 w 140"/>
                <a:gd name="T1" fmla="*/ 12 h 140"/>
                <a:gd name="T2" fmla="*/ 128 w 140"/>
                <a:gd name="T3" fmla="*/ 0 h 140"/>
                <a:gd name="T4" fmla="*/ 71 w 140"/>
                <a:gd name="T5" fmla="*/ 57 h 140"/>
                <a:gd name="T6" fmla="*/ 12 w 140"/>
                <a:gd name="T7" fmla="*/ 0 h 140"/>
                <a:gd name="T8" fmla="*/ 0 w 140"/>
                <a:gd name="T9" fmla="*/ 12 h 140"/>
                <a:gd name="T10" fmla="*/ 57 w 140"/>
                <a:gd name="T11" fmla="*/ 71 h 140"/>
                <a:gd name="T12" fmla="*/ 0 w 140"/>
                <a:gd name="T13" fmla="*/ 128 h 140"/>
                <a:gd name="T14" fmla="*/ 12 w 140"/>
                <a:gd name="T15" fmla="*/ 140 h 140"/>
                <a:gd name="T16" fmla="*/ 71 w 140"/>
                <a:gd name="T17" fmla="*/ 83 h 140"/>
                <a:gd name="T18" fmla="*/ 128 w 140"/>
                <a:gd name="T19" fmla="*/ 140 h 140"/>
                <a:gd name="T20" fmla="*/ 140 w 140"/>
                <a:gd name="T21" fmla="*/ 128 h 140"/>
                <a:gd name="T22" fmla="*/ 83 w 140"/>
                <a:gd name="T23" fmla="*/ 71 h 140"/>
                <a:gd name="T24" fmla="*/ 140 w 140"/>
                <a:gd name="T25"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40">
                  <a:moveTo>
                    <a:pt x="140" y="12"/>
                  </a:moveTo>
                  <a:lnTo>
                    <a:pt x="128" y="0"/>
                  </a:lnTo>
                  <a:lnTo>
                    <a:pt x="71" y="57"/>
                  </a:lnTo>
                  <a:lnTo>
                    <a:pt x="12" y="0"/>
                  </a:lnTo>
                  <a:lnTo>
                    <a:pt x="0" y="12"/>
                  </a:lnTo>
                  <a:lnTo>
                    <a:pt x="57" y="71"/>
                  </a:lnTo>
                  <a:lnTo>
                    <a:pt x="0" y="128"/>
                  </a:lnTo>
                  <a:lnTo>
                    <a:pt x="12" y="140"/>
                  </a:lnTo>
                  <a:lnTo>
                    <a:pt x="71" y="83"/>
                  </a:lnTo>
                  <a:lnTo>
                    <a:pt x="128" y="140"/>
                  </a:lnTo>
                  <a:lnTo>
                    <a:pt x="140" y="128"/>
                  </a:lnTo>
                  <a:lnTo>
                    <a:pt x="83" y="71"/>
                  </a:lnTo>
                  <a:lnTo>
                    <a:pt x="14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0" name="Freeform 55"/>
            <p:cNvSpPr>
              <a:spLocks noEditPoints="1"/>
            </p:cNvSpPr>
            <p:nvPr/>
          </p:nvSpPr>
          <p:spPr bwMode="auto">
            <a:xfrm>
              <a:off x="9140825" y="3871913"/>
              <a:ext cx="750888" cy="511175"/>
            </a:xfrm>
            <a:custGeom>
              <a:avLst/>
              <a:gdLst>
                <a:gd name="T0" fmla="*/ 200 w 200"/>
                <a:gd name="T1" fmla="*/ 0 h 136"/>
                <a:gd name="T2" fmla="*/ 0 w 200"/>
                <a:gd name="T3" fmla="*/ 0 h 136"/>
                <a:gd name="T4" fmla="*/ 0 w 200"/>
                <a:gd name="T5" fmla="*/ 8 h 136"/>
                <a:gd name="T6" fmla="*/ 5 w 200"/>
                <a:gd name="T7" fmla="*/ 8 h 136"/>
                <a:gd name="T8" fmla="*/ 8 w 200"/>
                <a:gd name="T9" fmla="*/ 24 h 136"/>
                <a:gd name="T10" fmla="*/ 17 w 200"/>
                <a:gd name="T11" fmla="*/ 38 h 136"/>
                <a:gd name="T12" fmla="*/ 31 w 200"/>
                <a:gd name="T13" fmla="*/ 120 h 136"/>
                <a:gd name="T14" fmla="*/ 46 w 200"/>
                <a:gd name="T15" fmla="*/ 136 h 136"/>
                <a:gd name="T16" fmla="*/ 153 w 200"/>
                <a:gd name="T17" fmla="*/ 136 h 136"/>
                <a:gd name="T18" fmla="*/ 168 w 200"/>
                <a:gd name="T19" fmla="*/ 120 h 136"/>
                <a:gd name="T20" fmla="*/ 182 w 200"/>
                <a:gd name="T21" fmla="*/ 38 h 136"/>
                <a:gd name="T22" fmla="*/ 192 w 200"/>
                <a:gd name="T23" fmla="*/ 24 h 136"/>
                <a:gd name="T24" fmla="*/ 194 w 200"/>
                <a:gd name="T25" fmla="*/ 8 h 136"/>
                <a:gd name="T26" fmla="*/ 200 w 200"/>
                <a:gd name="T27" fmla="*/ 8 h 136"/>
                <a:gd name="T28" fmla="*/ 200 w 200"/>
                <a:gd name="T29" fmla="*/ 0 h 136"/>
                <a:gd name="T30" fmla="*/ 160 w 200"/>
                <a:gd name="T31" fmla="*/ 119 h 136"/>
                <a:gd name="T32" fmla="*/ 153 w 200"/>
                <a:gd name="T33" fmla="*/ 128 h 136"/>
                <a:gd name="T34" fmla="*/ 46 w 200"/>
                <a:gd name="T35" fmla="*/ 128 h 136"/>
                <a:gd name="T36" fmla="*/ 39 w 200"/>
                <a:gd name="T37" fmla="*/ 119 h 136"/>
                <a:gd name="T38" fmla="*/ 25 w 200"/>
                <a:gd name="T39" fmla="*/ 40 h 136"/>
                <a:gd name="T40" fmla="*/ 174 w 200"/>
                <a:gd name="T41" fmla="*/ 40 h 136"/>
                <a:gd name="T42" fmla="*/ 160 w 200"/>
                <a:gd name="T43" fmla="*/ 119 h 136"/>
                <a:gd name="T44" fmla="*/ 184 w 200"/>
                <a:gd name="T45" fmla="*/ 23 h 136"/>
                <a:gd name="T46" fmla="*/ 184 w 200"/>
                <a:gd name="T47" fmla="*/ 23 h 136"/>
                <a:gd name="T48" fmla="*/ 184 w 200"/>
                <a:gd name="T49" fmla="*/ 24 h 136"/>
                <a:gd name="T50" fmla="*/ 176 w 200"/>
                <a:gd name="T51" fmla="*/ 32 h 136"/>
                <a:gd name="T52" fmla="*/ 24 w 200"/>
                <a:gd name="T53" fmla="*/ 32 h 136"/>
                <a:gd name="T54" fmla="*/ 16 w 200"/>
                <a:gd name="T55" fmla="*/ 24 h 136"/>
                <a:gd name="T56" fmla="*/ 16 w 200"/>
                <a:gd name="T57" fmla="*/ 23 h 136"/>
                <a:gd name="T58" fmla="*/ 15 w 200"/>
                <a:gd name="T59" fmla="*/ 23 h 136"/>
                <a:gd name="T60" fmla="*/ 13 w 200"/>
                <a:gd name="T61" fmla="*/ 8 h 136"/>
                <a:gd name="T62" fmla="*/ 186 w 200"/>
                <a:gd name="T63" fmla="*/ 8 h 136"/>
                <a:gd name="T64" fmla="*/ 184 w 200"/>
                <a:gd name="T65"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36">
                  <a:moveTo>
                    <a:pt x="200" y="0"/>
                  </a:moveTo>
                  <a:cubicBezTo>
                    <a:pt x="0" y="0"/>
                    <a:pt x="0" y="0"/>
                    <a:pt x="0" y="0"/>
                  </a:cubicBezTo>
                  <a:cubicBezTo>
                    <a:pt x="0" y="8"/>
                    <a:pt x="0" y="8"/>
                    <a:pt x="0" y="8"/>
                  </a:cubicBezTo>
                  <a:cubicBezTo>
                    <a:pt x="5" y="8"/>
                    <a:pt x="5" y="8"/>
                    <a:pt x="5" y="8"/>
                  </a:cubicBezTo>
                  <a:cubicBezTo>
                    <a:pt x="8" y="24"/>
                    <a:pt x="8" y="24"/>
                    <a:pt x="8" y="24"/>
                  </a:cubicBezTo>
                  <a:cubicBezTo>
                    <a:pt x="8" y="30"/>
                    <a:pt x="11" y="35"/>
                    <a:pt x="17" y="38"/>
                  </a:cubicBezTo>
                  <a:cubicBezTo>
                    <a:pt x="31" y="120"/>
                    <a:pt x="31" y="120"/>
                    <a:pt x="31" y="120"/>
                  </a:cubicBezTo>
                  <a:cubicBezTo>
                    <a:pt x="32" y="129"/>
                    <a:pt x="38" y="136"/>
                    <a:pt x="46" y="136"/>
                  </a:cubicBezTo>
                  <a:cubicBezTo>
                    <a:pt x="153" y="136"/>
                    <a:pt x="153" y="136"/>
                    <a:pt x="153" y="136"/>
                  </a:cubicBezTo>
                  <a:cubicBezTo>
                    <a:pt x="161" y="136"/>
                    <a:pt x="167" y="129"/>
                    <a:pt x="168" y="120"/>
                  </a:cubicBezTo>
                  <a:cubicBezTo>
                    <a:pt x="182" y="38"/>
                    <a:pt x="182" y="38"/>
                    <a:pt x="182" y="38"/>
                  </a:cubicBezTo>
                  <a:cubicBezTo>
                    <a:pt x="188" y="35"/>
                    <a:pt x="192" y="30"/>
                    <a:pt x="192" y="24"/>
                  </a:cubicBezTo>
                  <a:cubicBezTo>
                    <a:pt x="194" y="8"/>
                    <a:pt x="194" y="8"/>
                    <a:pt x="194" y="8"/>
                  </a:cubicBezTo>
                  <a:cubicBezTo>
                    <a:pt x="200" y="8"/>
                    <a:pt x="200" y="8"/>
                    <a:pt x="200" y="8"/>
                  </a:cubicBezTo>
                  <a:lnTo>
                    <a:pt x="200" y="0"/>
                  </a:lnTo>
                  <a:close/>
                  <a:moveTo>
                    <a:pt x="160" y="119"/>
                  </a:moveTo>
                  <a:cubicBezTo>
                    <a:pt x="160" y="122"/>
                    <a:pt x="158" y="128"/>
                    <a:pt x="153" y="128"/>
                  </a:cubicBezTo>
                  <a:cubicBezTo>
                    <a:pt x="46" y="128"/>
                    <a:pt x="46" y="128"/>
                    <a:pt x="46" y="128"/>
                  </a:cubicBezTo>
                  <a:cubicBezTo>
                    <a:pt x="41" y="128"/>
                    <a:pt x="39" y="121"/>
                    <a:pt x="39" y="119"/>
                  </a:cubicBezTo>
                  <a:cubicBezTo>
                    <a:pt x="25" y="40"/>
                    <a:pt x="25" y="40"/>
                    <a:pt x="25" y="40"/>
                  </a:cubicBezTo>
                  <a:cubicBezTo>
                    <a:pt x="174" y="40"/>
                    <a:pt x="174" y="40"/>
                    <a:pt x="174" y="40"/>
                  </a:cubicBezTo>
                  <a:lnTo>
                    <a:pt x="160" y="119"/>
                  </a:lnTo>
                  <a:close/>
                  <a:moveTo>
                    <a:pt x="184" y="23"/>
                  </a:moveTo>
                  <a:cubicBezTo>
                    <a:pt x="184" y="23"/>
                    <a:pt x="184" y="23"/>
                    <a:pt x="184" y="23"/>
                  </a:cubicBezTo>
                  <a:cubicBezTo>
                    <a:pt x="184" y="24"/>
                    <a:pt x="184" y="24"/>
                    <a:pt x="184" y="24"/>
                  </a:cubicBezTo>
                  <a:cubicBezTo>
                    <a:pt x="184" y="28"/>
                    <a:pt x="180" y="32"/>
                    <a:pt x="176" y="32"/>
                  </a:cubicBezTo>
                  <a:cubicBezTo>
                    <a:pt x="24" y="32"/>
                    <a:pt x="24" y="32"/>
                    <a:pt x="24" y="32"/>
                  </a:cubicBezTo>
                  <a:cubicBezTo>
                    <a:pt x="19" y="32"/>
                    <a:pt x="16" y="28"/>
                    <a:pt x="16" y="24"/>
                  </a:cubicBezTo>
                  <a:cubicBezTo>
                    <a:pt x="16" y="23"/>
                    <a:pt x="16" y="23"/>
                    <a:pt x="16" y="23"/>
                  </a:cubicBezTo>
                  <a:cubicBezTo>
                    <a:pt x="15" y="23"/>
                    <a:pt x="15" y="23"/>
                    <a:pt x="15" y="23"/>
                  </a:cubicBezTo>
                  <a:cubicBezTo>
                    <a:pt x="13" y="8"/>
                    <a:pt x="13" y="8"/>
                    <a:pt x="13" y="8"/>
                  </a:cubicBezTo>
                  <a:cubicBezTo>
                    <a:pt x="186" y="8"/>
                    <a:pt x="186" y="8"/>
                    <a:pt x="186" y="8"/>
                  </a:cubicBezTo>
                  <a:lnTo>
                    <a:pt x="18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61" name="Freeform 56"/>
          <p:cNvSpPr>
            <a:spLocks noEditPoints="1"/>
          </p:cNvSpPr>
          <p:nvPr/>
        </p:nvSpPr>
        <p:spPr bwMode="auto">
          <a:xfrm>
            <a:off x="4485652" y="2343332"/>
            <a:ext cx="661928" cy="661930"/>
          </a:xfrm>
          <a:custGeom>
            <a:avLst/>
            <a:gdLst>
              <a:gd name="T0" fmla="*/ 447189 w 185"/>
              <a:gd name="T1" fmla="*/ 7418 h 184"/>
              <a:gd name="T2" fmla="*/ 424953 w 185"/>
              <a:gd name="T3" fmla="*/ 0 h 184"/>
              <a:gd name="T4" fmla="*/ 405188 w 185"/>
              <a:gd name="T5" fmla="*/ 7418 h 184"/>
              <a:gd name="T6" fmla="*/ 316244 w 185"/>
              <a:gd name="T7" fmla="*/ 93963 h 184"/>
              <a:gd name="T8" fmla="*/ 316244 w 185"/>
              <a:gd name="T9" fmla="*/ 79127 h 184"/>
              <a:gd name="T10" fmla="*/ 0 w 185"/>
              <a:gd name="T11" fmla="*/ 79127 h 184"/>
              <a:gd name="T12" fmla="*/ 0 w 185"/>
              <a:gd name="T13" fmla="*/ 454981 h 184"/>
              <a:gd name="T14" fmla="*/ 375540 w 185"/>
              <a:gd name="T15" fmla="*/ 454981 h 184"/>
              <a:gd name="T16" fmla="*/ 375540 w 185"/>
              <a:gd name="T17" fmla="*/ 138472 h 184"/>
              <a:gd name="T18" fmla="*/ 358246 w 185"/>
              <a:gd name="T19" fmla="*/ 138472 h 184"/>
              <a:gd name="T20" fmla="*/ 447189 w 185"/>
              <a:gd name="T21" fmla="*/ 49454 h 184"/>
              <a:gd name="T22" fmla="*/ 447189 w 185"/>
              <a:gd name="T23" fmla="*/ 7418 h 184"/>
              <a:gd name="T24" fmla="*/ 355775 w 185"/>
              <a:gd name="T25" fmla="*/ 435199 h 184"/>
              <a:gd name="T26" fmla="*/ 19765 w 185"/>
              <a:gd name="T27" fmla="*/ 435199 h 184"/>
              <a:gd name="T28" fmla="*/ 19765 w 185"/>
              <a:gd name="T29" fmla="*/ 98909 h 184"/>
              <a:gd name="T30" fmla="*/ 313774 w 185"/>
              <a:gd name="T31" fmla="*/ 98909 h 184"/>
              <a:gd name="T32" fmla="*/ 158122 w 185"/>
              <a:gd name="T33" fmla="*/ 252218 h 184"/>
              <a:gd name="T34" fmla="*/ 158122 w 185"/>
              <a:gd name="T35" fmla="*/ 296727 h 184"/>
              <a:gd name="T36" fmla="*/ 200123 w 185"/>
              <a:gd name="T37" fmla="*/ 296727 h 184"/>
              <a:gd name="T38" fmla="*/ 355775 w 185"/>
              <a:gd name="T39" fmla="*/ 138472 h 184"/>
              <a:gd name="T40" fmla="*/ 355775 w 185"/>
              <a:gd name="T41" fmla="*/ 435199 h 184"/>
              <a:gd name="T42" fmla="*/ 432365 w 185"/>
              <a:gd name="T43" fmla="*/ 34618 h 184"/>
              <a:gd name="T44" fmla="*/ 192711 w 185"/>
              <a:gd name="T45" fmla="*/ 276945 h 184"/>
              <a:gd name="T46" fmla="*/ 177887 w 185"/>
              <a:gd name="T47" fmla="*/ 276945 h 184"/>
              <a:gd name="T48" fmla="*/ 177887 w 185"/>
              <a:gd name="T49" fmla="*/ 262109 h 184"/>
              <a:gd name="T50" fmla="*/ 417541 w 185"/>
              <a:gd name="T51" fmla="*/ 22255 h 184"/>
              <a:gd name="T52" fmla="*/ 424953 w 185"/>
              <a:gd name="T53" fmla="*/ 19782 h 184"/>
              <a:gd name="T54" fmla="*/ 432365 w 185"/>
              <a:gd name="T55" fmla="*/ 22255 h 184"/>
              <a:gd name="T56" fmla="*/ 434836 w 185"/>
              <a:gd name="T57" fmla="*/ 29673 h 184"/>
              <a:gd name="T58" fmla="*/ 432365 w 185"/>
              <a:gd name="T59" fmla="*/ 34618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5" h="184">
                <a:moveTo>
                  <a:pt x="181" y="3"/>
                </a:moveTo>
                <a:cubicBezTo>
                  <a:pt x="178" y="1"/>
                  <a:pt x="175" y="0"/>
                  <a:pt x="172" y="0"/>
                </a:cubicBezTo>
                <a:cubicBezTo>
                  <a:pt x="169" y="0"/>
                  <a:pt x="166" y="1"/>
                  <a:pt x="164" y="3"/>
                </a:cubicBezTo>
                <a:cubicBezTo>
                  <a:pt x="128" y="38"/>
                  <a:pt x="128" y="38"/>
                  <a:pt x="128" y="38"/>
                </a:cubicBezTo>
                <a:cubicBezTo>
                  <a:pt x="128" y="32"/>
                  <a:pt x="128" y="32"/>
                  <a:pt x="128" y="32"/>
                </a:cubicBezTo>
                <a:cubicBezTo>
                  <a:pt x="0" y="32"/>
                  <a:pt x="0" y="32"/>
                  <a:pt x="0" y="32"/>
                </a:cubicBezTo>
                <a:cubicBezTo>
                  <a:pt x="0" y="184"/>
                  <a:pt x="0" y="184"/>
                  <a:pt x="0" y="184"/>
                </a:cubicBezTo>
                <a:cubicBezTo>
                  <a:pt x="152" y="184"/>
                  <a:pt x="152" y="184"/>
                  <a:pt x="152" y="184"/>
                </a:cubicBezTo>
                <a:cubicBezTo>
                  <a:pt x="152" y="56"/>
                  <a:pt x="152" y="56"/>
                  <a:pt x="152" y="56"/>
                </a:cubicBezTo>
                <a:cubicBezTo>
                  <a:pt x="145" y="56"/>
                  <a:pt x="145" y="56"/>
                  <a:pt x="145" y="56"/>
                </a:cubicBezTo>
                <a:cubicBezTo>
                  <a:pt x="181" y="20"/>
                  <a:pt x="181" y="20"/>
                  <a:pt x="181" y="20"/>
                </a:cubicBezTo>
                <a:cubicBezTo>
                  <a:pt x="185" y="15"/>
                  <a:pt x="185" y="8"/>
                  <a:pt x="181" y="3"/>
                </a:cubicBezTo>
                <a:close/>
                <a:moveTo>
                  <a:pt x="144" y="176"/>
                </a:moveTo>
                <a:cubicBezTo>
                  <a:pt x="8" y="176"/>
                  <a:pt x="8" y="176"/>
                  <a:pt x="8" y="176"/>
                </a:cubicBezTo>
                <a:cubicBezTo>
                  <a:pt x="8" y="40"/>
                  <a:pt x="8" y="40"/>
                  <a:pt x="8" y="40"/>
                </a:cubicBezTo>
                <a:cubicBezTo>
                  <a:pt x="127" y="40"/>
                  <a:pt x="127" y="40"/>
                  <a:pt x="127" y="40"/>
                </a:cubicBezTo>
                <a:cubicBezTo>
                  <a:pt x="64" y="102"/>
                  <a:pt x="64" y="102"/>
                  <a:pt x="64" y="102"/>
                </a:cubicBezTo>
                <a:cubicBezTo>
                  <a:pt x="64" y="120"/>
                  <a:pt x="64" y="120"/>
                  <a:pt x="64" y="120"/>
                </a:cubicBezTo>
                <a:cubicBezTo>
                  <a:pt x="81" y="120"/>
                  <a:pt x="81" y="120"/>
                  <a:pt x="81" y="120"/>
                </a:cubicBezTo>
                <a:cubicBezTo>
                  <a:pt x="144" y="56"/>
                  <a:pt x="144" y="56"/>
                  <a:pt x="144" y="56"/>
                </a:cubicBezTo>
                <a:lnTo>
                  <a:pt x="144" y="176"/>
                </a:lnTo>
                <a:close/>
                <a:moveTo>
                  <a:pt x="175" y="14"/>
                </a:moveTo>
                <a:cubicBezTo>
                  <a:pt x="78" y="112"/>
                  <a:pt x="78" y="112"/>
                  <a:pt x="78" y="112"/>
                </a:cubicBezTo>
                <a:cubicBezTo>
                  <a:pt x="72" y="112"/>
                  <a:pt x="72" y="112"/>
                  <a:pt x="72" y="112"/>
                </a:cubicBezTo>
                <a:cubicBezTo>
                  <a:pt x="72" y="106"/>
                  <a:pt x="72" y="106"/>
                  <a:pt x="72" y="106"/>
                </a:cubicBezTo>
                <a:cubicBezTo>
                  <a:pt x="169" y="9"/>
                  <a:pt x="169" y="9"/>
                  <a:pt x="169" y="9"/>
                </a:cubicBezTo>
                <a:cubicBezTo>
                  <a:pt x="170" y="8"/>
                  <a:pt x="172" y="8"/>
                  <a:pt x="172" y="8"/>
                </a:cubicBezTo>
                <a:cubicBezTo>
                  <a:pt x="173" y="8"/>
                  <a:pt x="174" y="8"/>
                  <a:pt x="175" y="9"/>
                </a:cubicBezTo>
                <a:cubicBezTo>
                  <a:pt x="176" y="10"/>
                  <a:pt x="176" y="11"/>
                  <a:pt x="176" y="12"/>
                </a:cubicBezTo>
                <a:cubicBezTo>
                  <a:pt x="176" y="12"/>
                  <a:pt x="176" y="13"/>
                  <a:pt x="175" y="14"/>
                </a:cubicBez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2" name="Freeform 57"/>
          <p:cNvSpPr>
            <a:spLocks noEditPoints="1"/>
          </p:cNvSpPr>
          <p:nvPr/>
        </p:nvSpPr>
        <p:spPr bwMode="auto">
          <a:xfrm>
            <a:off x="5807202" y="2394072"/>
            <a:ext cx="516627" cy="631946"/>
          </a:xfrm>
          <a:custGeom>
            <a:avLst/>
            <a:gdLst>
              <a:gd name="T0" fmla="*/ 355617 w 144"/>
              <a:gd name="T1" fmla="*/ 4944 h 176"/>
              <a:gd name="T2" fmla="*/ 343269 w 144"/>
              <a:gd name="T3" fmla="*/ 9889 h 176"/>
              <a:gd name="T4" fmla="*/ 251895 w 144"/>
              <a:gd name="T5" fmla="*/ 22250 h 176"/>
              <a:gd name="T6" fmla="*/ 167930 w 144"/>
              <a:gd name="T7" fmla="*/ 9889 h 176"/>
              <a:gd name="T8" fmla="*/ 86435 w 144"/>
              <a:gd name="T9" fmla="*/ 0 h 176"/>
              <a:gd name="T10" fmla="*/ 4939 w 144"/>
              <a:gd name="T11" fmla="*/ 12361 h 176"/>
              <a:gd name="T12" fmla="*/ 0 w 144"/>
              <a:gd name="T13" fmla="*/ 14833 h 176"/>
              <a:gd name="T14" fmla="*/ 0 w 144"/>
              <a:gd name="T15" fmla="*/ 19778 h 176"/>
              <a:gd name="T16" fmla="*/ 0 w 144"/>
              <a:gd name="T17" fmla="*/ 242275 h 176"/>
              <a:gd name="T18" fmla="*/ 0 w 144"/>
              <a:gd name="T19" fmla="*/ 435107 h 176"/>
              <a:gd name="T20" fmla="*/ 19757 w 144"/>
              <a:gd name="T21" fmla="*/ 435107 h 176"/>
              <a:gd name="T22" fmla="*/ 19757 w 144"/>
              <a:gd name="T23" fmla="*/ 244748 h 176"/>
              <a:gd name="T24" fmla="*/ 86435 w 144"/>
              <a:gd name="T25" fmla="*/ 237331 h 176"/>
              <a:gd name="T26" fmla="*/ 165461 w 144"/>
              <a:gd name="T27" fmla="*/ 247220 h 176"/>
              <a:gd name="T28" fmla="*/ 251895 w 144"/>
              <a:gd name="T29" fmla="*/ 259581 h 176"/>
              <a:gd name="T30" fmla="*/ 350678 w 144"/>
              <a:gd name="T31" fmla="*/ 247220 h 176"/>
              <a:gd name="T32" fmla="*/ 355617 w 144"/>
              <a:gd name="T33" fmla="*/ 244748 h 176"/>
              <a:gd name="T34" fmla="*/ 355617 w 144"/>
              <a:gd name="T35" fmla="*/ 4944 h 176"/>
              <a:gd name="T36" fmla="*/ 335861 w 144"/>
              <a:gd name="T37" fmla="*/ 229914 h 176"/>
              <a:gd name="T38" fmla="*/ 251895 w 144"/>
              <a:gd name="T39" fmla="*/ 239803 h 176"/>
              <a:gd name="T40" fmla="*/ 167930 w 144"/>
              <a:gd name="T41" fmla="*/ 227442 h 176"/>
              <a:gd name="T42" fmla="*/ 86435 w 144"/>
              <a:gd name="T43" fmla="*/ 217554 h 176"/>
              <a:gd name="T44" fmla="*/ 19757 w 144"/>
              <a:gd name="T45" fmla="*/ 224970 h 176"/>
              <a:gd name="T46" fmla="*/ 19757 w 144"/>
              <a:gd name="T47" fmla="*/ 27194 h 176"/>
              <a:gd name="T48" fmla="*/ 86435 w 144"/>
              <a:gd name="T49" fmla="*/ 19778 h 176"/>
              <a:gd name="T50" fmla="*/ 165461 w 144"/>
              <a:gd name="T51" fmla="*/ 29666 h 176"/>
              <a:gd name="T52" fmla="*/ 251895 w 144"/>
              <a:gd name="T53" fmla="*/ 42027 h 176"/>
              <a:gd name="T54" fmla="*/ 335861 w 144"/>
              <a:gd name="T55" fmla="*/ 32139 h 176"/>
              <a:gd name="T56" fmla="*/ 335861 w 144"/>
              <a:gd name="T57" fmla="*/ 229914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4" h="176">
                <a:moveTo>
                  <a:pt x="144" y="2"/>
                </a:moveTo>
                <a:cubicBezTo>
                  <a:pt x="139" y="4"/>
                  <a:pt x="139" y="4"/>
                  <a:pt x="139" y="4"/>
                </a:cubicBezTo>
                <a:cubicBezTo>
                  <a:pt x="139" y="4"/>
                  <a:pt x="125" y="9"/>
                  <a:pt x="102" y="9"/>
                </a:cubicBezTo>
                <a:cubicBezTo>
                  <a:pt x="90" y="9"/>
                  <a:pt x="79" y="7"/>
                  <a:pt x="68" y="4"/>
                </a:cubicBezTo>
                <a:cubicBezTo>
                  <a:pt x="58" y="2"/>
                  <a:pt x="46" y="0"/>
                  <a:pt x="35" y="0"/>
                </a:cubicBezTo>
                <a:cubicBezTo>
                  <a:pt x="11" y="0"/>
                  <a:pt x="3" y="5"/>
                  <a:pt x="2" y="5"/>
                </a:cubicBezTo>
                <a:cubicBezTo>
                  <a:pt x="0" y="6"/>
                  <a:pt x="0" y="6"/>
                  <a:pt x="0" y="6"/>
                </a:cubicBezTo>
                <a:cubicBezTo>
                  <a:pt x="0" y="8"/>
                  <a:pt x="0" y="8"/>
                  <a:pt x="0" y="8"/>
                </a:cubicBezTo>
                <a:cubicBezTo>
                  <a:pt x="0" y="98"/>
                  <a:pt x="0" y="98"/>
                  <a:pt x="0" y="98"/>
                </a:cubicBezTo>
                <a:cubicBezTo>
                  <a:pt x="0" y="176"/>
                  <a:pt x="0" y="176"/>
                  <a:pt x="0" y="176"/>
                </a:cubicBezTo>
                <a:cubicBezTo>
                  <a:pt x="8" y="176"/>
                  <a:pt x="8" y="176"/>
                  <a:pt x="8" y="176"/>
                </a:cubicBezTo>
                <a:cubicBezTo>
                  <a:pt x="8" y="99"/>
                  <a:pt x="8" y="99"/>
                  <a:pt x="8" y="99"/>
                </a:cubicBezTo>
                <a:cubicBezTo>
                  <a:pt x="12" y="98"/>
                  <a:pt x="19" y="96"/>
                  <a:pt x="35" y="96"/>
                </a:cubicBezTo>
                <a:cubicBezTo>
                  <a:pt x="46" y="96"/>
                  <a:pt x="56" y="98"/>
                  <a:pt x="67" y="100"/>
                </a:cubicBezTo>
                <a:cubicBezTo>
                  <a:pt x="78" y="103"/>
                  <a:pt x="89" y="105"/>
                  <a:pt x="102" y="105"/>
                </a:cubicBezTo>
                <a:cubicBezTo>
                  <a:pt x="126" y="105"/>
                  <a:pt x="141" y="100"/>
                  <a:pt x="142" y="100"/>
                </a:cubicBezTo>
                <a:cubicBezTo>
                  <a:pt x="144" y="99"/>
                  <a:pt x="144" y="99"/>
                  <a:pt x="144" y="99"/>
                </a:cubicBezTo>
                <a:lnTo>
                  <a:pt x="144" y="2"/>
                </a:lnTo>
                <a:close/>
                <a:moveTo>
                  <a:pt x="136" y="93"/>
                </a:moveTo>
                <a:cubicBezTo>
                  <a:pt x="131" y="94"/>
                  <a:pt x="119" y="97"/>
                  <a:pt x="102" y="97"/>
                </a:cubicBezTo>
                <a:cubicBezTo>
                  <a:pt x="90" y="97"/>
                  <a:pt x="79" y="95"/>
                  <a:pt x="68" y="92"/>
                </a:cubicBezTo>
                <a:cubicBezTo>
                  <a:pt x="58" y="90"/>
                  <a:pt x="46" y="88"/>
                  <a:pt x="35" y="88"/>
                </a:cubicBezTo>
                <a:cubicBezTo>
                  <a:pt x="22" y="88"/>
                  <a:pt x="13" y="89"/>
                  <a:pt x="8" y="91"/>
                </a:cubicBezTo>
                <a:cubicBezTo>
                  <a:pt x="8" y="11"/>
                  <a:pt x="8" y="11"/>
                  <a:pt x="8" y="11"/>
                </a:cubicBezTo>
                <a:cubicBezTo>
                  <a:pt x="12" y="10"/>
                  <a:pt x="19" y="8"/>
                  <a:pt x="35" y="8"/>
                </a:cubicBezTo>
                <a:cubicBezTo>
                  <a:pt x="46" y="8"/>
                  <a:pt x="56" y="10"/>
                  <a:pt x="67" y="12"/>
                </a:cubicBezTo>
                <a:cubicBezTo>
                  <a:pt x="78" y="14"/>
                  <a:pt x="89" y="17"/>
                  <a:pt x="102" y="17"/>
                </a:cubicBezTo>
                <a:cubicBezTo>
                  <a:pt x="118" y="17"/>
                  <a:pt x="130" y="15"/>
                  <a:pt x="136" y="13"/>
                </a:cubicBezTo>
                <a:lnTo>
                  <a:pt x="136" y="93"/>
                </a:lnTo>
                <a:close/>
              </a:path>
            </a:pathLst>
          </a:custGeom>
          <a:solidFill>
            <a:srgbClr val="157E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63" name="组合 262"/>
          <p:cNvGrpSpPr/>
          <p:nvPr/>
        </p:nvGrpSpPr>
        <p:grpSpPr>
          <a:xfrm>
            <a:off x="8392896" y="4940916"/>
            <a:ext cx="518172" cy="691402"/>
            <a:chOff x="7889875" y="5105400"/>
            <a:chExt cx="541338" cy="722313"/>
          </a:xfrm>
          <a:solidFill>
            <a:srgbClr val="157E9F"/>
          </a:solidFill>
        </p:grpSpPr>
        <p:sp>
          <p:nvSpPr>
            <p:cNvPr id="264" name="Freeform 58"/>
            <p:cNvSpPr>
              <a:spLocks noEditPoints="1"/>
            </p:cNvSpPr>
            <p:nvPr/>
          </p:nvSpPr>
          <p:spPr bwMode="auto">
            <a:xfrm>
              <a:off x="7950200" y="5180013"/>
              <a:ext cx="420688" cy="120650"/>
            </a:xfrm>
            <a:custGeom>
              <a:avLst/>
              <a:gdLst>
                <a:gd name="T0" fmla="*/ 0 w 265"/>
                <a:gd name="T1" fmla="*/ 76 h 76"/>
                <a:gd name="T2" fmla="*/ 265 w 265"/>
                <a:gd name="T3" fmla="*/ 76 h 76"/>
                <a:gd name="T4" fmla="*/ 265 w 265"/>
                <a:gd name="T5" fmla="*/ 0 h 76"/>
                <a:gd name="T6" fmla="*/ 0 w 265"/>
                <a:gd name="T7" fmla="*/ 0 h 76"/>
                <a:gd name="T8" fmla="*/ 0 w 265"/>
                <a:gd name="T9" fmla="*/ 76 h 76"/>
                <a:gd name="T10" fmla="*/ 19 w 265"/>
                <a:gd name="T11" fmla="*/ 19 h 76"/>
                <a:gd name="T12" fmla="*/ 246 w 265"/>
                <a:gd name="T13" fmla="*/ 19 h 76"/>
                <a:gd name="T14" fmla="*/ 246 w 265"/>
                <a:gd name="T15" fmla="*/ 57 h 76"/>
                <a:gd name="T16" fmla="*/ 19 w 265"/>
                <a:gd name="T17" fmla="*/ 57 h 76"/>
                <a:gd name="T18" fmla="*/ 19 w 265"/>
                <a:gd name="T1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76">
                  <a:moveTo>
                    <a:pt x="0" y="76"/>
                  </a:moveTo>
                  <a:lnTo>
                    <a:pt x="265" y="76"/>
                  </a:lnTo>
                  <a:lnTo>
                    <a:pt x="265" y="0"/>
                  </a:lnTo>
                  <a:lnTo>
                    <a:pt x="0" y="0"/>
                  </a:lnTo>
                  <a:lnTo>
                    <a:pt x="0" y="76"/>
                  </a:lnTo>
                  <a:close/>
                  <a:moveTo>
                    <a:pt x="19" y="19"/>
                  </a:moveTo>
                  <a:lnTo>
                    <a:pt x="246" y="19"/>
                  </a:lnTo>
                  <a:lnTo>
                    <a:pt x="246" y="57"/>
                  </a:lnTo>
                  <a:lnTo>
                    <a:pt x="19" y="57"/>
                  </a:lnTo>
                  <a:lnTo>
                    <a:pt x="19"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5" name="Freeform 59"/>
            <p:cNvSpPr>
              <a:spLocks noEditPoints="1"/>
            </p:cNvSpPr>
            <p:nvPr/>
          </p:nvSpPr>
          <p:spPr bwMode="auto">
            <a:xfrm>
              <a:off x="7889875" y="5105400"/>
              <a:ext cx="541338" cy="722313"/>
            </a:xfrm>
            <a:custGeom>
              <a:avLst/>
              <a:gdLst>
                <a:gd name="T0" fmla="*/ 128 w 144"/>
                <a:gd name="T1" fmla="*/ 0 h 192"/>
                <a:gd name="T2" fmla="*/ 16 w 144"/>
                <a:gd name="T3" fmla="*/ 0 h 192"/>
                <a:gd name="T4" fmla="*/ 0 w 144"/>
                <a:gd name="T5" fmla="*/ 16 h 192"/>
                <a:gd name="T6" fmla="*/ 0 w 144"/>
                <a:gd name="T7" fmla="*/ 176 h 192"/>
                <a:gd name="T8" fmla="*/ 16 w 144"/>
                <a:gd name="T9" fmla="*/ 192 h 192"/>
                <a:gd name="T10" fmla="*/ 128 w 144"/>
                <a:gd name="T11" fmla="*/ 192 h 192"/>
                <a:gd name="T12" fmla="*/ 144 w 144"/>
                <a:gd name="T13" fmla="*/ 176 h 192"/>
                <a:gd name="T14" fmla="*/ 144 w 144"/>
                <a:gd name="T15" fmla="*/ 16 h 192"/>
                <a:gd name="T16" fmla="*/ 128 w 144"/>
                <a:gd name="T17" fmla="*/ 0 h 192"/>
                <a:gd name="T18" fmla="*/ 136 w 144"/>
                <a:gd name="T19" fmla="*/ 176 h 192"/>
                <a:gd name="T20" fmla="*/ 128 w 144"/>
                <a:gd name="T21" fmla="*/ 184 h 192"/>
                <a:gd name="T22" fmla="*/ 16 w 144"/>
                <a:gd name="T23" fmla="*/ 184 h 192"/>
                <a:gd name="T24" fmla="*/ 8 w 144"/>
                <a:gd name="T25" fmla="*/ 176 h 192"/>
                <a:gd name="T26" fmla="*/ 8 w 144"/>
                <a:gd name="T27" fmla="*/ 16 h 192"/>
                <a:gd name="T28" fmla="*/ 16 w 144"/>
                <a:gd name="T29" fmla="*/ 8 h 192"/>
                <a:gd name="T30" fmla="*/ 128 w 144"/>
                <a:gd name="T31" fmla="*/ 8 h 192"/>
                <a:gd name="T32" fmla="*/ 136 w 144"/>
                <a:gd name="T33" fmla="*/ 16 h 192"/>
                <a:gd name="T34" fmla="*/ 136 w 144"/>
                <a:gd name="T3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92">
                  <a:moveTo>
                    <a:pt x="128" y="0"/>
                  </a:moveTo>
                  <a:cubicBezTo>
                    <a:pt x="16" y="0"/>
                    <a:pt x="16" y="0"/>
                    <a:pt x="16" y="0"/>
                  </a:cubicBezTo>
                  <a:cubicBezTo>
                    <a:pt x="8" y="0"/>
                    <a:pt x="0" y="7"/>
                    <a:pt x="0" y="16"/>
                  </a:cubicBezTo>
                  <a:cubicBezTo>
                    <a:pt x="0" y="176"/>
                    <a:pt x="0" y="176"/>
                    <a:pt x="0" y="176"/>
                  </a:cubicBezTo>
                  <a:cubicBezTo>
                    <a:pt x="0" y="184"/>
                    <a:pt x="8" y="192"/>
                    <a:pt x="16" y="192"/>
                  </a:cubicBezTo>
                  <a:cubicBezTo>
                    <a:pt x="128" y="192"/>
                    <a:pt x="128" y="192"/>
                    <a:pt x="128" y="192"/>
                  </a:cubicBezTo>
                  <a:cubicBezTo>
                    <a:pt x="137" y="192"/>
                    <a:pt x="144" y="184"/>
                    <a:pt x="144" y="176"/>
                  </a:cubicBezTo>
                  <a:cubicBezTo>
                    <a:pt x="144" y="16"/>
                    <a:pt x="144" y="16"/>
                    <a:pt x="144" y="16"/>
                  </a:cubicBezTo>
                  <a:cubicBezTo>
                    <a:pt x="144" y="7"/>
                    <a:pt x="137" y="0"/>
                    <a:pt x="128" y="0"/>
                  </a:cubicBezTo>
                  <a:close/>
                  <a:moveTo>
                    <a:pt x="136" y="176"/>
                  </a:moveTo>
                  <a:cubicBezTo>
                    <a:pt x="136" y="180"/>
                    <a:pt x="133" y="184"/>
                    <a:pt x="128" y="184"/>
                  </a:cubicBezTo>
                  <a:cubicBezTo>
                    <a:pt x="16" y="184"/>
                    <a:pt x="16" y="184"/>
                    <a:pt x="16" y="184"/>
                  </a:cubicBezTo>
                  <a:cubicBezTo>
                    <a:pt x="12" y="184"/>
                    <a:pt x="8" y="180"/>
                    <a:pt x="8" y="176"/>
                  </a:cubicBezTo>
                  <a:cubicBezTo>
                    <a:pt x="8" y="16"/>
                    <a:pt x="8" y="16"/>
                    <a:pt x="8" y="16"/>
                  </a:cubicBezTo>
                  <a:cubicBezTo>
                    <a:pt x="8" y="11"/>
                    <a:pt x="12" y="8"/>
                    <a:pt x="16" y="8"/>
                  </a:cubicBezTo>
                  <a:cubicBezTo>
                    <a:pt x="128" y="8"/>
                    <a:pt x="128" y="8"/>
                    <a:pt x="128" y="8"/>
                  </a:cubicBezTo>
                  <a:cubicBezTo>
                    <a:pt x="133" y="8"/>
                    <a:pt x="136" y="11"/>
                    <a:pt x="136" y="16"/>
                  </a:cubicBezTo>
                  <a:lnTo>
                    <a:pt x="136"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6" name="Freeform 60"/>
            <p:cNvSpPr/>
            <p:nvPr/>
          </p:nvSpPr>
          <p:spPr bwMode="auto">
            <a:xfrm>
              <a:off x="7950200"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7" name="Freeform 61"/>
            <p:cNvSpPr/>
            <p:nvPr/>
          </p:nvSpPr>
          <p:spPr bwMode="auto">
            <a:xfrm>
              <a:off x="7950200" y="5495925"/>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8" name="Freeform 62"/>
            <p:cNvSpPr/>
            <p:nvPr/>
          </p:nvSpPr>
          <p:spPr bwMode="auto">
            <a:xfrm>
              <a:off x="7950200" y="5646738"/>
              <a:ext cx="120650" cy="120650"/>
            </a:xfrm>
            <a:custGeom>
              <a:avLst/>
              <a:gdLst>
                <a:gd name="T0" fmla="*/ 19 w 76"/>
                <a:gd name="T1" fmla="*/ 57 h 76"/>
                <a:gd name="T2" fmla="*/ 19 w 76"/>
                <a:gd name="T3" fmla="*/ 19 h 76"/>
                <a:gd name="T4" fmla="*/ 19 w 76"/>
                <a:gd name="T5" fmla="*/ 0 h 76"/>
                <a:gd name="T6" fmla="*/ 0 w 76"/>
                <a:gd name="T7" fmla="*/ 0 h 76"/>
                <a:gd name="T8" fmla="*/ 0 w 76"/>
                <a:gd name="T9" fmla="*/ 76 h 76"/>
                <a:gd name="T10" fmla="*/ 76 w 76"/>
                <a:gd name="T11" fmla="*/ 76 h 76"/>
                <a:gd name="T12" fmla="*/ 76 w 76"/>
                <a:gd name="T13" fmla="*/ 57 h 76"/>
                <a:gd name="T14" fmla="*/ 57 w 76"/>
                <a:gd name="T15" fmla="*/ 57 h 76"/>
                <a:gd name="T16" fmla="*/ 19 w 76"/>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6">
                  <a:moveTo>
                    <a:pt x="19" y="57"/>
                  </a:moveTo>
                  <a:lnTo>
                    <a:pt x="19" y="19"/>
                  </a:lnTo>
                  <a:lnTo>
                    <a:pt x="19" y="0"/>
                  </a:lnTo>
                  <a:lnTo>
                    <a:pt x="0" y="0"/>
                  </a:lnTo>
                  <a:lnTo>
                    <a:pt x="0" y="76"/>
                  </a:lnTo>
                  <a:lnTo>
                    <a:pt x="76" y="76"/>
                  </a:lnTo>
                  <a:lnTo>
                    <a:pt x="76"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9" name="Freeform 63"/>
            <p:cNvSpPr/>
            <p:nvPr/>
          </p:nvSpPr>
          <p:spPr bwMode="auto">
            <a:xfrm>
              <a:off x="8101013" y="5346700"/>
              <a:ext cx="119063" cy="119063"/>
            </a:xfrm>
            <a:custGeom>
              <a:avLst/>
              <a:gdLst>
                <a:gd name="T0" fmla="*/ 19 w 75"/>
                <a:gd name="T1" fmla="*/ 56 h 75"/>
                <a:gd name="T2" fmla="*/ 19 w 75"/>
                <a:gd name="T3" fmla="*/ 19 h 75"/>
                <a:gd name="T4" fmla="*/ 19 w 75"/>
                <a:gd name="T5" fmla="*/ 0 h 75"/>
                <a:gd name="T6" fmla="*/ 0 w 75"/>
                <a:gd name="T7" fmla="*/ 0 h 75"/>
                <a:gd name="T8" fmla="*/ 0 w 75"/>
                <a:gd name="T9" fmla="*/ 75 h 75"/>
                <a:gd name="T10" fmla="*/ 75 w 75"/>
                <a:gd name="T11" fmla="*/ 75 h 75"/>
                <a:gd name="T12" fmla="*/ 75 w 75"/>
                <a:gd name="T13" fmla="*/ 56 h 75"/>
                <a:gd name="T14" fmla="*/ 57 w 75"/>
                <a:gd name="T15" fmla="*/ 56 h 75"/>
                <a:gd name="T16" fmla="*/ 19 w 75"/>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5">
                  <a:moveTo>
                    <a:pt x="19" y="56"/>
                  </a:moveTo>
                  <a:lnTo>
                    <a:pt x="19" y="19"/>
                  </a:lnTo>
                  <a:lnTo>
                    <a:pt x="19" y="0"/>
                  </a:lnTo>
                  <a:lnTo>
                    <a:pt x="0" y="0"/>
                  </a:lnTo>
                  <a:lnTo>
                    <a:pt x="0" y="75"/>
                  </a:lnTo>
                  <a:lnTo>
                    <a:pt x="75" y="75"/>
                  </a:lnTo>
                  <a:lnTo>
                    <a:pt x="75" y="56"/>
                  </a:lnTo>
                  <a:lnTo>
                    <a:pt x="57" y="56"/>
                  </a:lnTo>
                  <a:lnTo>
                    <a:pt x="1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0" name="Freeform 64"/>
            <p:cNvSpPr/>
            <p:nvPr/>
          </p:nvSpPr>
          <p:spPr bwMode="auto">
            <a:xfrm>
              <a:off x="8250238" y="5346700"/>
              <a:ext cx="120650" cy="119063"/>
            </a:xfrm>
            <a:custGeom>
              <a:avLst/>
              <a:gdLst>
                <a:gd name="T0" fmla="*/ 19 w 76"/>
                <a:gd name="T1" fmla="*/ 56 h 75"/>
                <a:gd name="T2" fmla="*/ 19 w 76"/>
                <a:gd name="T3" fmla="*/ 19 h 75"/>
                <a:gd name="T4" fmla="*/ 19 w 76"/>
                <a:gd name="T5" fmla="*/ 0 h 75"/>
                <a:gd name="T6" fmla="*/ 0 w 76"/>
                <a:gd name="T7" fmla="*/ 0 h 75"/>
                <a:gd name="T8" fmla="*/ 0 w 76"/>
                <a:gd name="T9" fmla="*/ 75 h 75"/>
                <a:gd name="T10" fmla="*/ 76 w 76"/>
                <a:gd name="T11" fmla="*/ 75 h 75"/>
                <a:gd name="T12" fmla="*/ 76 w 76"/>
                <a:gd name="T13" fmla="*/ 56 h 75"/>
                <a:gd name="T14" fmla="*/ 57 w 76"/>
                <a:gd name="T15" fmla="*/ 56 h 75"/>
                <a:gd name="T16" fmla="*/ 19 w 76"/>
                <a:gd name="T17"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19" y="56"/>
                  </a:moveTo>
                  <a:lnTo>
                    <a:pt x="19" y="19"/>
                  </a:lnTo>
                  <a:lnTo>
                    <a:pt x="19" y="0"/>
                  </a:lnTo>
                  <a:lnTo>
                    <a:pt x="0" y="0"/>
                  </a:lnTo>
                  <a:lnTo>
                    <a:pt x="0" y="75"/>
                  </a:lnTo>
                  <a:lnTo>
                    <a:pt x="76" y="75"/>
                  </a:lnTo>
                  <a:lnTo>
                    <a:pt x="76" y="56"/>
                  </a:lnTo>
                  <a:lnTo>
                    <a:pt x="57" y="56"/>
                  </a:lnTo>
                  <a:lnTo>
                    <a:pt x="1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1" name="Freeform 65"/>
            <p:cNvSpPr/>
            <p:nvPr/>
          </p:nvSpPr>
          <p:spPr bwMode="auto">
            <a:xfrm>
              <a:off x="8101013" y="5495925"/>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2" name="Freeform 66"/>
            <p:cNvSpPr/>
            <p:nvPr/>
          </p:nvSpPr>
          <p:spPr bwMode="auto">
            <a:xfrm>
              <a:off x="8101013" y="5646738"/>
              <a:ext cx="119063" cy="120650"/>
            </a:xfrm>
            <a:custGeom>
              <a:avLst/>
              <a:gdLst>
                <a:gd name="T0" fmla="*/ 19 w 75"/>
                <a:gd name="T1" fmla="*/ 57 h 76"/>
                <a:gd name="T2" fmla="*/ 19 w 75"/>
                <a:gd name="T3" fmla="*/ 19 h 76"/>
                <a:gd name="T4" fmla="*/ 19 w 75"/>
                <a:gd name="T5" fmla="*/ 0 h 76"/>
                <a:gd name="T6" fmla="*/ 0 w 75"/>
                <a:gd name="T7" fmla="*/ 0 h 76"/>
                <a:gd name="T8" fmla="*/ 0 w 75"/>
                <a:gd name="T9" fmla="*/ 76 h 76"/>
                <a:gd name="T10" fmla="*/ 75 w 75"/>
                <a:gd name="T11" fmla="*/ 76 h 76"/>
                <a:gd name="T12" fmla="*/ 75 w 75"/>
                <a:gd name="T13" fmla="*/ 57 h 76"/>
                <a:gd name="T14" fmla="*/ 57 w 75"/>
                <a:gd name="T15" fmla="*/ 57 h 76"/>
                <a:gd name="T16" fmla="*/ 19 w 75"/>
                <a:gd name="T17"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19" y="57"/>
                  </a:moveTo>
                  <a:lnTo>
                    <a:pt x="19" y="19"/>
                  </a:lnTo>
                  <a:lnTo>
                    <a:pt x="19" y="0"/>
                  </a:lnTo>
                  <a:lnTo>
                    <a:pt x="0" y="0"/>
                  </a:lnTo>
                  <a:lnTo>
                    <a:pt x="0" y="76"/>
                  </a:lnTo>
                  <a:lnTo>
                    <a:pt x="75" y="76"/>
                  </a:lnTo>
                  <a:lnTo>
                    <a:pt x="75" y="57"/>
                  </a:lnTo>
                  <a:lnTo>
                    <a:pt x="57" y="57"/>
                  </a:lnTo>
                  <a:lnTo>
                    <a:pt x="1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3" name="Freeform 67"/>
            <p:cNvSpPr/>
            <p:nvPr/>
          </p:nvSpPr>
          <p:spPr bwMode="auto">
            <a:xfrm>
              <a:off x="8250238" y="5495925"/>
              <a:ext cx="120650" cy="271463"/>
            </a:xfrm>
            <a:custGeom>
              <a:avLst/>
              <a:gdLst>
                <a:gd name="T0" fmla="*/ 19 w 76"/>
                <a:gd name="T1" fmla="*/ 152 h 171"/>
                <a:gd name="T2" fmla="*/ 19 w 76"/>
                <a:gd name="T3" fmla="*/ 114 h 171"/>
                <a:gd name="T4" fmla="*/ 19 w 76"/>
                <a:gd name="T5" fmla="*/ 0 h 171"/>
                <a:gd name="T6" fmla="*/ 0 w 76"/>
                <a:gd name="T7" fmla="*/ 0 h 171"/>
                <a:gd name="T8" fmla="*/ 0 w 76"/>
                <a:gd name="T9" fmla="*/ 171 h 171"/>
                <a:gd name="T10" fmla="*/ 76 w 76"/>
                <a:gd name="T11" fmla="*/ 171 h 171"/>
                <a:gd name="T12" fmla="*/ 76 w 76"/>
                <a:gd name="T13" fmla="*/ 152 h 171"/>
                <a:gd name="T14" fmla="*/ 57 w 76"/>
                <a:gd name="T15" fmla="*/ 152 h 171"/>
                <a:gd name="T16" fmla="*/ 19 w 76"/>
                <a:gd name="T17" fmla="*/ 1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71">
                  <a:moveTo>
                    <a:pt x="19" y="152"/>
                  </a:moveTo>
                  <a:lnTo>
                    <a:pt x="19" y="114"/>
                  </a:lnTo>
                  <a:lnTo>
                    <a:pt x="19" y="0"/>
                  </a:lnTo>
                  <a:lnTo>
                    <a:pt x="0" y="0"/>
                  </a:lnTo>
                  <a:lnTo>
                    <a:pt x="0" y="171"/>
                  </a:lnTo>
                  <a:lnTo>
                    <a:pt x="76" y="171"/>
                  </a:lnTo>
                  <a:lnTo>
                    <a:pt x="76" y="152"/>
                  </a:lnTo>
                  <a:lnTo>
                    <a:pt x="57" y="152"/>
                  </a:lnTo>
                  <a:lnTo>
                    <a:pt x="19"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69" name="矩形 1768"/>
          <p:cNvSpPr/>
          <p:nvPr/>
        </p:nvSpPr>
        <p:spPr>
          <a:xfrm>
            <a:off x="3489165" y="322399"/>
            <a:ext cx="3373373"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BACKGROUNDS</a:t>
            </a:r>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3" name="矩形 1772"/>
          <p:cNvSpPr/>
          <p:nvPr/>
        </p:nvSpPr>
        <p:spPr>
          <a:xfrm>
            <a:off x="1964575" y="1761203"/>
            <a:ext cx="8174327" cy="2047168"/>
          </a:xfrm>
          <a:prstGeom prst="rect">
            <a:avLst/>
          </a:prstGeom>
          <a:blipFill rotWithShape="1">
            <a:blip r:embed="rId2"/>
            <a:srcRect/>
            <a:stretch>
              <a:fillRect t="-97244" b="-90144"/>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74" name="矩形 1773"/>
          <p:cNvSpPr/>
          <p:nvPr/>
        </p:nvSpPr>
        <p:spPr>
          <a:xfrm>
            <a:off x="1964575" y="1761203"/>
            <a:ext cx="2634562" cy="2048729"/>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5" name="矩形 1774"/>
          <p:cNvSpPr/>
          <p:nvPr/>
        </p:nvSpPr>
        <p:spPr>
          <a:xfrm>
            <a:off x="1964575" y="3924661"/>
            <a:ext cx="2634562" cy="2048729"/>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6" name="矩形 1775"/>
          <p:cNvSpPr/>
          <p:nvPr/>
        </p:nvSpPr>
        <p:spPr>
          <a:xfrm>
            <a:off x="4734457" y="3924661"/>
            <a:ext cx="2634562" cy="20487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7" name="矩形 1776"/>
          <p:cNvSpPr/>
          <p:nvPr/>
        </p:nvSpPr>
        <p:spPr>
          <a:xfrm>
            <a:off x="7504339" y="3924661"/>
            <a:ext cx="2634562" cy="20487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8" name="文本框 1777"/>
          <p:cNvSpPr txBox="1"/>
          <p:nvPr/>
        </p:nvSpPr>
        <p:spPr>
          <a:xfrm>
            <a:off x="2614037" y="1943551"/>
            <a:ext cx="1653163" cy="707886"/>
          </a:xfrm>
          <a:prstGeom prst="rect">
            <a:avLst/>
          </a:prstGeom>
          <a:noFill/>
        </p:spPr>
        <p:txBody>
          <a:bodyPr wrap="square" rtlCol="0">
            <a:spAutoFit/>
          </a:bodyPr>
          <a:lstStyle/>
          <a:p>
            <a:r>
              <a:rPr lang="en-US" altLang="zh-CN" sz="4000" dirty="0">
                <a:solidFill>
                  <a:schemeClr val="bg1"/>
                </a:solidFill>
              </a:rPr>
              <a:t>6,000</a:t>
            </a:r>
            <a:endParaRPr lang="zh-CN" altLang="en-US" sz="4000" dirty="0">
              <a:solidFill>
                <a:schemeClr val="bg1"/>
              </a:solidFill>
            </a:endParaRPr>
          </a:p>
        </p:txBody>
      </p:sp>
      <p:cxnSp>
        <p:nvCxnSpPr>
          <p:cNvPr id="1779" name="直接连接符 1778"/>
          <p:cNvCxnSpPr/>
          <p:nvPr/>
        </p:nvCxnSpPr>
        <p:spPr>
          <a:xfrm>
            <a:off x="2775962" y="2575237"/>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0" name="TextBox 18"/>
          <p:cNvSpPr txBox="1"/>
          <p:nvPr/>
        </p:nvSpPr>
        <p:spPr>
          <a:xfrm>
            <a:off x="2195512" y="2689966"/>
            <a:ext cx="2195513" cy="873060"/>
          </a:xfrm>
          <a:prstGeom prst="rect">
            <a:avLst/>
          </a:prstGeom>
          <a:noFill/>
        </p:spPr>
        <p:txBody>
          <a:bodyPr wrap="square" rtlCol="0">
            <a:spAutoFit/>
          </a:bodyPr>
          <a:lstStyle/>
          <a:p>
            <a:pPr algn="ctr" defTabSz="91440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1781" name="文本框 1780"/>
          <p:cNvSpPr txBox="1"/>
          <p:nvPr/>
        </p:nvSpPr>
        <p:spPr>
          <a:xfrm>
            <a:off x="2614037" y="4029248"/>
            <a:ext cx="1653163" cy="707886"/>
          </a:xfrm>
          <a:prstGeom prst="rect">
            <a:avLst/>
          </a:prstGeom>
          <a:noFill/>
        </p:spPr>
        <p:txBody>
          <a:bodyPr wrap="square" rtlCol="0">
            <a:spAutoFit/>
          </a:bodyPr>
          <a:lstStyle/>
          <a:p>
            <a:r>
              <a:rPr lang="en-US" altLang="zh-CN" sz="4000" dirty="0">
                <a:solidFill>
                  <a:schemeClr val="bg1"/>
                </a:solidFill>
              </a:rPr>
              <a:t>4,800</a:t>
            </a:r>
            <a:endParaRPr lang="zh-CN" altLang="en-US" sz="4000" dirty="0">
              <a:solidFill>
                <a:schemeClr val="bg1"/>
              </a:solidFill>
            </a:endParaRPr>
          </a:p>
        </p:txBody>
      </p:sp>
      <p:cxnSp>
        <p:nvCxnSpPr>
          <p:cNvPr id="1782" name="直接连接符 1781"/>
          <p:cNvCxnSpPr/>
          <p:nvPr/>
        </p:nvCxnSpPr>
        <p:spPr>
          <a:xfrm>
            <a:off x="2775962" y="4660934"/>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3" name="TextBox 18"/>
          <p:cNvSpPr txBox="1"/>
          <p:nvPr/>
        </p:nvSpPr>
        <p:spPr>
          <a:xfrm>
            <a:off x="2195512" y="4775663"/>
            <a:ext cx="2195513" cy="873060"/>
          </a:xfrm>
          <a:prstGeom prst="rect">
            <a:avLst/>
          </a:prstGeom>
          <a:noFill/>
        </p:spPr>
        <p:txBody>
          <a:bodyPr wrap="square" rtlCol="0">
            <a:spAutoFit/>
          </a:bodyPr>
          <a:lstStyle/>
          <a:p>
            <a:pPr algn="ctr" defTabSz="91440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1784" name="文本框 1783"/>
          <p:cNvSpPr txBox="1"/>
          <p:nvPr/>
        </p:nvSpPr>
        <p:spPr>
          <a:xfrm>
            <a:off x="5373287" y="4029248"/>
            <a:ext cx="1653163" cy="707886"/>
          </a:xfrm>
          <a:prstGeom prst="rect">
            <a:avLst/>
          </a:prstGeom>
          <a:noFill/>
        </p:spPr>
        <p:txBody>
          <a:bodyPr wrap="square" rtlCol="0">
            <a:spAutoFit/>
          </a:bodyPr>
          <a:lstStyle/>
          <a:p>
            <a:r>
              <a:rPr lang="en-US" altLang="zh-CN" sz="4000" dirty="0">
                <a:solidFill>
                  <a:schemeClr val="bg1"/>
                </a:solidFill>
              </a:rPr>
              <a:t>8,200</a:t>
            </a:r>
            <a:endParaRPr lang="zh-CN" altLang="en-US" sz="4000" dirty="0">
              <a:solidFill>
                <a:schemeClr val="bg1"/>
              </a:solidFill>
            </a:endParaRPr>
          </a:p>
        </p:txBody>
      </p:sp>
      <p:cxnSp>
        <p:nvCxnSpPr>
          <p:cNvPr id="1785" name="直接连接符 1784"/>
          <p:cNvCxnSpPr/>
          <p:nvPr/>
        </p:nvCxnSpPr>
        <p:spPr>
          <a:xfrm>
            <a:off x="5535212" y="4660934"/>
            <a:ext cx="957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86" name="TextBox 18"/>
          <p:cNvSpPr txBox="1"/>
          <p:nvPr/>
        </p:nvSpPr>
        <p:spPr>
          <a:xfrm>
            <a:off x="4954762" y="4775663"/>
            <a:ext cx="2195513" cy="873060"/>
          </a:xfrm>
          <a:prstGeom prst="rect">
            <a:avLst/>
          </a:prstGeom>
          <a:noFill/>
        </p:spPr>
        <p:txBody>
          <a:bodyPr wrap="square" rtlCol="0">
            <a:spAutoFit/>
          </a:bodyPr>
          <a:lstStyle/>
          <a:p>
            <a:pPr algn="ctr" defTabSz="914400">
              <a:lnSpc>
                <a:spcPct val="130000"/>
              </a:lnSpc>
            </a:pPr>
            <a:r>
              <a:rPr lang="zh-CN" altLang="en-US" sz="10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grpSp>
        <p:nvGrpSpPr>
          <p:cNvPr id="1787" name="组合 1786"/>
          <p:cNvGrpSpPr/>
          <p:nvPr/>
        </p:nvGrpSpPr>
        <p:grpSpPr>
          <a:xfrm>
            <a:off x="8297745" y="4260992"/>
            <a:ext cx="1047750" cy="977900"/>
            <a:chOff x="1674813" y="965200"/>
            <a:chExt cx="1047750" cy="977900"/>
          </a:xfrm>
          <a:solidFill>
            <a:srgbClr val="157E9F"/>
          </a:solidFill>
        </p:grpSpPr>
        <p:sp>
          <p:nvSpPr>
            <p:cNvPr id="1788" name="Freeform 16"/>
            <p:cNvSpPr>
              <a:spLocks noEditPoints="1"/>
            </p:cNvSpPr>
            <p:nvPr/>
          </p:nvSpPr>
          <p:spPr bwMode="auto">
            <a:xfrm>
              <a:off x="1674813" y="965200"/>
              <a:ext cx="635000" cy="977900"/>
            </a:xfrm>
            <a:custGeom>
              <a:avLst/>
              <a:gdLst/>
              <a:ahLst/>
              <a:cxnLst>
                <a:cxn ang="0">
                  <a:pos x="266" y="0"/>
                </a:cxn>
                <a:cxn ang="0">
                  <a:pos x="286" y="20"/>
                </a:cxn>
                <a:cxn ang="0">
                  <a:pos x="296" y="62"/>
                </a:cxn>
                <a:cxn ang="0">
                  <a:pos x="294" y="66"/>
                </a:cxn>
                <a:cxn ang="0">
                  <a:pos x="276" y="52"/>
                </a:cxn>
                <a:cxn ang="0">
                  <a:pos x="266" y="54"/>
                </a:cxn>
                <a:cxn ang="0">
                  <a:pos x="26" y="106"/>
                </a:cxn>
                <a:cxn ang="0">
                  <a:pos x="26" y="112"/>
                </a:cxn>
                <a:cxn ang="0">
                  <a:pos x="122" y="546"/>
                </a:cxn>
                <a:cxn ang="0">
                  <a:pos x="152" y="540"/>
                </a:cxn>
                <a:cxn ang="0">
                  <a:pos x="356" y="422"/>
                </a:cxn>
                <a:cxn ang="0">
                  <a:pos x="372" y="414"/>
                </a:cxn>
                <a:cxn ang="0">
                  <a:pos x="400" y="546"/>
                </a:cxn>
                <a:cxn ang="0">
                  <a:pos x="388" y="562"/>
                </a:cxn>
                <a:cxn ang="0">
                  <a:pos x="144" y="616"/>
                </a:cxn>
                <a:cxn ang="0">
                  <a:pos x="126" y="614"/>
                </a:cxn>
                <a:cxn ang="0">
                  <a:pos x="118" y="606"/>
                </a:cxn>
                <a:cxn ang="0">
                  <a:pos x="2" y="84"/>
                </a:cxn>
                <a:cxn ang="0">
                  <a:pos x="2" y="66"/>
                </a:cxn>
                <a:cxn ang="0">
                  <a:pos x="8" y="56"/>
                </a:cxn>
                <a:cxn ang="0">
                  <a:pos x="20" y="52"/>
                </a:cxn>
                <a:cxn ang="0">
                  <a:pos x="186" y="34"/>
                </a:cxn>
                <a:cxn ang="0">
                  <a:pos x="134" y="46"/>
                </a:cxn>
                <a:cxn ang="0">
                  <a:pos x="126" y="56"/>
                </a:cxn>
                <a:cxn ang="0">
                  <a:pos x="130" y="62"/>
                </a:cxn>
                <a:cxn ang="0">
                  <a:pos x="138" y="64"/>
                </a:cxn>
                <a:cxn ang="0">
                  <a:pos x="194" y="52"/>
                </a:cxn>
                <a:cxn ang="0">
                  <a:pos x="198" y="44"/>
                </a:cxn>
                <a:cxn ang="0">
                  <a:pos x="192" y="34"/>
                </a:cxn>
                <a:cxn ang="0">
                  <a:pos x="96" y="54"/>
                </a:cxn>
                <a:cxn ang="0">
                  <a:pos x="90" y="62"/>
                </a:cxn>
                <a:cxn ang="0">
                  <a:pos x="92" y="68"/>
                </a:cxn>
                <a:cxn ang="0">
                  <a:pos x="98" y="72"/>
                </a:cxn>
                <a:cxn ang="0">
                  <a:pos x="108" y="66"/>
                </a:cxn>
                <a:cxn ang="0">
                  <a:pos x="108" y="58"/>
                </a:cxn>
                <a:cxn ang="0">
                  <a:pos x="96" y="54"/>
                </a:cxn>
                <a:cxn ang="0">
                  <a:pos x="250" y="538"/>
                </a:cxn>
                <a:cxn ang="0">
                  <a:pos x="236" y="550"/>
                </a:cxn>
                <a:cxn ang="0">
                  <a:pos x="238" y="562"/>
                </a:cxn>
                <a:cxn ang="0">
                  <a:pos x="254" y="574"/>
                </a:cxn>
                <a:cxn ang="0">
                  <a:pos x="268" y="568"/>
                </a:cxn>
                <a:cxn ang="0">
                  <a:pos x="272" y="554"/>
                </a:cxn>
                <a:cxn ang="0">
                  <a:pos x="258" y="538"/>
                </a:cxn>
              </a:cxnLst>
              <a:rect l="0" t="0" r="r" b="b"/>
              <a:pathLst>
                <a:path w="400" h="616">
                  <a:moveTo>
                    <a:pt x="258" y="2"/>
                  </a:moveTo>
                  <a:lnTo>
                    <a:pt x="258" y="2"/>
                  </a:lnTo>
                  <a:lnTo>
                    <a:pt x="266" y="0"/>
                  </a:lnTo>
                  <a:lnTo>
                    <a:pt x="276" y="4"/>
                  </a:lnTo>
                  <a:lnTo>
                    <a:pt x="282" y="10"/>
                  </a:lnTo>
                  <a:lnTo>
                    <a:pt x="286" y="20"/>
                  </a:lnTo>
                  <a:lnTo>
                    <a:pt x="286" y="20"/>
                  </a:lnTo>
                  <a:lnTo>
                    <a:pt x="296" y="62"/>
                  </a:lnTo>
                  <a:lnTo>
                    <a:pt x="296" y="62"/>
                  </a:lnTo>
                  <a:lnTo>
                    <a:pt x="296" y="64"/>
                  </a:lnTo>
                  <a:lnTo>
                    <a:pt x="294" y="66"/>
                  </a:lnTo>
                  <a:lnTo>
                    <a:pt x="294" y="66"/>
                  </a:lnTo>
                  <a:lnTo>
                    <a:pt x="282" y="80"/>
                  </a:lnTo>
                  <a:lnTo>
                    <a:pt x="282" y="80"/>
                  </a:lnTo>
                  <a:lnTo>
                    <a:pt x="276" y="52"/>
                  </a:lnTo>
                  <a:lnTo>
                    <a:pt x="276" y="52"/>
                  </a:lnTo>
                  <a:lnTo>
                    <a:pt x="266" y="54"/>
                  </a:lnTo>
                  <a:lnTo>
                    <a:pt x="266" y="54"/>
                  </a:lnTo>
                  <a:lnTo>
                    <a:pt x="58" y="98"/>
                  </a:lnTo>
                  <a:lnTo>
                    <a:pt x="58" y="98"/>
                  </a:lnTo>
                  <a:lnTo>
                    <a:pt x="26" y="106"/>
                  </a:lnTo>
                  <a:lnTo>
                    <a:pt x="26" y="106"/>
                  </a:lnTo>
                  <a:lnTo>
                    <a:pt x="26" y="112"/>
                  </a:lnTo>
                  <a:lnTo>
                    <a:pt x="26" y="112"/>
                  </a:lnTo>
                  <a:lnTo>
                    <a:pt x="84" y="378"/>
                  </a:lnTo>
                  <a:lnTo>
                    <a:pt x="84" y="378"/>
                  </a:lnTo>
                  <a:lnTo>
                    <a:pt x="122" y="546"/>
                  </a:lnTo>
                  <a:lnTo>
                    <a:pt x="122" y="546"/>
                  </a:lnTo>
                  <a:lnTo>
                    <a:pt x="152" y="540"/>
                  </a:lnTo>
                  <a:lnTo>
                    <a:pt x="152" y="540"/>
                  </a:lnTo>
                  <a:lnTo>
                    <a:pt x="372" y="494"/>
                  </a:lnTo>
                  <a:lnTo>
                    <a:pt x="372" y="494"/>
                  </a:lnTo>
                  <a:lnTo>
                    <a:pt x="356" y="422"/>
                  </a:lnTo>
                  <a:lnTo>
                    <a:pt x="356" y="422"/>
                  </a:lnTo>
                  <a:lnTo>
                    <a:pt x="372" y="414"/>
                  </a:lnTo>
                  <a:lnTo>
                    <a:pt x="372" y="414"/>
                  </a:lnTo>
                  <a:lnTo>
                    <a:pt x="400" y="536"/>
                  </a:lnTo>
                  <a:lnTo>
                    <a:pt x="400" y="536"/>
                  </a:lnTo>
                  <a:lnTo>
                    <a:pt x="400" y="546"/>
                  </a:lnTo>
                  <a:lnTo>
                    <a:pt x="396" y="556"/>
                  </a:lnTo>
                  <a:lnTo>
                    <a:pt x="396" y="556"/>
                  </a:lnTo>
                  <a:lnTo>
                    <a:pt x="388" y="562"/>
                  </a:lnTo>
                  <a:lnTo>
                    <a:pt x="380" y="566"/>
                  </a:lnTo>
                  <a:lnTo>
                    <a:pt x="380" y="566"/>
                  </a:lnTo>
                  <a:lnTo>
                    <a:pt x="144" y="616"/>
                  </a:lnTo>
                  <a:lnTo>
                    <a:pt x="144" y="616"/>
                  </a:lnTo>
                  <a:lnTo>
                    <a:pt x="134" y="616"/>
                  </a:lnTo>
                  <a:lnTo>
                    <a:pt x="126" y="614"/>
                  </a:lnTo>
                  <a:lnTo>
                    <a:pt x="126" y="614"/>
                  </a:lnTo>
                  <a:lnTo>
                    <a:pt x="122" y="610"/>
                  </a:lnTo>
                  <a:lnTo>
                    <a:pt x="118" y="606"/>
                  </a:lnTo>
                  <a:lnTo>
                    <a:pt x="112" y="596"/>
                  </a:lnTo>
                  <a:lnTo>
                    <a:pt x="112" y="596"/>
                  </a:lnTo>
                  <a:lnTo>
                    <a:pt x="2" y="84"/>
                  </a:lnTo>
                  <a:lnTo>
                    <a:pt x="2" y="84"/>
                  </a:lnTo>
                  <a:lnTo>
                    <a:pt x="0" y="74"/>
                  </a:lnTo>
                  <a:lnTo>
                    <a:pt x="2" y="66"/>
                  </a:lnTo>
                  <a:lnTo>
                    <a:pt x="2" y="66"/>
                  </a:lnTo>
                  <a:lnTo>
                    <a:pt x="4" y="62"/>
                  </a:lnTo>
                  <a:lnTo>
                    <a:pt x="8" y="56"/>
                  </a:lnTo>
                  <a:lnTo>
                    <a:pt x="14" y="54"/>
                  </a:lnTo>
                  <a:lnTo>
                    <a:pt x="20" y="52"/>
                  </a:lnTo>
                  <a:lnTo>
                    <a:pt x="20" y="52"/>
                  </a:lnTo>
                  <a:lnTo>
                    <a:pt x="258" y="2"/>
                  </a:lnTo>
                  <a:lnTo>
                    <a:pt x="258" y="2"/>
                  </a:lnTo>
                  <a:close/>
                  <a:moveTo>
                    <a:pt x="186" y="34"/>
                  </a:moveTo>
                  <a:lnTo>
                    <a:pt x="186" y="34"/>
                  </a:lnTo>
                  <a:lnTo>
                    <a:pt x="134" y="46"/>
                  </a:lnTo>
                  <a:lnTo>
                    <a:pt x="134" y="46"/>
                  </a:lnTo>
                  <a:lnTo>
                    <a:pt x="128" y="50"/>
                  </a:lnTo>
                  <a:lnTo>
                    <a:pt x="126" y="52"/>
                  </a:lnTo>
                  <a:lnTo>
                    <a:pt x="126" y="56"/>
                  </a:lnTo>
                  <a:lnTo>
                    <a:pt x="126" y="56"/>
                  </a:lnTo>
                  <a:lnTo>
                    <a:pt x="128" y="58"/>
                  </a:lnTo>
                  <a:lnTo>
                    <a:pt x="130" y="62"/>
                  </a:lnTo>
                  <a:lnTo>
                    <a:pt x="134" y="64"/>
                  </a:lnTo>
                  <a:lnTo>
                    <a:pt x="138" y="64"/>
                  </a:lnTo>
                  <a:lnTo>
                    <a:pt x="138" y="64"/>
                  </a:lnTo>
                  <a:lnTo>
                    <a:pt x="190" y="52"/>
                  </a:lnTo>
                  <a:lnTo>
                    <a:pt x="190" y="52"/>
                  </a:lnTo>
                  <a:lnTo>
                    <a:pt x="194" y="52"/>
                  </a:lnTo>
                  <a:lnTo>
                    <a:pt x="196" y="50"/>
                  </a:lnTo>
                  <a:lnTo>
                    <a:pt x="196" y="50"/>
                  </a:lnTo>
                  <a:lnTo>
                    <a:pt x="198" y="44"/>
                  </a:lnTo>
                  <a:lnTo>
                    <a:pt x="196" y="38"/>
                  </a:lnTo>
                  <a:lnTo>
                    <a:pt x="196" y="38"/>
                  </a:lnTo>
                  <a:lnTo>
                    <a:pt x="192" y="34"/>
                  </a:lnTo>
                  <a:lnTo>
                    <a:pt x="186" y="34"/>
                  </a:lnTo>
                  <a:lnTo>
                    <a:pt x="186" y="34"/>
                  </a:lnTo>
                  <a:close/>
                  <a:moveTo>
                    <a:pt x="96" y="54"/>
                  </a:moveTo>
                  <a:lnTo>
                    <a:pt x="96" y="54"/>
                  </a:lnTo>
                  <a:lnTo>
                    <a:pt x="92" y="56"/>
                  </a:lnTo>
                  <a:lnTo>
                    <a:pt x="90" y="62"/>
                  </a:lnTo>
                  <a:lnTo>
                    <a:pt x="90" y="62"/>
                  </a:lnTo>
                  <a:lnTo>
                    <a:pt x="90" y="64"/>
                  </a:lnTo>
                  <a:lnTo>
                    <a:pt x="92" y="68"/>
                  </a:lnTo>
                  <a:lnTo>
                    <a:pt x="94" y="70"/>
                  </a:lnTo>
                  <a:lnTo>
                    <a:pt x="98" y="72"/>
                  </a:lnTo>
                  <a:lnTo>
                    <a:pt x="98" y="72"/>
                  </a:lnTo>
                  <a:lnTo>
                    <a:pt x="102" y="70"/>
                  </a:lnTo>
                  <a:lnTo>
                    <a:pt x="106" y="68"/>
                  </a:lnTo>
                  <a:lnTo>
                    <a:pt x="108" y="66"/>
                  </a:lnTo>
                  <a:lnTo>
                    <a:pt x="108" y="62"/>
                  </a:lnTo>
                  <a:lnTo>
                    <a:pt x="108" y="62"/>
                  </a:lnTo>
                  <a:lnTo>
                    <a:pt x="108" y="58"/>
                  </a:lnTo>
                  <a:lnTo>
                    <a:pt x="104" y="54"/>
                  </a:lnTo>
                  <a:lnTo>
                    <a:pt x="100" y="54"/>
                  </a:lnTo>
                  <a:lnTo>
                    <a:pt x="96" y="54"/>
                  </a:lnTo>
                  <a:lnTo>
                    <a:pt x="96" y="54"/>
                  </a:lnTo>
                  <a:close/>
                  <a:moveTo>
                    <a:pt x="250" y="538"/>
                  </a:moveTo>
                  <a:lnTo>
                    <a:pt x="250" y="538"/>
                  </a:lnTo>
                  <a:lnTo>
                    <a:pt x="244" y="540"/>
                  </a:lnTo>
                  <a:lnTo>
                    <a:pt x="240" y="544"/>
                  </a:lnTo>
                  <a:lnTo>
                    <a:pt x="236" y="550"/>
                  </a:lnTo>
                  <a:lnTo>
                    <a:pt x="236" y="556"/>
                  </a:lnTo>
                  <a:lnTo>
                    <a:pt x="236" y="556"/>
                  </a:lnTo>
                  <a:lnTo>
                    <a:pt x="238" y="562"/>
                  </a:lnTo>
                  <a:lnTo>
                    <a:pt x="242" y="568"/>
                  </a:lnTo>
                  <a:lnTo>
                    <a:pt x="248" y="572"/>
                  </a:lnTo>
                  <a:lnTo>
                    <a:pt x="254" y="574"/>
                  </a:lnTo>
                  <a:lnTo>
                    <a:pt x="254" y="574"/>
                  </a:lnTo>
                  <a:lnTo>
                    <a:pt x="262" y="572"/>
                  </a:lnTo>
                  <a:lnTo>
                    <a:pt x="268" y="568"/>
                  </a:lnTo>
                  <a:lnTo>
                    <a:pt x="272" y="560"/>
                  </a:lnTo>
                  <a:lnTo>
                    <a:pt x="272" y="554"/>
                  </a:lnTo>
                  <a:lnTo>
                    <a:pt x="272" y="554"/>
                  </a:lnTo>
                  <a:lnTo>
                    <a:pt x="270" y="546"/>
                  </a:lnTo>
                  <a:lnTo>
                    <a:pt x="264" y="540"/>
                  </a:lnTo>
                  <a:lnTo>
                    <a:pt x="258" y="538"/>
                  </a:lnTo>
                  <a:lnTo>
                    <a:pt x="250" y="538"/>
                  </a:lnTo>
                  <a:lnTo>
                    <a:pt x="250" y="53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789" name="Freeform 17"/>
            <p:cNvSpPr>
              <a:spLocks noEditPoints="1"/>
            </p:cNvSpPr>
            <p:nvPr/>
          </p:nvSpPr>
          <p:spPr bwMode="auto">
            <a:xfrm>
              <a:off x="2074863" y="977900"/>
              <a:ext cx="647700" cy="660400"/>
            </a:xfrm>
            <a:custGeom>
              <a:avLst/>
              <a:gdLst/>
              <a:ahLst/>
              <a:cxnLst>
                <a:cxn ang="0">
                  <a:pos x="194" y="0"/>
                </a:cxn>
                <a:cxn ang="0">
                  <a:pos x="228" y="2"/>
                </a:cxn>
                <a:cxn ang="0">
                  <a:pos x="262" y="8"/>
                </a:cxn>
                <a:cxn ang="0">
                  <a:pos x="288" y="18"/>
                </a:cxn>
                <a:cxn ang="0">
                  <a:pos x="332" y="46"/>
                </a:cxn>
                <a:cxn ang="0">
                  <a:pos x="352" y="64"/>
                </a:cxn>
                <a:cxn ang="0">
                  <a:pos x="384" y="104"/>
                </a:cxn>
                <a:cxn ang="0">
                  <a:pos x="402" y="154"/>
                </a:cxn>
                <a:cxn ang="0">
                  <a:pos x="406" y="176"/>
                </a:cxn>
                <a:cxn ang="0">
                  <a:pos x="408" y="220"/>
                </a:cxn>
                <a:cxn ang="0">
                  <a:pos x="404" y="242"/>
                </a:cxn>
                <a:cxn ang="0">
                  <a:pos x="382" y="298"/>
                </a:cxn>
                <a:cxn ang="0">
                  <a:pos x="346" y="346"/>
                </a:cxn>
                <a:cxn ang="0">
                  <a:pos x="324" y="364"/>
                </a:cxn>
                <a:cxn ang="0">
                  <a:pos x="298" y="380"/>
                </a:cxn>
                <a:cxn ang="0">
                  <a:pos x="266" y="392"/>
                </a:cxn>
                <a:cxn ang="0">
                  <a:pos x="234" y="400"/>
                </a:cxn>
                <a:cxn ang="0">
                  <a:pos x="212" y="402"/>
                </a:cxn>
                <a:cxn ang="0">
                  <a:pos x="168" y="398"/>
                </a:cxn>
                <a:cxn ang="0">
                  <a:pos x="146" y="394"/>
                </a:cxn>
                <a:cxn ang="0">
                  <a:pos x="128" y="388"/>
                </a:cxn>
                <a:cxn ang="0">
                  <a:pos x="126" y="388"/>
                </a:cxn>
                <a:cxn ang="0">
                  <a:pos x="92" y="404"/>
                </a:cxn>
                <a:cxn ang="0">
                  <a:pos x="56" y="414"/>
                </a:cxn>
                <a:cxn ang="0">
                  <a:pos x="42" y="416"/>
                </a:cxn>
                <a:cxn ang="0">
                  <a:pos x="40" y="414"/>
                </a:cxn>
                <a:cxn ang="0">
                  <a:pos x="40" y="414"/>
                </a:cxn>
                <a:cxn ang="0">
                  <a:pos x="44" y="406"/>
                </a:cxn>
                <a:cxn ang="0">
                  <a:pos x="58" y="388"/>
                </a:cxn>
                <a:cxn ang="0">
                  <a:pos x="70" y="370"/>
                </a:cxn>
                <a:cxn ang="0">
                  <a:pos x="72" y="364"/>
                </a:cxn>
                <a:cxn ang="0">
                  <a:pos x="74" y="358"/>
                </a:cxn>
                <a:cxn ang="0">
                  <a:pos x="72" y="354"/>
                </a:cxn>
                <a:cxn ang="0">
                  <a:pos x="38" y="318"/>
                </a:cxn>
                <a:cxn ang="0">
                  <a:pos x="14" y="276"/>
                </a:cxn>
                <a:cxn ang="0">
                  <a:pos x="4" y="246"/>
                </a:cxn>
                <a:cxn ang="0">
                  <a:pos x="0" y="216"/>
                </a:cxn>
                <a:cxn ang="0">
                  <a:pos x="2" y="166"/>
                </a:cxn>
                <a:cxn ang="0">
                  <a:pos x="18" y="116"/>
                </a:cxn>
                <a:cxn ang="0">
                  <a:pos x="28" y="96"/>
                </a:cxn>
                <a:cxn ang="0">
                  <a:pos x="58" y="58"/>
                </a:cxn>
                <a:cxn ang="0">
                  <a:pos x="76" y="44"/>
                </a:cxn>
                <a:cxn ang="0">
                  <a:pos x="118" y="18"/>
                </a:cxn>
                <a:cxn ang="0">
                  <a:pos x="164" y="4"/>
                </a:cxn>
                <a:cxn ang="0">
                  <a:pos x="194" y="0"/>
                </a:cxn>
                <a:cxn ang="0">
                  <a:pos x="76" y="112"/>
                </a:cxn>
                <a:cxn ang="0">
                  <a:pos x="76" y="288"/>
                </a:cxn>
                <a:cxn ang="0">
                  <a:pos x="330" y="288"/>
                </a:cxn>
                <a:cxn ang="0">
                  <a:pos x="330" y="112"/>
                </a:cxn>
                <a:cxn ang="0">
                  <a:pos x="76" y="112"/>
                </a:cxn>
              </a:cxnLst>
              <a:rect l="0" t="0" r="r" b="b"/>
              <a:pathLst>
                <a:path w="408" h="416">
                  <a:moveTo>
                    <a:pt x="194" y="0"/>
                  </a:moveTo>
                  <a:lnTo>
                    <a:pt x="194" y="0"/>
                  </a:lnTo>
                  <a:lnTo>
                    <a:pt x="212" y="0"/>
                  </a:lnTo>
                  <a:lnTo>
                    <a:pt x="228" y="2"/>
                  </a:lnTo>
                  <a:lnTo>
                    <a:pt x="246" y="4"/>
                  </a:lnTo>
                  <a:lnTo>
                    <a:pt x="262" y="8"/>
                  </a:lnTo>
                  <a:lnTo>
                    <a:pt x="262" y="8"/>
                  </a:lnTo>
                  <a:lnTo>
                    <a:pt x="288" y="18"/>
                  </a:lnTo>
                  <a:lnTo>
                    <a:pt x="310" y="30"/>
                  </a:lnTo>
                  <a:lnTo>
                    <a:pt x="332" y="46"/>
                  </a:lnTo>
                  <a:lnTo>
                    <a:pt x="352" y="64"/>
                  </a:lnTo>
                  <a:lnTo>
                    <a:pt x="352" y="64"/>
                  </a:lnTo>
                  <a:lnTo>
                    <a:pt x="370" y="82"/>
                  </a:lnTo>
                  <a:lnTo>
                    <a:pt x="384" y="104"/>
                  </a:lnTo>
                  <a:lnTo>
                    <a:pt x="394" y="128"/>
                  </a:lnTo>
                  <a:lnTo>
                    <a:pt x="402" y="154"/>
                  </a:lnTo>
                  <a:lnTo>
                    <a:pt x="402" y="154"/>
                  </a:lnTo>
                  <a:lnTo>
                    <a:pt x="406" y="176"/>
                  </a:lnTo>
                  <a:lnTo>
                    <a:pt x="408" y="198"/>
                  </a:lnTo>
                  <a:lnTo>
                    <a:pt x="408" y="220"/>
                  </a:lnTo>
                  <a:lnTo>
                    <a:pt x="404" y="242"/>
                  </a:lnTo>
                  <a:lnTo>
                    <a:pt x="404" y="242"/>
                  </a:lnTo>
                  <a:lnTo>
                    <a:pt x="396" y="272"/>
                  </a:lnTo>
                  <a:lnTo>
                    <a:pt x="382" y="298"/>
                  </a:lnTo>
                  <a:lnTo>
                    <a:pt x="366" y="324"/>
                  </a:lnTo>
                  <a:lnTo>
                    <a:pt x="346" y="346"/>
                  </a:lnTo>
                  <a:lnTo>
                    <a:pt x="346" y="346"/>
                  </a:lnTo>
                  <a:lnTo>
                    <a:pt x="324" y="364"/>
                  </a:lnTo>
                  <a:lnTo>
                    <a:pt x="298" y="380"/>
                  </a:lnTo>
                  <a:lnTo>
                    <a:pt x="298" y="380"/>
                  </a:lnTo>
                  <a:lnTo>
                    <a:pt x="282" y="386"/>
                  </a:lnTo>
                  <a:lnTo>
                    <a:pt x="266" y="392"/>
                  </a:lnTo>
                  <a:lnTo>
                    <a:pt x="250" y="396"/>
                  </a:lnTo>
                  <a:lnTo>
                    <a:pt x="234" y="400"/>
                  </a:lnTo>
                  <a:lnTo>
                    <a:pt x="234" y="400"/>
                  </a:lnTo>
                  <a:lnTo>
                    <a:pt x="212" y="402"/>
                  </a:lnTo>
                  <a:lnTo>
                    <a:pt x="190" y="402"/>
                  </a:lnTo>
                  <a:lnTo>
                    <a:pt x="168" y="398"/>
                  </a:lnTo>
                  <a:lnTo>
                    <a:pt x="146" y="394"/>
                  </a:lnTo>
                  <a:lnTo>
                    <a:pt x="146" y="394"/>
                  </a:lnTo>
                  <a:lnTo>
                    <a:pt x="128" y="388"/>
                  </a:lnTo>
                  <a:lnTo>
                    <a:pt x="128" y="388"/>
                  </a:lnTo>
                  <a:lnTo>
                    <a:pt x="126" y="388"/>
                  </a:lnTo>
                  <a:lnTo>
                    <a:pt x="126" y="388"/>
                  </a:lnTo>
                  <a:lnTo>
                    <a:pt x="110" y="396"/>
                  </a:lnTo>
                  <a:lnTo>
                    <a:pt x="92" y="404"/>
                  </a:lnTo>
                  <a:lnTo>
                    <a:pt x="56" y="414"/>
                  </a:lnTo>
                  <a:lnTo>
                    <a:pt x="56" y="414"/>
                  </a:lnTo>
                  <a:lnTo>
                    <a:pt x="50" y="416"/>
                  </a:lnTo>
                  <a:lnTo>
                    <a:pt x="42" y="416"/>
                  </a:lnTo>
                  <a:lnTo>
                    <a:pt x="42" y="416"/>
                  </a:lnTo>
                  <a:lnTo>
                    <a:pt x="40" y="414"/>
                  </a:lnTo>
                  <a:lnTo>
                    <a:pt x="40" y="414"/>
                  </a:lnTo>
                  <a:lnTo>
                    <a:pt x="40" y="414"/>
                  </a:lnTo>
                  <a:lnTo>
                    <a:pt x="42" y="410"/>
                  </a:lnTo>
                  <a:lnTo>
                    <a:pt x="44" y="406"/>
                  </a:lnTo>
                  <a:lnTo>
                    <a:pt x="44" y="406"/>
                  </a:lnTo>
                  <a:lnTo>
                    <a:pt x="58" y="388"/>
                  </a:lnTo>
                  <a:lnTo>
                    <a:pt x="64" y="380"/>
                  </a:lnTo>
                  <a:lnTo>
                    <a:pt x="70" y="370"/>
                  </a:lnTo>
                  <a:lnTo>
                    <a:pt x="70" y="370"/>
                  </a:lnTo>
                  <a:lnTo>
                    <a:pt x="72" y="364"/>
                  </a:lnTo>
                  <a:lnTo>
                    <a:pt x="74" y="358"/>
                  </a:lnTo>
                  <a:lnTo>
                    <a:pt x="74" y="358"/>
                  </a:lnTo>
                  <a:lnTo>
                    <a:pt x="72" y="354"/>
                  </a:lnTo>
                  <a:lnTo>
                    <a:pt x="72" y="354"/>
                  </a:lnTo>
                  <a:lnTo>
                    <a:pt x="54" y="338"/>
                  </a:lnTo>
                  <a:lnTo>
                    <a:pt x="38" y="318"/>
                  </a:lnTo>
                  <a:lnTo>
                    <a:pt x="24" y="298"/>
                  </a:lnTo>
                  <a:lnTo>
                    <a:pt x="14" y="276"/>
                  </a:lnTo>
                  <a:lnTo>
                    <a:pt x="14" y="276"/>
                  </a:lnTo>
                  <a:lnTo>
                    <a:pt x="4" y="246"/>
                  </a:lnTo>
                  <a:lnTo>
                    <a:pt x="0" y="216"/>
                  </a:lnTo>
                  <a:lnTo>
                    <a:pt x="0" y="216"/>
                  </a:lnTo>
                  <a:lnTo>
                    <a:pt x="0" y="190"/>
                  </a:lnTo>
                  <a:lnTo>
                    <a:pt x="2" y="166"/>
                  </a:lnTo>
                  <a:lnTo>
                    <a:pt x="8" y="140"/>
                  </a:lnTo>
                  <a:lnTo>
                    <a:pt x="18" y="116"/>
                  </a:lnTo>
                  <a:lnTo>
                    <a:pt x="18" y="116"/>
                  </a:lnTo>
                  <a:lnTo>
                    <a:pt x="28" y="96"/>
                  </a:lnTo>
                  <a:lnTo>
                    <a:pt x="42" y="76"/>
                  </a:lnTo>
                  <a:lnTo>
                    <a:pt x="58" y="58"/>
                  </a:lnTo>
                  <a:lnTo>
                    <a:pt x="76" y="44"/>
                  </a:lnTo>
                  <a:lnTo>
                    <a:pt x="76" y="44"/>
                  </a:lnTo>
                  <a:lnTo>
                    <a:pt x="96" y="30"/>
                  </a:lnTo>
                  <a:lnTo>
                    <a:pt x="118" y="18"/>
                  </a:lnTo>
                  <a:lnTo>
                    <a:pt x="140" y="10"/>
                  </a:lnTo>
                  <a:lnTo>
                    <a:pt x="164" y="4"/>
                  </a:lnTo>
                  <a:lnTo>
                    <a:pt x="164" y="4"/>
                  </a:lnTo>
                  <a:lnTo>
                    <a:pt x="194" y="0"/>
                  </a:lnTo>
                  <a:lnTo>
                    <a:pt x="194" y="0"/>
                  </a:lnTo>
                  <a:close/>
                  <a:moveTo>
                    <a:pt x="76" y="112"/>
                  </a:moveTo>
                  <a:lnTo>
                    <a:pt x="76" y="112"/>
                  </a:lnTo>
                  <a:lnTo>
                    <a:pt x="76" y="288"/>
                  </a:lnTo>
                  <a:lnTo>
                    <a:pt x="76" y="288"/>
                  </a:lnTo>
                  <a:lnTo>
                    <a:pt x="330" y="288"/>
                  </a:lnTo>
                  <a:lnTo>
                    <a:pt x="330" y="288"/>
                  </a:lnTo>
                  <a:lnTo>
                    <a:pt x="330" y="112"/>
                  </a:lnTo>
                  <a:lnTo>
                    <a:pt x="330" y="112"/>
                  </a:lnTo>
                  <a:lnTo>
                    <a:pt x="76" y="112"/>
                  </a:lnTo>
                  <a:lnTo>
                    <a:pt x="76" y="11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790" name="Freeform 18"/>
            <p:cNvSpPr>
              <a:spLocks noEditPoints="1"/>
            </p:cNvSpPr>
            <p:nvPr/>
          </p:nvSpPr>
          <p:spPr bwMode="auto">
            <a:xfrm>
              <a:off x="2220913" y="1181100"/>
              <a:ext cx="352425" cy="228600"/>
            </a:xfrm>
            <a:custGeom>
              <a:avLst/>
              <a:gdLst/>
              <a:ahLst/>
              <a:cxnLst>
                <a:cxn ang="0">
                  <a:pos x="0" y="0"/>
                </a:cxn>
                <a:cxn ang="0">
                  <a:pos x="160" y="0"/>
                </a:cxn>
                <a:cxn ang="0">
                  <a:pos x="222" y="0"/>
                </a:cxn>
                <a:cxn ang="0">
                  <a:pos x="222" y="76"/>
                </a:cxn>
                <a:cxn ang="0">
                  <a:pos x="222" y="144"/>
                </a:cxn>
                <a:cxn ang="0">
                  <a:pos x="84" y="144"/>
                </a:cxn>
                <a:cxn ang="0">
                  <a:pos x="0" y="144"/>
                </a:cxn>
                <a:cxn ang="0">
                  <a:pos x="0" y="0"/>
                </a:cxn>
                <a:cxn ang="0">
                  <a:pos x="54" y="18"/>
                </a:cxn>
                <a:cxn ang="0">
                  <a:pos x="36" y="28"/>
                </a:cxn>
                <a:cxn ang="0">
                  <a:pos x="32" y="38"/>
                </a:cxn>
                <a:cxn ang="0">
                  <a:pos x="32" y="48"/>
                </a:cxn>
                <a:cxn ang="0">
                  <a:pos x="44" y="62"/>
                </a:cxn>
                <a:cxn ang="0">
                  <a:pos x="52" y="66"/>
                </a:cxn>
                <a:cxn ang="0">
                  <a:pos x="60" y="66"/>
                </a:cxn>
                <a:cxn ang="0">
                  <a:pos x="70" y="62"/>
                </a:cxn>
                <a:cxn ang="0">
                  <a:pos x="76" y="54"/>
                </a:cxn>
                <a:cxn ang="0">
                  <a:pos x="80" y="46"/>
                </a:cxn>
                <a:cxn ang="0">
                  <a:pos x="80" y="38"/>
                </a:cxn>
                <a:cxn ang="0">
                  <a:pos x="68" y="22"/>
                </a:cxn>
                <a:cxn ang="0">
                  <a:pos x="60" y="18"/>
                </a:cxn>
                <a:cxn ang="0">
                  <a:pos x="54" y="18"/>
                </a:cxn>
                <a:cxn ang="0">
                  <a:pos x="142" y="48"/>
                </a:cxn>
                <a:cxn ang="0">
                  <a:pos x="112" y="94"/>
                </a:cxn>
                <a:cxn ang="0">
                  <a:pos x="106" y="92"/>
                </a:cxn>
                <a:cxn ang="0">
                  <a:pos x="80" y="78"/>
                </a:cxn>
                <a:cxn ang="0">
                  <a:pos x="34" y="124"/>
                </a:cxn>
                <a:cxn ang="0">
                  <a:pos x="32" y="126"/>
                </a:cxn>
                <a:cxn ang="0">
                  <a:pos x="190" y="126"/>
                </a:cxn>
                <a:cxn ang="0">
                  <a:pos x="190" y="124"/>
                </a:cxn>
                <a:cxn ang="0">
                  <a:pos x="144" y="46"/>
                </a:cxn>
                <a:cxn ang="0">
                  <a:pos x="142" y="48"/>
                </a:cxn>
              </a:cxnLst>
              <a:rect l="0" t="0" r="r" b="b"/>
              <a:pathLst>
                <a:path w="222" h="144">
                  <a:moveTo>
                    <a:pt x="0" y="0"/>
                  </a:moveTo>
                  <a:lnTo>
                    <a:pt x="0" y="0"/>
                  </a:lnTo>
                  <a:lnTo>
                    <a:pt x="160" y="0"/>
                  </a:lnTo>
                  <a:lnTo>
                    <a:pt x="160" y="0"/>
                  </a:lnTo>
                  <a:lnTo>
                    <a:pt x="222" y="0"/>
                  </a:lnTo>
                  <a:lnTo>
                    <a:pt x="222" y="0"/>
                  </a:lnTo>
                  <a:lnTo>
                    <a:pt x="222" y="76"/>
                  </a:lnTo>
                  <a:lnTo>
                    <a:pt x="222" y="76"/>
                  </a:lnTo>
                  <a:lnTo>
                    <a:pt x="222" y="144"/>
                  </a:lnTo>
                  <a:lnTo>
                    <a:pt x="222" y="144"/>
                  </a:lnTo>
                  <a:lnTo>
                    <a:pt x="84" y="144"/>
                  </a:lnTo>
                  <a:lnTo>
                    <a:pt x="84" y="144"/>
                  </a:lnTo>
                  <a:lnTo>
                    <a:pt x="0" y="144"/>
                  </a:lnTo>
                  <a:lnTo>
                    <a:pt x="0" y="144"/>
                  </a:lnTo>
                  <a:lnTo>
                    <a:pt x="0" y="0"/>
                  </a:lnTo>
                  <a:lnTo>
                    <a:pt x="0" y="0"/>
                  </a:lnTo>
                  <a:close/>
                  <a:moveTo>
                    <a:pt x="54" y="18"/>
                  </a:moveTo>
                  <a:lnTo>
                    <a:pt x="54" y="18"/>
                  </a:lnTo>
                  <a:lnTo>
                    <a:pt x="44" y="22"/>
                  </a:lnTo>
                  <a:lnTo>
                    <a:pt x="36" y="28"/>
                  </a:lnTo>
                  <a:lnTo>
                    <a:pt x="36" y="28"/>
                  </a:lnTo>
                  <a:lnTo>
                    <a:pt x="32" y="38"/>
                  </a:lnTo>
                  <a:lnTo>
                    <a:pt x="32" y="48"/>
                  </a:lnTo>
                  <a:lnTo>
                    <a:pt x="32" y="48"/>
                  </a:lnTo>
                  <a:lnTo>
                    <a:pt x="36" y="56"/>
                  </a:lnTo>
                  <a:lnTo>
                    <a:pt x="44" y="62"/>
                  </a:lnTo>
                  <a:lnTo>
                    <a:pt x="44" y="62"/>
                  </a:lnTo>
                  <a:lnTo>
                    <a:pt x="52" y="66"/>
                  </a:lnTo>
                  <a:lnTo>
                    <a:pt x="60" y="66"/>
                  </a:lnTo>
                  <a:lnTo>
                    <a:pt x="60" y="66"/>
                  </a:lnTo>
                  <a:lnTo>
                    <a:pt x="64" y="64"/>
                  </a:lnTo>
                  <a:lnTo>
                    <a:pt x="70" y="62"/>
                  </a:lnTo>
                  <a:lnTo>
                    <a:pt x="74" y="58"/>
                  </a:lnTo>
                  <a:lnTo>
                    <a:pt x="76" y="54"/>
                  </a:lnTo>
                  <a:lnTo>
                    <a:pt x="76" y="54"/>
                  </a:lnTo>
                  <a:lnTo>
                    <a:pt x="80" y="46"/>
                  </a:lnTo>
                  <a:lnTo>
                    <a:pt x="80" y="38"/>
                  </a:lnTo>
                  <a:lnTo>
                    <a:pt x="80" y="38"/>
                  </a:lnTo>
                  <a:lnTo>
                    <a:pt x="76" y="28"/>
                  </a:lnTo>
                  <a:lnTo>
                    <a:pt x="68" y="22"/>
                  </a:lnTo>
                  <a:lnTo>
                    <a:pt x="68" y="22"/>
                  </a:lnTo>
                  <a:lnTo>
                    <a:pt x="60" y="18"/>
                  </a:lnTo>
                  <a:lnTo>
                    <a:pt x="54" y="18"/>
                  </a:lnTo>
                  <a:lnTo>
                    <a:pt x="54" y="18"/>
                  </a:lnTo>
                  <a:close/>
                  <a:moveTo>
                    <a:pt x="142" y="48"/>
                  </a:moveTo>
                  <a:lnTo>
                    <a:pt x="142" y="48"/>
                  </a:lnTo>
                  <a:lnTo>
                    <a:pt x="112" y="94"/>
                  </a:lnTo>
                  <a:lnTo>
                    <a:pt x="112" y="94"/>
                  </a:lnTo>
                  <a:lnTo>
                    <a:pt x="106" y="92"/>
                  </a:lnTo>
                  <a:lnTo>
                    <a:pt x="106" y="92"/>
                  </a:lnTo>
                  <a:lnTo>
                    <a:pt x="80" y="78"/>
                  </a:lnTo>
                  <a:lnTo>
                    <a:pt x="80" y="78"/>
                  </a:lnTo>
                  <a:lnTo>
                    <a:pt x="34" y="124"/>
                  </a:lnTo>
                  <a:lnTo>
                    <a:pt x="34" y="124"/>
                  </a:lnTo>
                  <a:lnTo>
                    <a:pt x="32" y="126"/>
                  </a:lnTo>
                  <a:lnTo>
                    <a:pt x="32" y="126"/>
                  </a:lnTo>
                  <a:lnTo>
                    <a:pt x="190" y="126"/>
                  </a:lnTo>
                  <a:lnTo>
                    <a:pt x="190" y="126"/>
                  </a:lnTo>
                  <a:lnTo>
                    <a:pt x="190" y="124"/>
                  </a:lnTo>
                  <a:lnTo>
                    <a:pt x="190" y="124"/>
                  </a:lnTo>
                  <a:lnTo>
                    <a:pt x="144" y="46"/>
                  </a:lnTo>
                  <a:lnTo>
                    <a:pt x="144" y="46"/>
                  </a:lnTo>
                  <a:lnTo>
                    <a:pt x="142" y="48"/>
                  </a:lnTo>
                  <a:lnTo>
                    <a:pt x="142" y="48"/>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1791" name="文本框 1790"/>
          <p:cNvSpPr txBox="1"/>
          <p:nvPr/>
        </p:nvSpPr>
        <p:spPr>
          <a:xfrm>
            <a:off x="8017335" y="5353499"/>
            <a:ext cx="1621965" cy="276999"/>
          </a:xfrm>
          <a:prstGeom prst="rect">
            <a:avLst/>
          </a:prstGeom>
          <a:noFill/>
        </p:spPr>
        <p:txBody>
          <a:bodyPr wrap="square" rtlCol="0">
            <a:spAutoFit/>
          </a:bodyPr>
          <a:lstStyle/>
          <a:p>
            <a:r>
              <a:rPr lang="zh-CN" altLang="en-US" sz="1200" b="1" dirty="0">
                <a:solidFill>
                  <a:srgbClr val="157E9F"/>
                </a:solidFill>
                <a:latin typeface="微软雅黑" panose="020B0503020204020204" pitchFamily="34" charset="-122"/>
                <a:ea typeface="微软雅黑" panose="020B0503020204020204" pitchFamily="34" charset="-122"/>
              </a:rPr>
              <a:t>点击此处添加标题</a:t>
            </a:r>
          </a:p>
        </p:txBody>
      </p:sp>
      <p:sp>
        <p:nvSpPr>
          <p:cNvPr id="2" name="矩形 1"/>
          <p:cNvSpPr/>
          <p:nvPr/>
        </p:nvSpPr>
        <p:spPr>
          <a:xfrm>
            <a:off x="761702" y="109554"/>
            <a:ext cx="2428870" cy="666657"/>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选题背景概述</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69" name="矩形 1768"/>
          <p:cNvSpPr/>
          <p:nvPr/>
        </p:nvSpPr>
        <p:spPr>
          <a:xfrm>
            <a:off x="3489165" y="322399"/>
            <a:ext cx="3373373"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BACKGROUNDS</a:t>
            </a:r>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 name="矩形 1"/>
          <p:cNvSpPr/>
          <p:nvPr/>
        </p:nvSpPr>
        <p:spPr>
          <a:xfrm>
            <a:off x="761702" y="109554"/>
            <a:ext cx="2428870" cy="666657"/>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选题意义概述</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3" name="组合 2"/>
          <p:cNvGrpSpPr/>
          <p:nvPr/>
        </p:nvGrpSpPr>
        <p:grpSpPr>
          <a:xfrm>
            <a:off x="1302353" y="2030800"/>
            <a:ext cx="9849619" cy="3789427"/>
            <a:chOff x="1882925" y="2059830"/>
            <a:chExt cx="8487684" cy="3265452"/>
          </a:xfrm>
        </p:grpSpPr>
        <p:sp>
          <p:nvSpPr>
            <p:cNvPr id="27" name="矩形 26"/>
            <p:cNvSpPr/>
            <p:nvPr/>
          </p:nvSpPr>
          <p:spPr>
            <a:xfrm>
              <a:off x="1882925" y="2059830"/>
              <a:ext cx="2127758" cy="1632726"/>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a:off x="6122033" y="2059830"/>
              <a:ext cx="2127758" cy="1632726"/>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a:off x="4005002" y="3692556"/>
              <a:ext cx="2127758" cy="1632726"/>
            </a:xfrm>
            <a:prstGeom prst="rect">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a:off x="8242851" y="3692556"/>
              <a:ext cx="2127758" cy="1632726"/>
            </a:xfrm>
            <a:prstGeom prst="rect">
              <a:avLst/>
            </a:prstGeom>
            <a:blipFill rotWithShape="1">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a:off x="1882925" y="3692556"/>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001215" y="2059830"/>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114459" y="3692556"/>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238430" y="2059830"/>
              <a:ext cx="2127758" cy="1632726"/>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8"/>
            <p:cNvSpPr txBox="1"/>
            <p:nvPr/>
          </p:nvSpPr>
          <p:spPr>
            <a:xfrm>
              <a:off x="1995120" y="3887540"/>
              <a:ext cx="1904307" cy="1286314"/>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36" name="TextBox 18"/>
            <p:cNvSpPr txBox="1"/>
            <p:nvPr/>
          </p:nvSpPr>
          <p:spPr>
            <a:xfrm>
              <a:off x="4111204" y="2267971"/>
              <a:ext cx="1904307" cy="1286314"/>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37" name="TextBox 18"/>
            <p:cNvSpPr txBox="1"/>
            <p:nvPr/>
          </p:nvSpPr>
          <p:spPr>
            <a:xfrm>
              <a:off x="6220343" y="3887540"/>
              <a:ext cx="1904307" cy="1286314"/>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sp>
          <p:nvSpPr>
            <p:cNvPr id="38" name="TextBox 18"/>
            <p:cNvSpPr txBox="1"/>
            <p:nvPr/>
          </p:nvSpPr>
          <p:spPr>
            <a:xfrm>
              <a:off x="8344632" y="2267971"/>
              <a:ext cx="1904307" cy="1262776"/>
            </a:xfrm>
            <a:prstGeom prst="rect">
              <a:avLst/>
            </a:prstGeom>
            <a:noFill/>
          </p:spPr>
          <p:txBody>
            <a:bodyPr wrap="square" rtlCol="0">
              <a:spAutoFit/>
            </a:bodyPr>
            <a:lstStyle/>
            <a:p>
              <a:pPr algn="ctr" defTabSz="91440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cs typeface="Levenim MT" pitchFamily="2" charset="-79"/>
                </a:rPr>
                <a:t>标题数字等都可以通过点击和重新输入进行更改，顶部“开始”面板中可以对字体、字号、颜色、行距等进行修改。</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1769" name="矩形 1768"/>
          <p:cNvSpPr/>
          <p:nvPr/>
        </p:nvSpPr>
        <p:spPr>
          <a:xfrm>
            <a:off x="3489165" y="322399"/>
            <a:ext cx="3373373" cy="384719"/>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BACKGROUNDS</a:t>
            </a:r>
          </a:p>
        </p:txBody>
      </p:sp>
      <p:sp>
        <p:nvSpPr>
          <p:cNvPr id="1770" name="圆角矩形 1769"/>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1"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2" name="矩形 1"/>
          <p:cNvSpPr/>
          <p:nvPr/>
        </p:nvSpPr>
        <p:spPr>
          <a:xfrm>
            <a:off x="633077" y="125666"/>
            <a:ext cx="2787943"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国内外研究现状</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21" name="Group 27"/>
          <p:cNvGrpSpPr/>
          <p:nvPr>
            <p:custDataLst>
              <p:tags r:id="rId1"/>
            </p:custDataLst>
          </p:nvPr>
        </p:nvGrpSpPr>
        <p:grpSpPr bwMode="gray">
          <a:xfrm>
            <a:off x="5662023" y="2342218"/>
            <a:ext cx="6154608" cy="3799349"/>
            <a:chOff x="1832768" y="1268759"/>
            <a:chExt cx="6240462" cy="3571875"/>
          </a:xfrm>
          <a:solidFill>
            <a:schemeClr val="tx2">
              <a:alpha val="71000"/>
            </a:schemeClr>
          </a:solidFill>
        </p:grpSpPr>
        <p:sp>
          <p:nvSpPr>
            <p:cNvPr id="22"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9"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0"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1"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2"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3"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4"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5"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6"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7"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8"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9"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0" name="Group 69"/>
            <p:cNvGrpSpPr>
              <a:grpSpLocks noChangeAspect="1"/>
            </p:cNvGrpSpPr>
            <p:nvPr/>
          </p:nvGrpSpPr>
          <p:grpSpPr bwMode="gray">
            <a:xfrm>
              <a:off x="6801642" y="3364259"/>
              <a:ext cx="161925" cy="231775"/>
              <a:chOff x="3802" y="2280"/>
              <a:chExt cx="102" cy="146"/>
            </a:xfrm>
            <a:grpFill/>
          </p:grpSpPr>
          <p:sp>
            <p:nvSpPr>
              <p:cNvPr id="376"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7"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8"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9"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0"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1"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2"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3"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4"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5"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6"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1"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2"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3"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4"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5"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6"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7"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8"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9"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0"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1"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2"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3"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4"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5"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6"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7" name="Group 97"/>
            <p:cNvGrpSpPr>
              <a:grpSpLocks noChangeAspect="1"/>
            </p:cNvGrpSpPr>
            <p:nvPr/>
          </p:nvGrpSpPr>
          <p:grpSpPr bwMode="gray">
            <a:xfrm>
              <a:off x="5818980" y="3002309"/>
              <a:ext cx="636588" cy="587375"/>
              <a:chOff x="3183" y="2052"/>
              <a:chExt cx="401" cy="370"/>
            </a:xfrm>
            <a:grpFill/>
          </p:grpSpPr>
          <p:sp>
            <p:nvSpPr>
              <p:cNvPr id="369"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0"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1"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2"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3"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4"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5"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68"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9" name="Group 106"/>
            <p:cNvGrpSpPr>
              <a:grpSpLocks noChangeAspect="1"/>
            </p:cNvGrpSpPr>
            <p:nvPr/>
          </p:nvGrpSpPr>
          <p:grpSpPr bwMode="gray">
            <a:xfrm>
              <a:off x="7017542" y="2807047"/>
              <a:ext cx="282575" cy="320675"/>
              <a:chOff x="3938" y="1929"/>
              <a:chExt cx="178" cy="202"/>
            </a:xfrm>
            <a:grpFill/>
          </p:grpSpPr>
          <p:sp>
            <p:nvSpPr>
              <p:cNvPr id="365"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6"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7"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8"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0"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1"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2"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3"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157E9F">
                <a:alpha val="85000"/>
              </a:srgbClr>
            </a:solidFill>
            <a:ln w="6350" cap="flat" cmpd="sng">
              <a:solidFill>
                <a:schemeClr val="bg1"/>
              </a:solidFill>
              <a:prstDash val="solid"/>
              <a:round/>
              <a:headEnd type="none" w="med" len="med"/>
              <a:tailEnd type="none" w="med" len="med"/>
            </a:ln>
            <a:effectLst/>
          </p:spPr>
          <p:txBody>
            <a:bodyPr/>
            <a:lstStyle/>
            <a:p>
              <a:endParaRPr lang="en-US" dirty="0"/>
            </a:p>
          </p:txBody>
        </p:sp>
        <p:sp>
          <p:nvSpPr>
            <p:cNvPr id="74"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75" name="Group 116"/>
            <p:cNvGrpSpPr>
              <a:grpSpLocks noChangeAspect="1"/>
            </p:cNvGrpSpPr>
            <p:nvPr/>
          </p:nvGrpSpPr>
          <p:grpSpPr bwMode="gray">
            <a:xfrm>
              <a:off x="5099842" y="1268760"/>
              <a:ext cx="2973388" cy="1638300"/>
              <a:chOff x="2730" y="960"/>
              <a:chExt cx="1873" cy="1032"/>
            </a:xfrm>
            <a:grpFill/>
          </p:grpSpPr>
          <p:grpSp>
            <p:nvGrpSpPr>
              <p:cNvPr id="348" name="Group 117"/>
              <p:cNvGrpSpPr>
                <a:grpSpLocks noChangeAspect="1"/>
              </p:cNvGrpSpPr>
              <p:nvPr/>
            </p:nvGrpSpPr>
            <p:grpSpPr bwMode="gray">
              <a:xfrm>
                <a:off x="3044" y="960"/>
                <a:ext cx="1473" cy="481"/>
                <a:chOff x="3044" y="960"/>
                <a:chExt cx="1473" cy="481"/>
              </a:xfrm>
              <a:grpFill/>
            </p:grpSpPr>
            <p:sp>
              <p:nvSpPr>
                <p:cNvPr id="352"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3"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4"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5"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6"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7"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8"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9"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0"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1"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2"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3"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4"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49"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0"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1"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76" name="Group 135"/>
            <p:cNvGrpSpPr>
              <a:grpSpLocks noChangeAspect="1"/>
            </p:cNvGrpSpPr>
            <p:nvPr/>
          </p:nvGrpSpPr>
          <p:grpSpPr bwMode="gray">
            <a:xfrm>
              <a:off x="5214142" y="2886422"/>
              <a:ext cx="647700" cy="585788"/>
              <a:chOff x="2802" y="1979"/>
              <a:chExt cx="408" cy="369"/>
            </a:xfrm>
            <a:grpFill/>
          </p:grpSpPr>
          <p:sp>
            <p:nvSpPr>
              <p:cNvPr id="321"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2" name="Group 137"/>
              <p:cNvGrpSpPr>
                <a:grpSpLocks noChangeAspect="1"/>
              </p:cNvGrpSpPr>
              <p:nvPr/>
            </p:nvGrpSpPr>
            <p:grpSpPr bwMode="gray">
              <a:xfrm>
                <a:off x="2889" y="2101"/>
                <a:ext cx="17" cy="51"/>
                <a:chOff x="2889" y="2101"/>
                <a:chExt cx="17" cy="51"/>
              </a:xfrm>
              <a:grpFill/>
            </p:grpSpPr>
            <p:sp>
              <p:nvSpPr>
                <p:cNvPr id="345"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6"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7"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23"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5" name="Group 145"/>
              <p:cNvGrpSpPr>
                <a:grpSpLocks noChangeAspect="1"/>
              </p:cNvGrpSpPr>
              <p:nvPr/>
            </p:nvGrpSpPr>
            <p:grpSpPr bwMode="gray">
              <a:xfrm>
                <a:off x="2984" y="2276"/>
                <a:ext cx="114" cy="72"/>
                <a:chOff x="2984" y="2276"/>
                <a:chExt cx="114" cy="72"/>
              </a:xfrm>
              <a:grpFill/>
            </p:grpSpPr>
            <p:sp>
              <p:nvSpPr>
                <p:cNvPr id="343"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4"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26"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7" name="Group 149"/>
              <p:cNvGrpSpPr>
                <a:grpSpLocks noChangeAspect="1"/>
              </p:cNvGrpSpPr>
              <p:nvPr/>
            </p:nvGrpSpPr>
            <p:grpSpPr bwMode="gray">
              <a:xfrm>
                <a:off x="3086" y="2189"/>
                <a:ext cx="85" cy="114"/>
                <a:chOff x="3086" y="2189"/>
                <a:chExt cx="85" cy="114"/>
              </a:xfrm>
              <a:grpFill/>
            </p:grpSpPr>
            <p:sp>
              <p:nvSpPr>
                <p:cNvPr id="341"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2"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28"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29" name="Group 153"/>
              <p:cNvGrpSpPr>
                <a:grpSpLocks noChangeAspect="1"/>
              </p:cNvGrpSpPr>
              <p:nvPr/>
            </p:nvGrpSpPr>
            <p:grpSpPr bwMode="gray">
              <a:xfrm>
                <a:off x="3000" y="2012"/>
                <a:ext cx="210" cy="192"/>
                <a:chOff x="3000" y="2012"/>
                <a:chExt cx="210" cy="192"/>
              </a:xfrm>
              <a:grpFill/>
            </p:grpSpPr>
            <p:sp>
              <p:nvSpPr>
                <p:cNvPr id="339"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0"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30"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1"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2"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33" name="Group 159"/>
              <p:cNvGrpSpPr>
                <a:grpSpLocks noChangeAspect="1"/>
              </p:cNvGrpSpPr>
              <p:nvPr/>
            </p:nvGrpSpPr>
            <p:grpSpPr bwMode="gray">
              <a:xfrm>
                <a:off x="2802" y="1979"/>
                <a:ext cx="205" cy="88"/>
                <a:chOff x="2802" y="1979"/>
                <a:chExt cx="205" cy="88"/>
              </a:xfrm>
              <a:grpFill/>
            </p:grpSpPr>
            <p:sp>
              <p:nvSpPr>
                <p:cNvPr id="337"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8"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34"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5"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6"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7"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8"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9"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0"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1"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82" name="Group 170"/>
            <p:cNvGrpSpPr>
              <a:grpSpLocks noChangeAspect="1"/>
            </p:cNvGrpSpPr>
            <p:nvPr/>
          </p:nvGrpSpPr>
          <p:grpSpPr bwMode="gray">
            <a:xfrm>
              <a:off x="5539580" y="2891184"/>
              <a:ext cx="96838" cy="77788"/>
              <a:chOff x="3007" y="1982"/>
              <a:chExt cx="61" cy="49"/>
            </a:xfrm>
            <a:grpFill/>
          </p:grpSpPr>
          <p:sp>
            <p:nvSpPr>
              <p:cNvPr id="319"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0"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83"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84" name="Group 222"/>
            <p:cNvGrpSpPr>
              <a:grpSpLocks noChangeAspect="1"/>
            </p:cNvGrpSpPr>
            <p:nvPr/>
          </p:nvGrpSpPr>
          <p:grpSpPr bwMode="gray">
            <a:xfrm>
              <a:off x="4945856" y="1268759"/>
              <a:ext cx="287338" cy="296863"/>
              <a:chOff x="3202" y="1036"/>
              <a:chExt cx="181" cy="187"/>
            </a:xfrm>
            <a:grpFill/>
          </p:grpSpPr>
          <p:sp>
            <p:nvSpPr>
              <p:cNvPr id="313"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4"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5"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6"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7"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8"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85"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6"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7"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8"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9"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0"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1"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92" name="Group 236"/>
            <p:cNvGrpSpPr>
              <a:grpSpLocks noChangeAspect="1"/>
            </p:cNvGrpSpPr>
            <p:nvPr/>
          </p:nvGrpSpPr>
          <p:grpSpPr bwMode="gray">
            <a:xfrm>
              <a:off x="3344068" y="3475384"/>
              <a:ext cx="808038" cy="1365250"/>
              <a:chOff x="1624" y="2350"/>
              <a:chExt cx="509" cy="860"/>
            </a:xfrm>
            <a:grpFill/>
          </p:grpSpPr>
          <p:sp>
            <p:nvSpPr>
              <p:cNvPr id="288"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9"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0"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1"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2"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3"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4"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5"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6"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7"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8"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9"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0"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1"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2"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3"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4"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5"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6"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7"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8"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9"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0"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1"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2"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93"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4"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5"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6"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7"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8"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9"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0"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01" name="Group 270"/>
            <p:cNvGrpSpPr>
              <a:grpSpLocks noChangeAspect="1"/>
            </p:cNvGrpSpPr>
            <p:nvPr/>
          </p:nvGrpSpPr>
          <p:grpSpPr bwMode="gray">
            <a:xfrm>
              <a:off x="1832768" y="1897409"/>
              <a:ext cx="1765300" cy="1346200"/>
              <a:chOff x="672" y="1356"/>
              <a:chExt cx="1112" cy="848"/>
            </a:xfrm>
            <a:grpFill/>
          </p:grpSpPr>
          <p:grpSp>
            <p:nvGrpSpPr>
              <p:cNvPr id="276" name="Group 271"/>
              <p:cNvGrpSpPr>
                <a:grpSpLocks noChangeAspect="1"/>
              </p:cNvGrpSpPr>
              <p:nvPr/>
            </p:nvGrpSpPr>
            <p:grpSpPr bwMode="gray">
              <a:xfrm>
                <a:off x="672" y="1356"/>
                <a:ext cx="418" cy="413"/>
                <a:chOff x="672" y="1356"/>
                <a:chExt cx="418" cy="413"/>
              </a:xfrm>
              <a:grpFill/>
            </p:grpSpPr>
            <p:sp>
              <p:nvSpPr>
                <p:cNvPr id="283"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4"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5"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6"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7"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277" name="Group 277"/>
              <p:cNvGrpSpPr>
                <a:grpSpLocks noChangeAspect="1"/>
              </p:cNvGrpSpPr>
              <p:nvPr/>
            </p:nvGrpSpPr>
            <p:grpSpPr bwMode="gray">
              <a:xfrm>
                <a:off x="1149" y="1865"/>
                <a:ext cx="635" cy="339"/>
                <a:chOff x="1149" y="1865"/>
                <a:chExt cx="635" cy="339"/>
              </a:xfrm>
              <a:grpFill/>
            </p:grpSpPr>
            <p:sp>
              <p:nvSpPr>
                <p:cNvPr id="278"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9"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0"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1"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2"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02" name="Group 283"/>
            <p:cNvGrpSpPr>
              <a:grpSpLocks noChangeAspect="1"/>
            </p:cNvGrpSpPr>
            <p:nvPr/>
          </p:nvGrpSpPr>
          <p:grpSpPr bwMode="gray">
            <a:xfrm>
              <a:off x="2304256" y="1268759"/>
              <a:ext cx="1538288" cy="1622425"/>
              <a:chOff x="969" y="960"/>
              <a:chExt cx="969" cy="1022"/>
            </a:xfrm>
            <a:grpFill/>
          </p:grpSpPr>
          <p:sp>
            <p:nvSpPr>
              <p:cNvPr id="247"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8"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9"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0"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1"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2"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3"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4"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5"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6"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7"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8"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9"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0"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1"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2"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3"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4"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5"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6"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7"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8"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9"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0"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1"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2"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3"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4"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5"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03"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4"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5"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6"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7"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8"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9"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0"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1"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2"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3"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4"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5"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6"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7"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8"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9"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0"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1"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2"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3"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4"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5"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6"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27" name="Group 337"/>
            <p:cNvGrpSpPr>
              <a:grpSpLocks noChangeAspect="1"/>
            </p:cNvGrpSpPr>
            <p:nvPr/>
          </p:nvGrpSpPr>
          <p:grpSpPr bwMode="gray">
            <a:xfrm>
              <a:off x="3455193" y="3327747"/>
              <a:ext cx="28575" cy="44450"/>
              <a:chOff x="1694" y="2257"/>
              <a:chExt cx="18" cy="28"/>
            </a:xfrm>
            <a:grpFill/>
          </p:grpSpPr>
          <p:sp>
            <p:nvSpPr>
              <p:cNvPr id="245"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6"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28"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9"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0"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1"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2"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3"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4"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5"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6"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7"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8"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9"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40" name="Group 362"/>
            <p:cNvGrpSpPr/>
            <p:nvPr/>
          </p:nvGrpSpPr>
          <p:grpSpPr bwMode="gray">
            <a:xfrm>
              <a:off x="4580731" y="1911697"/>
              <a:ext cx="879476" cy="1109663"/>
              <a:chOff x="4580731" y="1911697"/>
              <a:chExt cx="879476" cy="1109663"/>
            </a:xfrm>
            <a:grpFill/>
          </p:grpSpPr>
          <p:sp>
            <p:nvSpPr>
              <p:cNvPr id="196"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7"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8"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99" name="Group 178"/>
              <p:cNvGrpSpPr>
                <a:grpSpLocks noChangeAspect="1"/>
              </p:cNvGrpSpPr>
              <p:nvPr/>
            </p:nvGrpSpPr>
            <p:grpSpPr bwMode="gray">
              <a:xfrm>
                <a:off x="4876006" y="2765772"/>
                <a:ext cx="204788" cy="242888"/>
                <a:chOff x="2589" y="1903"/>
                <a:chExt cx="129" cy="153"/>
              </a:xfrm>
              <a:grpFill/>
            </p:grpSpPr>
            <p:sp>
              <p:nvSpPr>
                <p:cNvPr id="242"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3"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4"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00"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1"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2"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3"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4"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5"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6"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07" name="Group 189"/>
              <p:cNvGrpSpPr>
                <a:grpSpLocks noChangeAspect="1"/>
              </p:cNvGrpSpPr>
              <p:nvPr/>
            </p:nvGrpSpPr>
            <p:grpSpPr bwMode="gray">
              <a:xfrm>
                <a:off x="4679156" y="2659410"/>
                <a:ext cx="247650" cy="244475"/>
                <a:chOff x="2465" y="1836"/>
                <a:chExt cx="156" cy="154"/>
              </a:xfrm>
              <a:grpFill/>
            </p:grpSpPr>
            <p:sp>
              <p:nvSpPr>
                <p:cNvPr id="240"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1"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208" name="Group 192"/>
              <p:cNvGrpSpPr>
                <a:grpSpLocks noChangeAspect="1"/>
              </p:cNvGrpSpPr>
              <p:nvPr/>
            </p:nvGrpSpPr>
            <p:grpSpPr bwMode="gray">
              <a:xfrm>
                <a:off x="4620419" y="2430810"/>
                <a:ext cx="171450" cy="258763"/>
                <a:chOff x="2428" y="1692"/>
                <a:chExt cx="108" cy="163"/>
              </a:xfrm>
              <a:grpFill/>
            </p:grpSpPr>
            <p:sp>
              <p:nvSpPr>
                <p:cNvPr id="238"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9"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09"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0"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1"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2"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13" name="Group 199"/>
              <p:cNvGrpSpPr>
                <a:grpSpLocks noChangeAspect="1"/>
              </p:cNvGrpSpPr>
              <p:nvPr/>
            </p:nvGrpSpPr>
            <p:grpSpPr bwMode="gray">
              <a:xfrm>
                <a:off x="5033169" y="2808635"/>
                <a:ext cx="68263" cy="68263"/>
                <a:chOff x="2688" y="1930"/>
                <a:chExt cx="43" cy="43"/>
              </a:xfrm>
              <a:grpFill/>
            </p:grpSpPr>
            <p:sp>
              <p:nvSpPr>
                <p:cNvPr id="236"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7"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14"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5"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6"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7"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8"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9"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0"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1"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2"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3"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4"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5"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6"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7"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8"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9"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0"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1"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2"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33" name="Group 359"/>
              <p:cNvGrpSpPr/>
              <p:nvPr/>
            </p:nvGrpSpPr>
            <p:grpSpPr bwMode="gray">
              <a:xfrm>
                <a:off x="5080794" y="2788583"/>
                <a:ext cx="75600" cy="108000"/>
                <a:chOff x="4160739" y="2986112"/>
                <a:chExt cx="187325" cy="233362"/>
              </a:xfrm>
              <a:grpFill/>
            </p:grpSpPr>
            <p:sp>
              <p:nvSpPr>
                <p:cNvPr id="234"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5"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41" name="Group 368"/>
            <p:cNvGrpSpPr/>
            <p:nvPr/>
          </p:nvGrpSpPr>
          <p:grpSpPr bwMode="gray">
            <a:xfrm>
              <a:off x="4455318" y="2994372"/>
              <a:ext cx="1196974" cy="1339850"/>
              <a:chOff x="4455318" y="2994372"/>
              <a:chExt cx="1196974" cy="1339850"/>
            </a:xfrm>
            <a:grpFill/>
          </p:grpSpPr>
          <p:sp>
            <p:nvSpPr>
              <p:cNvPr id="142"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3"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44" name="Group 367"/>
              <p:cNvGrpSpPr/>
              <p:nvPr/>
            </p:nvGrpSpPr>
            <p:grpSpPr bwMode="gray">
              <a:xfrm>
                <a:off x="4455318" y="2994372"/>
                <a:ext cx="1196974" cy="1339850"/>
                <a:chOff x="4455318" y="2994372"/>
                <a:chExt cx="1196974" cy="1339850"/>
              </a:xfrm>
              <a:grpFill/>
            </p:grpSpPr>
            <p:sp>
              <p:nvSpPr>
                <p:cNvPr id="145"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6"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7"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8"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9"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0"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1"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2"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3"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4"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5"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6"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7"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8"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9"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0"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1"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2"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3"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64" name="Group 25"/>
                <p:cNvGrpSpPr>
                  <a:grpSpLocks noChangeAspect="1"/>
                </p:cNvGrpSpPr>
                <p:nvPr/>
              </p:nvGrpSpPr>
              <p:grpSpPr bwMode="gray">
                <a:xfrm>
                  <a:off x="4961730" y="3769072"/>
                  <a:ext cx="219075" cy="239713"/>
                  <a:chOff x="2643" y="2535"/>
                  <a:chExt cx="138" cy="151"/>
                </a:xfrm>
                <a:grpFill/>
              </p:grpSpPr>
              <p:sp>
                <p:nvSpPr>
                  <p:cNvPr id="194"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5"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5"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6"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7"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8"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9"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0"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1"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2"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3"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4"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5"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6"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7"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8"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7"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91" name="Group 364"/>
                <p:cNvGrpSpPr>
                  <a:grpSpLocks noChangeAspect="1"/>
                </p:cNvGrpSpPr>
                <p:nvPr/>
              </p:nvGrpSpPr>
              <p:grpSpPr bwMode="gray">
                <a:xfrm>
                  <a:off x="5141117" y="3280172"/>
                  <a:ext cx="289379" cy="349200"/>
                  <a:chOff x="3548063" y="12700"/>
                  <a:chExt cx="5667375" cy="6838950"/>
                </a:xfrm>
                <a:grpFill/>
              </p:grpSpPr>
              <p:sp>
                <p:nvSpPr>
                  <p:cNvPr id="192"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sp>
                <p:nvSpPr>
                  <p:cNvPr id="193"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grpSp>
          </p:grpSp>
        </p:grpSp>
      </p:grpSp>
      <p:sp>
        <p:nvSpPr>
          <p:cNvPr id="387" name="文本框 386"/>
          <p:cNvSpPr txBox="1"/>
          <p:nvPr/>
        </p:nvSpPr>
        <p:spPr>
          <a:xfrm>
            <a:off x="540291" y="1606097"/>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rgbClr val="157E9F"/>
                </a:solidFill>
                <a:latin typeface="方正清刻本悦宋简体" panose="02000000000000000000" pitchFamily="2" charset="-122"/>
                <a:ea typeface="方正清刻本悦宋简体" panose="02000000000000000000" pitchFamily="2" charset="-122"/>
              </a:rPr>
              <a:t>国内现状</a:t>
            </a:r>
          </a:p>
        </p:txBody>
      </p:sp>
      <p:cxnSp>
        <p:nvCxnSpPr>
          <p:cNvPr id="388" name="直接连接符 387"/>
          <p:cNvCxnSpPr/>
          <p:nvPr/>
        </p:nvCxnSpPr>
        <p:spPr>
          <a:xfrm>
            <a:off x="620874" y="2111364"/>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9" name="文本框 388"/>
          <p:cNvSpPr txBox="1"/>
          <p:nvPr/>
        </p:nvSpPr>
        <p:spPr>
          <a:xfrm>
            <a:off x="540291" y="3962683"/>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rgbClr val="157E9F"/>
                </a:solidFill>
                <a:latin typeface="方正清刻本悦宋简体" panose="02000000000000000000" pitchFamily="2" charset="-122"/>
                <a:ea typeface="方正清刻本悦宋简体" panose="02000000000000000000" pitchFamily="2" charset="-122"/>
              </a:rPr>
              <a:t>国外现状</a:t>
            </a:r>
          </a:p>
        </p:txBody>
      </p:sp>
      <p:cxnSp>
        <p:nvCxnSpPr>
          <p:cNvPr id="390" name="直接连接符 389"/>
          <p:cNvCxnSpPr/>
          <p:nvPr/>
        </p:nvCxnSpPr>
        <p:spPr>
          <a:xfrm>
            <a:off x="620874" y="4454696"/>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91" name="矩形 390"/>
          <p:cNvSpPr/>
          <p:nvPr/>
        </p:nvSpPr>
        <p:spPr>
          <a:xfrm>
            <a:off x="532500" y="2125989"/>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2" name="矩形 391"/>
          <p:cNvSpPr/>
          <p:nvPr/>
        </p:nvSpPr>
        <p:spPr>
          <a:xfrm>
            <a:off x="463728" y="4454925"/>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1669145" y="1227919"/>
            <a:ext cx="8998856" cy="4476196"/>
          </a:xfrm>
          <a:prstGeom prst="rect">
            <a:avLst/>
          </a:prstGeom>
          <a:solidFill>
            <a:srgbClr val="157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文本框 199"/>
          <p:cNvSpPr txBox="1"/>
          <p:nvPr/>
        </p:nvSpPr>
        <p:spPr>
          <a:xfrm>
            <a:off x="2611590" y="1895018"/>
            <a:ext cx="2421883" cy="646331"/>
          </a:xfrm>
          <a:prstGeom prst="rect">
            <a:avLst/>
          </a:prstGeom>
          <a:noFill/>
        </p:spPr>
        <p:txBody>
          <a:bodyPr wrap="square" rtlCol="0">
            <a:spAutoFit/>
          </a:bodyPr>
          <a:lstStyle/>
          <a:p>
            <a:r>
              <a:rPr lang="zh-CN" altLang="en-US" sz="3600" b="1" dirty="0">
                <a:solidFill>
                  <a:schemeClr val="bg1"/>
                </a:solidFill>
                <a:latin typeface="方正清刻本悦宋简体" panose="02000000000000000000" pitchFamily="2" charset="-122"/>
                <a:ea typeface="方正清刻本悦宋简体" panose="02000000000000000000" pitchFamily="2" charset="-122"/>
              </a:rPr>
              <a:t>研究目的</a:t>
            </a:r>
          </a:p>
        </p:txBody>
      </p:sp>
      <p:grpSp>
        <p:nvGrpSpPr>
          <p:cNvPr id="201" name="组合 200"/>
          <p:cNvGrpSpPr/>
          <p:nvPr/>
        </p:nvGrpSpPr>
        <p:grpSpPr>
          <a:xfrm>
            <a:off x="7228116" y="2324903"/>
            <a:ext cx="3081236" cy="3107841"/>
            <a:chOff x="-8677773" y="-3051174"/>
            <a:chExt cx="6986830" cy="7046911"/>
          </a:xfrm>
          <a:solidFill>
            <a:schemeClr val="bg1"/>
          </a:solidFill>
        </p:grpSpPr>
        <p:sp>
          <p:nvSpPr>
            <p:cNvPr id="202" name="Rectangle 42"/>
            <p:cNvSpPr>
              <a:spLocks noChangeArrowheads="1"/>
            </p:cNvSpPr>
            <p:nvPr/>
          </p:nvSpPr>
          <p:spPr bwMode="auto">
            <a:xfrm>
              <a:off x="-8677773"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3" name="Rectangle 43"/>
            <p:cNvSpPr>
              <a:spLocks noChangeArrowheads="1"/>
            </p:cNvSpPr>
            <p:nvPr/>
          </p:nvSpPr>
          <p:spPr bwMode="auto">
            <a:xfrm>
              <a:off x="-8592044"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4" name="Rectangle 44"/>
            <p:cNvSpPr>
              <a:spLocks noChangeArrowheads="1"/>
            </p:cNvSpPr>
            <p:nvPr/>
          </p:nvSpPr>
          <p:spPr bwMode="auto">
            <a:xfrm>
              <a:off x="-8417414"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5" name="Rectangle 45"/>
            <p:cNvSpPr>
              <a:spLocks noChangeArrowheads="1"/>
            </p:cNvSpPr>
            <p:nvPr/>
          </p:nvSpPr>
          <p:spPr bwMode="auto">
            <a:xfrm>
              <a:off x="-8331685"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6" name="Rectangle 46"/>
            <p:cNvSpPr>
              <a:spLocks noChangeArrowheads="1"/>
            </p:cNvSpPr>
            <p:nvPr/>
          </p:nvSpPr>
          <p:spPr bwMode="auto">
            <a:xfrm>
              <a:off x="-8506317"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Rectangle 47"/>
            <p:cNvSpPr>
              <a:spLocks noChangeArrowheads="1"/>
            </p:cNvSpPr>
            <p:nvPr/>
          </p:nvSpPr>
          <p:spPr bwMode="auto">
            <a:xfrm>
              <a:off x="-8331685"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08" name="Rectangle 48"/>
            <p:cNvSpPr>
              <a:spLocks noChangeArrowheads="1"/>
            </p:cNvSpPr>
            <p:nvPr/>
          </p:nvSpPr>
          <p:spPr bwMode="auto">
            <a:xfrm>
              <a:off x="-8677773"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49"/>
            <p:cNvSpPr>
              <a:spLocks noChangeArrowheads="1"/>
            </p:cNvSpPr>
            <p:nvPr/>
          </p:nvSpPr>
          <p:spPr bwMode="auto">
            <a:xfrm>
              <a:off x="-8506317"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50"/>
            <p:cNvSpPr>
              <a:spLocks noChangeArrowheads="1"/>
            </p:cNvSpPr>
            <p:nvPr/>
          </p:nvSpPr>
          <p:spPr bwMode="auto">
            <a:xfrm>
              <a:off x="-8245958"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Rectangle 51"/>
            <p:cNvSpPr>
              <a:spLocks noChangeArrowheads="1"/>
            </p:cNvSpPr>
            <p:nvPr/>
          </p:nvSpPr>
          <p:spPr bwMode="auto">
            <a:xfrm>
              <a:off x="-8677773"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2" name="Rectangle 52"/>
            <p:cNvSpPr>
              <a:spLocks noChangeArrowheads="1"/>
            </p:cNvSpPr>
            <p:nvPr/>
          </p:nvSpPr>
          <p:spPr bwMode="auto">
            <a:xfrm>
              <a:off x="-8592044"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3" name="Rectangle 53"/>
            <p:cNvSpPr>
              <a:spLocks noChangeArrowheads="1"/>
            </p:cNvSpPr>
            <p:nvPr/>
          </p:nvSpPr>
          <p:spPr bwMode="auto">
            <a:xfrm>
              <a:off x="-8417414"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4" name="Rectangle 54"/>
            <p:cNvSpPr>
              <a:spLocks noChangeArrowheads="1"/>
            </p:cNvSpPr>
            <p:nvPr/>
          </p:nvSpPr>
          <p:spPr bwMode="auto">
            <a:xfrm>
              <a:off x="-8245958"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5" name="Rectangle 55"/>
            <p:cNvSpPr>
              <a:spLocks noChangeArrowheads="1"/>
            </p:cNvSpPr>
            <p:nvPr/>
          </p:nvSpPr>
          <p:spPr bwMode="auto">
            <a:xfrm>
              <a:off x="-8592044"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6" name="Rectangle 56"/>
            <p:cNvSpPr>
              <a:spLocks noChangeArrowheads="1"/>
            </p:cNvSpPr>
            <p:nvPr/>
          </p:nvSpPr>
          <p:spPr bwMode="auto">
            <a:xfrm>
              <a:off x="-8506317"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7" name="Rectangle 57"/>
            <p:cNvSpPr>
              <a:spLocks noChangeArrowheads="1"/>
            </p:cNvSpPr>
            <p:nvPr/>
          </p:nvSpPr>
          <p:spPr bwMode="auto">
            <a:xfrm>
              <a:off x="-8245958"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Rectangle 58"/>
            <p:cNvSpPr>
              <a:spLocks noChangeArrowheads="1"/>
            </p:cNvSpPr>
            <p:nvPr/>
          </p:nvSpPr>
          <p:spPr bwMode="auto">
            <a:xfrm>
              <a:off x="-8677773"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19" name="Rectangle 59"/>
            <p:cNvSpPr>
              <a:spLocks noChangeArrowheads="1"/>
            </p:cNvSpPr>
            <p:nvPr/>
          </p:nvSpPr>
          <p:spPr bwMode="auto">
            <a:xfrm>
              <a:off x="-8506317"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Rectangle 60"/>
            <p:cNvSpPr>
              <a:spLocks noChangeArrowheads="1"/>
            </p:cNvSpPr>
            <p:nvPr/>
          </p:nvSpPr>
          <p:spPr bwMode="auto">
            <a:xfrm>
              <a:off x="-8677773"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1" name="Rectangle 61"/>
            <p:cNvSpPr>
              <a:spLocks noChangeArrowheads="1"/>
            </p:cNvSpPr>
            <p:nvPr/>
          </p:nvSpPr>
          <p:spPr bwMode="auto">
            <a:xfrm>
              <a:off x="-8592044"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2" name="Rectangle 62"/>
            <p:cNvSpPr>
              <a:spLocks noChangeArrowheads="1"/>
            </p:cNvSpPr>
            <p:nvPr/>
          </p:nvSpPr>
          <p:spPr bwMode="auto">
            <a:xfrm>
              <a:off x="-8417414"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3" name="Rectangle 63"/>
            <p:cNvSpPr>
              <a:spLocks noChangeArrowheads="1"/>
            </p:cNvSpPr>
            <p:nvPr/>
          </p:nvSpPr>
          <p:spPr bwMode="auto">
            <a:xfrm>
              <a:off x="-8331685"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4" name="Rectangle 64"/>
            <p:cNvSpPr>
              <a:spLocks noChangeArrowheads="1"/>
            </p:cNvSpPr>
            <p:nvPr/>
          </p:nvSpPr>
          <p:spPr bwMode="auto">
            <a:xfrm>
              <a:off x="-8677773"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65"/>
            <p:cNvSpPr>
              <a:spLocks noChangeArrowheads="1"/>
            </p:cNvSpPr>
            <p:nvPr/>
          </p:nvSpPr>
          <p:spPr bwMode="auto">
            <a:xfrm>
              <a:off x="-8506317"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66"/>
            <p:cNvSpPr>
              <a:spLocks noChangeArrowheads="1"/>
            </p:cNvSpPr>
            <p:nvPr/>
          </p:nvSpPr>
          <p:spPr bwMode="auto">
            <a:xfrm>
              <a:off x="-8245958"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Rectangle 67"/>
            <p:cNvSpPr>
              <a:spLocks noChangeArrowheads="1"/>
            </p:cNvSpPr>
            <p:nvPr/>
          </p:nvSpPr>
          <p:spPr bwMode="auto">
            <a:xfrm>
              <a:off x="-8592044"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8" name="Rectangle 68"/>
            <p:cNvSpPr>
              <a:spLocks noChangeArrowheads="1"/>
            </p:cNvSpPr>
            <p:nvPr/>
          </p:nvSpPr>
          <p:spPr bwMode="auto">
            <a:xfrm>
              <a:off x="-8417414"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29" name="Rectangle 69"/>
            <p:cNvSpPr>
              <a:spLocks noChangeArrowheads="1"/>
            </p:cNvSpPr>
            <p:nvPr/>
          </p:nvSpPr>
          <p:spPr bwMode="auto">
            <a:xfrm>
              <a:off x="-8592044"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0" name="Rectangle 70"/>
            <p:cNvSpPr>
              <a:spLocks noChangeArrowheads="1"/>
            </p:cNvSpPr>
            <p:nvPr/>
          </p:nvSpPr>
          <p:spPr bwMode="auto">
            <a:xfrm>
              <a:off x="-8245958"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1" name="Rectangle 71"/>
            <p:cNvSpPr>
              <a:spLocks noChangeArrowheads="1"/>
            </p:cNvSpPr>
            <p:nvPr/>
          </p:nvSpPr>
          <p:spPr bwMode="auto">
            <a:xfrm>
              <a:off x="-8677773"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72"/>
            <p:cNvSpPr>
              <a:spLocks noChangeArrowheads="1"/>
            </p:cNvSpPr>
            <p:nvPr/>
          </p:nvSpPr>
          <p:spPr bwMode="auto">
            <a:xfrm>
              <a:off x="-8506317"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73"/>
            <p:cNvSpPr>
              <a:spLocks noChangeArrowheads="1"/>
            </p:cNvSpPr>
            <p:nvPr/>
          </p:nvSpPr>
          <p:spPr bwMode="auto">
            <a:xfrm>
              <a:off x="-8417414" y="13843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Rectangle 74"/>
            <p:cNvSpPr>
              <a:spLocks noChangeArrowheads="1"/>
            </p:cNvSpPr>
            <p:nvPr/>
          </p:nvSpPr>
          <p:spPr bwMode="auto">
            <a:xfrm>
              <a:off x="-8245958" y="13843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5" name="Rectangle 75"/>
            <p:cNvSpPr>
              <a:spLocks noChangeArrowheads="1"/>
            </p:cNvSpPr>
            <p:nvPr/>
          </p:nvSpPr>
          <p:spPr bwMode="auto">
            <a:xfrm>
              <a:off x="-8677773"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6" name="Rectangle 76"/>
            <p:cNvSpPr>
              <a:spLocks noChangeArrowheads="1"/>
            </p:cNvSpPr>
            <p:nvPr/>
          </p:nvSpPr>
          <p:spPr bwMode="auto">
            <a:xfrm>
              <a:off x="-8592044"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Rectangle 77"/>
            <p:cNvSpPr>
              <a:spLocks noChangeArrowheads="1"/>
            </p:cNvSpPr>
            <p:nvPr/>
          </p:nvSpPr>
          <p:spPr bwMode="auto">
            <a:xfrm>
              <a:off x="-8677773"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8" name="Rectangle 78"/>
            <p:cNvSpPr>
              <a:spLocks noChangeArrowheads="1"/>
            </p:cNvSpPr>
            <p:nvPr/>
          </p:nvSpPr>
          <p:spPr bwMode="auto">
            <a:xfrm>
              <a:off x="-8506317"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Rectangle 79"/>
            <p:cNvSpPr>
              <a:spLocks noChangeArrowheads="1"/>
            </p:cNvSpPr>
            <p:nvPr/>
          </p:nvSpPr>
          <p:spPr bwMode="auto">
            <a:xfrm>
              <a:off x="-8331685"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0" name="Rectangle 80"/>
            <p:cNvSpPr>
              <a:spLocks noChangeArrowheads="1"/>
            </p:cNvSpPr>
            <p:nvPr/>
          </p:nvSpPr>
          <p:spPr bwMode="auto">
            <a:xfrm>
              <a:off x="-8245958" y="15621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1" name="Rectangle 81"/>
            <p:cNvSpPr>
              <a:spLocks noChangeArrowheads="1"/>
            </p:cNvSpPr>
            <p:nvPr/>
          </p:nvSpPr>
          <p:spPr bwMode="auto">
            <a:xfrm>
              <a:off x="-8592044"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2" name="Rectangle 82"/>
            <p:cNvSpPr>
              <a:spLocks noChangeArrowheads="1"/>
            </p:cNvSpPr>
            <p:nvPr/>
          </p:nvSpPr>
          <p:spPr bwMode="auto">
            <a:xfrm>
              <a:off x="-8331685"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43" name="Rectangle 83"/>
            <p:cNvSpPr>
              <a:spLocks noChangeArrowheads="1"/>
            </p:cNvSpPr>
            <p:nvPr/>
          </p:nvSpPr>
          <p:spPr bwMode="auto">
            <a:xfrm>
              <a:off x="-8592044"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4" name="Rectangle 84"/>
            <p:cNvSpPr>
              <a:spLocks noChangeArrowheads="1"/>
            </p:cNvSpPr>
            <p:nvPr/>
          </p:nvSpPr>
          <p:spPr bwMode="auto">
            <a:xfrm>
              <a:off x="-8417414"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5" name="Rectangle 85"/>
            <p:cNvSpPr>
              <a:spLocks noChangeArrowheads="1"/>
            </p:cNvSpPr>
            <p:nvPr/>
          </p:nvSpPr>
          <p:spPr bwMode="auto">
            <a:xfrm>
              <a:off x="-8417414"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6" name="Rectangle 86"/>
            <p:cNvSpPr>
              <a:spLocks noChangeArrowheads="1"/>
            </p:cNvSpPr>
            <p:nvPr/>
          </p:nvSpPr>
          <p:spPr bwMode="auto">
            <a:xfrm>
              <a:off x="-8245958"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Rectangle 87"/>
            <p:cNvSpPr>
              <a:spLocks noChangeArrowheads="1"/>
            </p:cNvSpPr>
            <p:nvPr/>
          </p:nvSpPr>
          <p:spPr bwMode="auto">
            <a:xfrm>
              <a:off x="-8677773"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8" name="Rectangle 88"/>
            <p:cNvSpPr>
              <a:spLocks noChangeArrowheads="1"/>
            </p:cNvSpPr>
            <p:nvPr/>
          </p:nvSpPr>
          <p:spPr bwMode="auto">
            <a:xfrm>
              <a:off x="-8592044"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49" name="Rectangle 89"/>
            <p:cNvSpPr>
              <a:spLocks noChangeArrowheads="1"/>
            </p:cNvSpPr>
            <p:nvPr/>
          </p:nvSpPr>
          <p:spPr bwMode="auto">
            <a:xfrm>
              <a:off x="-8417414" y="19224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0" name="Rectangle 90"/>
            <p:cNvSpPr>
              <a:spLocks noChangeArrowheads="1"/>
            </p:cNvSpPr>
            <p:nvPr/>
          </p:nvSpPr>
          <p:spPr bwMode="auto">
            <a:xfrm>
              <a:off x="-8245958"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Rectangle 91"/>
            <p:cNvSpPr>
              <a:spLocks noChangeArrowheads="1"/>
            </p:cNvSpPr>
            <p:nvPr/>
          </p:nvSpPr>
          <p:spPr bwMode="auto">
            <a:xfrm>
              <a:off x="-8677773"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2" name="Rectangle 92"/>
            <p:cNvSpPr>
              <a:spLocks noChangeArrowheads="1"/>
            </p:cNvSpPr>
            <p:nvPr/>
          </p:nvSpPr>
          <p:spPr bwMode="auto">
            <a:xfrm>
              <a:off x="-8506317"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3" name="Rectangle 93"/>
            <p:cNvSpPr>
              <a:spLocks noChangeArrowheads="1"/>
            </p:cNvSpPr>
            <p:nvPr/>
          </p:nvSpPr>
          <p:spPr bwMode="auto">
            <a:xfrm>
              <a:off x="-8245958"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54" name="Rectangle 94"/>
            <p:cNvSpPr>
              <a:spLocks noChangeArrowheads="1"/>
            </p:cNvSpPr>
            <p:nvPr/>
          </p:nvSpPr>
          <p:spPr bwMode="auto">
            <a:xfrm>
              <a:off x="-8677773"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5" name="Rectangle 95"/>
            <p:cNvSpPr>
              <a:spLocks noChangeArrowheads="1"/>
            </p:cNvSpPr>
            <p:nvPr/>
          </p:nvSpPr>
          <p:spPr bwMode="auto">
            <a:xfrm>
              <a:off x="-8506317"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6" name="Rectangle 96"/>
            <p:cNvSpPr>
              <a:spLocks noChangeArrowheads="1"/>
            </p:cNvSpPr>
            <p:nvPr/>
          </p:nvSpPr>
          <p:spPr bwMode="auto">
            <a:xfrm>
              <a:off x="-8331685"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7" name="Rectangle 97"/>
            <p:cNvSpPr>
              <a:spLocks noChangeArrowheads="1"/>
            </p:cNvSpPr>
            <p:nvPr/>
          </p:nvSpPr>
          <p:spPr bwMode="auto">
            <a:xfrm>
              <a:off x="-8592044"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8" name="Rectangle 98"/>
            <p:cNvSpPr>
              <a:spLocks noChangeArrowheads="1"/>
            </p:cNvSpPr>
            <p:nvPr/>
          </p:nvSpPr>
          <p:spPr bwMode="auto">
            <a:xfrm>
              <a:off x="-8417414"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Rectangle 99"/>
            <p:cNvSpPr>
              <a:spLocks noChangeArrowheads="1"/>
            </p:cNvSpPr>
            <p:nvPr/>
          </p:nvSpPr>
          <p:spPr bwMode="auto">
            <a:xfrm>
              <a:off x="-8245958"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0" name="Rectangle 100"/>
            <p:cNvSpPr>
              <a:spLocks noChangeArrowheads="1"/>
            </p:cNvSpPr>
            <p:nvPr/>
          </p:nvSpPr>
          <p:spPr bwMode="auto">
            <a:xfrm>
              <a:off x="-8506317"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1" name="Rectangle 101"/>
            <p:cNvSpPr>
              <a:spLocks noChangeArrowheads="1"/>
            </p:cNvSpPr>
            <p:nvPr/>
          </p:nvSpPr>
          <p:spPr bwMode="auto">
            <a:xfrm>
              <a:off x="-8153880"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2" name="Rectangle 102"/>
            <p:cNvSpPr>
              <a:spLocks noChangeArrowheads="1"/>
            </p:cNvSpPr>
            <p:nvPr/>
          </p:nvSpPr>
          <p:spPr bwMode="auto">
            <a:xfrm>
              <a:off x="-806815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Rectangle 103"/>
            <p:cNvSpPr>
              <a:spLocks noChangeArrowheads="1"/>
            </p:cNvSpPr>
            <p:nvPr/>
          </p:nvSpPr>
          <p:spPr bwMode="auto">
            <a:xfrm>
              <a:off x="-7893521"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4" name="Rectangle 104"/>
            <p:cNvSpPr>
              <a:spLocks noChangeArrowheads="1"/>
            </p:cNvSpPr>
            <p:nvPr/>
          </p:nvSpPr>
          <p:spPr bwMode="auto">
            <a:xfrm>
              <a:off x="-7807792" y="490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5" name="Rectangle 105"/>
            <p:cNvSpPr>
              <a:spLocks noChangeArrowheads="1"/>
            </p:cNvSpPr>
            <p:nvPr/>
          </p:nvSpPr>
          <p:spPr bwMode="auto">
            <a:xfrm>
              <a:off x="-7718889" y="4905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66" name="Rectangle 106"/>
            <p:cNvSpPr>
              <a:spLocks noChangeArrowheads="1"/>
            </p:cNvSpPr>
            <p:nvPr/>
          </p:nvSpPr>
          <p:spPr bwMode="auto">
            <a:xfrm>
              <a:off x="-8153880"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7" name="Rectangle 107"/>
            <p:cNvSpPr>
              <a:spLocks noChangeArrowheads="1"/>
            </p:cNvSpPr>
            <p:nvPr/>
          </p:nvSpPr>
          <p:spPr bwMode="auto">
            <a:xfrm>
              <a:off x="-7979248" y="579438"/>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8" name="Rectangle 108"/>
            <p:cNvSpPr>
              <a:spLocks noChangeArrowheads="1"/>
            </p:cNvSpPr>
            <p:nvPr/>
          </p:nvSpPr>
          <p:spPr bwMode="auto">
            <a:xfrm>
              <a:off x="-7807792" y="579438"/>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269" name="Rectangle 109"/>
            <p:cNvSpPr>
              <a:spLocks noChangeArrowheads="1"/>
            </p:cNvSpPr>
            <p:nvPr/>
          </p:nvSpPr>
          <p:spPr bwMode="auto">
            <a:xfrm>
              <a:off x="-8153880"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Rectangle 110"/>
            <p:cNvSpPr>
              <a:spLocks noChangeArrowheads="1"/>
            </p:cNvSpPr>
            <p:nvPr/>
          </p:nvSpPr>
          <p:spPr bwMode="auto">
            <a:xfrm>
              <a:off x="-8068151" y="6699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1" name="Rectangle 111"/>
            <p:cNvSpPr>
              <a:spLocks noChangeArrowheads="1"/>
            </p:cNvSpPr>
            <p:nvPr/>
          </p:nvSpPr>
          <p:spPr bwMode="auto">
            <a:xfrm>
              <a:off x="-7718889" y="6699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2" name="Rectangle 112"/>
            <p:cNvSpPr>
              <a:spLocks noChangeArrowheads="1"/>
            </p:cNvSpPr>
            <p:nvPr/>
          </p:nvSpPr>
          <p:spPr bwMode="auto">
            <a:xfrm>
              <a:off x="-7893521"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Rectangle 113"/>
            <p:cNvSpPr>
              <a:spLocks noChangeArrowheads="1"/>
            </p:cNvSpPr>
            <p:nvPr/>
          </p:nvSpPr>
          <p:spPr bwMode="auto">
            <a:xfrm>
              <a:off x="-7807792" y="758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4" name="Rectangle 114"/>
            <p:cNvSpPr>
              <a:spLocks noChangeArrowheads="1"/>
            </p:cNvSpPr>
            <p:nvPr/>
          </p:nvSpPr>
          <p:spPr bwMode="auto">
            <a:xfrm>
              <a:off x="-7718889" y="7588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115"/>
            <p:cNvSpPr>
              <a:spLocks noChangeArrowheads="1"/>
            </p:cNvSpPr>
            <p:nvPr/>
          </p:nvSpPr>
          <p:spPr bwMode="auto">
            <a:xfrm>
              <a:off x="-8068151" y="8477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Rectangle 116"/>
            <p:cNvSpPr>
              <a:spLocks noChangeArrowheads="1"/>
            </p:cNvSpPr>
            <p:nvPr/>
          </p:nvSpPr>
          <p:spPr bwMode="auto">
            <a:xfrm>
              <a:off x="-7979248"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7" name="Rectangle 117"/>
            <p:cNvSpPr>
              <a:spLocks noChangeArrowheads="1"/>
            </p:cNvSpPr>
            <p:nvPr/>
          </p:nvSpPr>
          <p:spPr bwMode="auto">
            <a:xfrm>
              <a:off x="-7718889" y="84772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78" name="Rectangle 118"/>
            <p:cNvSpPr>
              <a:spLocks noChangeArrowheads="1"/>
            </p:cNvSpPr>
            <p:nvPr/>
          </p:nvSpPr>
          <p:spPr bwMode="auto">
            <a:xfrm>
              <a:off x="-8153880"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79" name="Rectangle 119"/>
            <p:cNvSpPr>
              <a:spLocks noChangeArrowheads="1"/>
            </p:cNvSpPr>
            <p:nvPr/>
          </p:nvSpPr>
          <p:spPr bwMode="auto">
            <a:xfrm>
              <a:off x="-7979248" y="9398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0" name="Rectangle 120"/>
            <p:cNvSpPr>
              <a:spLocks noChangeArrowheads="1"/>
            </p:cNvSpPr>
            <p:nvPr/>
          </p:nvSpPr>
          <p:spPr bwMode="auto">
            <a:xfrm>
              <a:off x="-7893521"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1" name="Rectangle 121"/>
            <p:cNvSpPr>
              <a:spLocks noChangeArrowheads="1"/>
            </p:cNvSpPr>
            <p:nvPr/>
          </p:nvSpPr>
          <p:spPr bwMode="auto">
            <a:xfrm>
              <a:off x="-7807792" y="9398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Rectangle 122"/>
            <p:cNvSpPr>
              <a:spLocks noChangeArrowheads="1"/>
            </p:cNvSpPr>
            <p:nvPr/>
          </p:nvSpPr>
          <p:spPr bwMode="auto">
            <a:xfrm>
              <a:off x="-8153880"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3" name="Rectangle 123"/>
            <p:cNvSpPr>
              <a:spLocks noChangeArrowheads="1"/>
            </p:cNvSpPr>
            <p:nvPr/>
          </p:nvSpPr>
          <p:spPr bwMode="auto">
            <a:xfrm>
              <a:off x="-7807792" y="10287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4" name="Rectangle 124"/>
            <p:cNvSpPr>
              <a:spLocks noChangeArrowheads="1"/>
            </p:cNvSpPr>
            <p:nvPr/>
          </p:nvSpPr>
          <p:spPr bwMode="auto">
            <a:xfrm>
              <a:off x="-7718889" y="10287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5" name="Rectangle 125"/>
            <p:cNvSpPr>
              <a:spLocks noChangeArrowheads="1"/>
            </p:cNvSpPr>
            <p:nvPr/>
          </p:nvSpPr>
          <p:spPr bwMode="auto">
            <a:xfrm>
              <a:off x="-8153880" y="11176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6" name="Rectangle 126"/>
            <p:cNvSpPr>
              <a:spLocks noChangeArrowheads="1"/>
            </p:cNvSpPr>
            <p:nvPr/>
          </p:nvSpPr>
          <p:spPr bwMode="auto">
            <a:xfrm>
              <a:off x="-7979248"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Rectangle 127"/>
            <p:cNvSpPr>
              <a:spLocks noChangeArrowheads="1"/>
            </p:cNvSpPr>
            <p:nvPr/>
          </p:nvSpPr>
          <p:spPr bwMode="auto">
            <a:xfrm>
              <a:off x="-7718889" y="11176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288" name="Rectangle 128"/>
            <p:cNvSpPr>
              <a:spLocks noChangeArrowheads="1"/>
            </p:cNvSpPr>
            <p:nvPr/>
          </p:nvSpPr>
          <p:spPr bwMode="auto">
            <a:xfrm>
              <a:off x="-806815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89" name="Rectangle 129"/>
            <p:cNvSpPr>
              <a:spLocks noChangeArrowheads="1"/>
            </p:cNvSpPr>
            <p:nvPr/>
          </p:nvSpPr>
          <p:spPr bwMode="auto">
            <a:xfrm>
              <a:off x="-7893521"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0" name="Rectangle 130"/>
            <p:cNvSpPr>
              <a:spLocks noChangeArrowheads="1"/>
            </p:cNvSpPr>
            <p:nvPr/>
          </p:nvSpPr>
          <p:spPr bwMode="auto">
            <a:xfrm>
              <a:off x="-7807792" y="1206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1" name="Rectangle 131"/>
            <p:cNvSpPr>
              <a:spLocks noChangeArrowheads="1"/>
            </p:cNvSpPr>
            <p:nvPr/>
          </p:nvSpPr>
          <p:spPr bwMode="auto">
            <a:xfrm>
              <a:off x="-7718889" y="1206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2" name="Rectangle 132"/>
            <p:cNvSpPr>
              <a:spLocks noChangeArrowheads="1"/>
            </p:cNvSpPr>
            <p:nvPr/>
          </p:nvSpPr>
          <p:spPr bwMode="auto">
            <a:xfrm>
              <a:off x="-8068151" y="12954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3" name="Rectangle 133"/>
            <p:cNvSpPr>
              <a:spLocks noChangeArrowheads="1"/>
            </p:cNvSpPr>
            <p:nvPr/>
          </p:nvSpPr>
          <p:spPr bwMode="auto">
            <a:xfrm>
              <a:off x="-7979248"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4" name="Rectangle 134"/>
            <p:cNvSpPr>
              <a:spLocks noChangeArrowheads="1"/>
            </p:cNvSpPr>
            <p:nvPr/>
          </p:nvSpPr>
          <p:spPr bwMode="auto">
            <a:xfrm>
              <a:off x="-7718889" y="129540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Rectangle 135"/>
            <p:cNvSpPr>
              <a:spLocks noChangeArrowheads="1"/>
            </p:cNvSpPr>
            <p:nvPr/>
          </p:nvSpPr>
          <p:spPr bwMode="auto">
            <a:xfrm>
              <a:off x="-8153880"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6" name="Rectangle 136"/>
            <p:cNvSpPr>
              <a:spLocks noChangeArrowheads="1"/>
            </p:cNvSpPr>
            <p:nvPr/>
          </p:nvSpPr>
          <p:spPr bwMode="auto">
            <a:xfrm>
              <a:off x="-7979248" y="147320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7" name="Rectangle 137"/>
            <p:cNvSpPr>
              <a:spLocks noChangeArrowheads="1"/>
            </p:cNvSpPr>
            <p:nvPr/>
          </p:nvSpPr>
          <p:spPr bwMode="auto">
            <a:xfrm>
              <a:off x="-7893521" y="147320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Rectangle 138"/>
            <p:cNvSpPr>
              <a:spLocks noChangeArrowheads="1"/>
            </p:cNvSpPr>
            <p:nvPr/>
          </p:nvSpPr>
          <p:spPr bwMode="auto">
            <a:xfrm>
              <a:off x="-7979248"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299" name="Rectangle 139"/>
            <p:cNvSpPr>
              <a:spLocks noChangeArrowheads="1"/>
            </p:cNvSpPr>
            <p:nvPr/>
          </p:nvSpPr>
          <p:spPr bwMode="auto">
            <a:xfrm>
              <a:off x="-7718889" y="15621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0" name="Rectangle 140"/>
            <p:cNvSpPr>
              <a:spLocks noChangeArrowheads="1"/>
            </p:cNvSpPr>
            <p:nvPr/>
          </p:nvSpPr>
          <p:spPr bwMode="auto">
            <a:xfrm>
              <a:off x="-806815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1" name="Rectangle 141"/>
            <p:cNvSpPr>
              <a:spLocks noChangeArrowheads="1"/>
            </p:cNvSpPr>
            <p:nvPr/>
          </p:nvSpPr>
          <p:spPr bwMode="auto">
            <a:xfrm>
              <a:off x="-7893521"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Rectangle 142"/>
            <p:cNvSpPr>
              <a:spLocks noChangeArrowheads="1"/>
            </p:cNvSpPr>
            <p:nvPr/>
          </p:nvSpPr>
          <p:spPr bwMode="auto">
            <a:xfrm>
              <a:off x="-7807792" y="1651000"/>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03" name="Rectangle 143"/>
            <p:cNvSpPr>
              <a:spLocks noChangeArrowheads="1"/>
            </p:cNvSpPr>
            <p:nvPr/>
          </p:nvSpPr>
          <p:spPr bwMode="auto">
            <a:xfrm>
              <a:off x="-8153880"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4" name="Rectangle 144"/>
            <p:cNvSpPr>
              <a:spLocks noChangeArrowheads="1"/>
            </p:cNvSpPr>
            <p:nvPr/>
          </p:nvSpPr>
          <p:spPr bwMode="auto">
            <a:xfrm>
              <a:off x="-8068151" y="17414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Rectangle 145"/>
            <p:cNvSpPr>
              <a:spLocks noChangeArrowheads="1"/>
            </p:cNvSpPr>
            <p:nvPr/>
          </p:nvSpPr>
          <p:spPr bwMode="auto">
            <a:xfrm>
              <a:off x="-7979248"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6" name="Rectangle 146"/>
            <p:cNvSpPr>
              <a:spLocks noChangeArrowheads="1"/>
            </p:cNvSpPr>
            <p:nvPr/>
          </p:nvSpPr>
          <p:spPr bwMode="auto">
            <a:xfrm>
              <a:off x="-7718889" y="17414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7" name="Rectangle 147"/>
            <p:cNvSpPr>
              <a:spLocks noChangeArrowheads="1"/>
            </p:cNvSpPr>
            <p:nvPr/>
          </p:nvSpPr>
          <p:spPr bwMode="auto">
            <a:xfrm>
              <a:off x="-7979248" y="183038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8" name="Rectangle 148"/>
            <p:cNvSpPr>
              <a:spLocks noChangeArrowheads="1"/>
            </p:cNvSpPr>
            <p:nvPr/>
          </p:nvSpPr>
          <p:spPr bwMode="auto">
            <a:xfrm>
              <a:off x="-7893521"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09" name="Rectangle 149"/>
            <p:cNvSpPr>
              <a:spLocks noChangeArrowheads="1"/>
            </p:cNvSpPr>
            <p:nvPr/>
          </p:nvSpPr>
          <p:spPr bwMode="auto">
            <a:xfrm>
              <a:off x="-7807792" y="18303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0" name="Rectangle 150"/>
            <p:cNvSpPr>
              <a:spLocks noChangeArrowheads="1"/>
            </p:cNvSpPr>
            <p:nvPr/>
          </p:nvSpPr>
          <p:spPr bwMode="auto">
            <a:xfrm>
              <a:off x="-806815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1" name="Rectangle 151"/>
            <p:cNvSpPr>
              <a:spLocks noChangeArrowheads="1"/>
            </p:cNvSpPr>
            <p:nvPr/>
          </p:nvSpPr>
          <p:spPr bwMode="auto">
            <a:xfrm>
              <a:off x="-7893521" y="19224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2" name="Rectangle 152"/>
            <p:cNvSpPr>
              <a:spLocks noChangeArrowheads="1"/>
            </p:cNvSpPr>
            <p:nvPr/>
          </p:nvSpPr>
          <p:spPr bwMode="auto">
            <a:xfrm>
              <a:off x="-7979248" y="2011363"/>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3" name="Rectangle 153"/>
            <p:cNvSpPr>
              <a:spLocks noChangeArrowheads="1"/>
            </p:cNvSpPr>
            <p:nvPr/>
          </p:nvSpPr>
          <p:spPr bwMode="auto">
            <a:xfrm>
              <a:off x="-7807792" y="2011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Rectangle 154"/>
            <p:cNvSpPr>
              <a:spLocks noChangeArrowheads="1"/>
            </p:cNvSpPr>
            <p:nvPr/>
          </p:nvSpPr>
          <p:spPr bwMode="auto">
            <a:xfrm>
              <a:off x="-8153880" y="21002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5" name="Rectangle 155"/>
            <p:cNvSpPr>
              <a:spLocks noChangeArrowheads="1"/>
            </p:cNvSpPr>
            <p:nvPr/>
          </p:nvSpPr>
          <p:spPr bwMode="auto">
            <a:xfrm>
              <a:off x="-7979248"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6" name="Rectangle 156"/>
            <p:cNvSpPr>
              <a:spLocks noChangeArrowheads="1"/>
            </p:cNvSpPr>
            <p:nvPr/>
          </p:nvSpPr>
          <p:spPr bwMode="auto">
            <a:xfrm>
              <a:off x="-7718889" y="2100264"/>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17" name="Rectangle 157"/>
            <p:cNvSpPr>
              <a:spLocks noChangeArrowheads="1"/>
            </p:cNvSpPr>
            <p:nvPr/>
          </p:nvSpPr>
          <p:spPr bwMode="auto">
            <a:xfrm>
              <a:off x="-8153880"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8" name="Rectangle 158"/>
            <p:cNvSpPr>
              <a:spLocks noChangeArrowheads="1"/>
            </p:cNvSpPr>
            <p:nvPr/>
          </p:nvSpPr>
          <p:spPr bwMode="auto">
            <a:xfrm>
              <a:off x="-7979248" y="2189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Rectangle 159"/>
            <p:cNvSpPr>
              <a:spLocks noChangeArrowheads="1"/>
            </p:cNvSpPr>
            <p:nvPr/>
          </p:nvSpPr>
          <p:spPr bwMode="auto">
            <a:xfrm>
              <a:off x="-7807792" y="2189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0" name="Rectangle 160"/>
            <p:cNvSpPr>
              <a:spLocks noChangeArrowheads="1"/>
            </p:cNvSpPr>
            <p:nvPr/>
          </p:nvSpPr>
          <p:spPr bwMode="auto">
            <a:xfrm>
              <a:off x="-806815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161"/>
            <p:cNvSpPr>
              <a:spLocks noChangeArrowheads="1"/>
            </p:cNvSpPr>
            <p:nvPr/>
          </p:nvSpPr>
          <p:spPr bwMode="auto">
            <a:xfrm>
              <a:off x="-7893521" y="22780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Rectangle 162"/>
            <p:cNvSpPr>
              <a:spLocks noChangeArrowheads="1"/>
            </p:cNvSpPr>
            <p:nvPr/>
          </p:nvSpPr>
          <p:spPr bwMode="auto">
            <a:xfrm>
              <a:off x="-7718889" y="22780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3" name="Rectangle 163"/>
            <p:cNvSpPr>
              <a:spLocks noChangeArrowheads="1"/>
            </p:cNvSpPr>
            <p:nvPr/>
          </p:nvSpPr>
          <p:spPr bwMode="auto">
            <a:xfrm>
              <a:off x="-8153880" y="23669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4" name="Rectangle 164"/>
            <p:cNvSpPr>
              <a:spLocks noChangeArrowheads="1"/>
            </p:cNvSpPr>
            <p:nvPr/>
          </p:nvSpPr>
          <p:spPr bwMode="auto">
            <a:xfrm>
              <a:off x="-7979248"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5" name="Rectangle 165"/>
            <p:cNvSpPr>
              <a:spLocks noChangeArrowheads="1"/>
            </p:cNvSpPr>
            <p:nvPr/>
          </p:nvSpPr>
          <p:spPr bwMode="auto">
            <a:xfrm>
              <a:off x="-7718889" y="23669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6" name="Rectangle 166"/>
            <p:cNvSpPr>
              <a:spLocks noChangeArrowheads="1"/>
            </p:cNvSpPr>
            <p:nvPr/>
          </p:nvSpPr>
          <p:spPr bwMode="auto">
            <a:xfrm>
              <a:off x="-8245958" y="24526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Rectangle 167"/>
            <p:cNvSpPr>
              <a:spLocks noChangeArrowheads="1"/>
            </p:cNvSpPr>
            <p:nvPr/>
          </p:nvSpPr>
          <p:spPr bwMode="auto">
            <a:xfrm>
              <a:off x="-8677773"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8" name="Rectangle 168"/>
            <p:cNvSpPr>
              <a:spLocks noChangeArrowheads="1"/>
            </p:cNvSpPr>
            <p:nvPr/>
          </p:nvSpPr>
          <p:spPr bwMode="auto">
            <a:xfrm>
              <a:off x="-8331685" y="25352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29" name="Rectangle 169"/>
            <p:cNvSpPr>
              <a:spLocks noChangeArrowheads="1"/>
            </p:cNvSpPr>
            <p:nvPr/>
          </p:nvSpPr>
          <p:spPr bwMode="auto">
            <a:xfrm>
              <a:off x="-7718889" y="25352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0" name="Rectangle 170"/>
            <p:cNvSpPr>
              <a:spLocks noChangeArrowheads="1"/>
            </p:cNvSpPr>
            <p:nvPr/>
          </p:nvSpPr>
          <p:spPr bwMode="auto">
            <a:xfrm>
              <a:off x="-8245958"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171"/>
            <p:cNvSpPr>
              <a:spLocks noChangeArrowheads="1"/>
            </p:cNvSpPr>
            <p:nvPr/>
          </p:nvSpPr>
          <p:spPr bwMode="auto">
            <a:xfrm>
              <a:off x="-8417414" y="26146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Rectangle 172"/>
            <p:cNvSpPr>
              <a:spLocks noChangeArrowheads="1"/>
            </p:cNvSpPr>
            <p:nvPr/>
          </p:nvSpPr>
          <p:spPr bwMode="auto">
            <a:xfrm>
              <a:off x="-7807792" y="26146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3" name="Rectangle 173"/>
            <p:cNvSpPr>
              <a:spLocks noChangeArrowheads="1"/>
            </p:cNvSpPr>
            <p:nvPr/>
          </p:nvSpPr>
          <p:spPr bwMode="auto">
            <a:xfrm>
              <a:off x="-8677773"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174"/>
            <p:cNvSpPr>
              <a:spLocks noChangeArrowheads="1"/>
            </p:cNvSpPr>
            <p:nvPr/>
          </p:nvSpPr>
          <p:spPr bwMode="auto">
            <a:xfrm>
              <a:off x="-806815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175"/>
            <p:cNvSpPr>
              <a:spLocks noChangeArrowheads="1"/>
            </p:cNvSpPr>
            <p:nvPr/>
          </p:nvSpPr>
          <p:spPr bwMode="auto">
            <a:xfrm>
              <a:off x="-7893521" y="2693987"/>
              <a:ext cx="50802"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176"/>
            <p:cNvSpPr>
              <a:spLocks noChangeArrowheads="1"/>
            </p:cNvSpPr>
            <p:nvPr/>
          </p:nvSpPr>
          <p:spPr bwMode="auto">
            <a:xfrm>
              <a:off x="-7718889" y="2693987"/>
              <a:ext cx="47627" cy="52387"/>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Rectangle 177"/>
            <p:cNvSpPr>
              <a:spLocks noChangeArrowheads="1"/>
            </p:cNvSpPr>
            <p:nvPr/>
          </p:nvSpPr>
          <p:spPr bwMode="auto">
            <a:xfrm>
              <a:off x="-8417414"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8" name="Rectangle 178"/>
            <p:cNvSpPr>
              <a:spLocks noChangeArrowheads="1"/>
            </p:cNvSpPr>
            <p:nvPr/>
          </p:nvSpPr>
          <p:spPr bwMode="auto">
            <a:xfrm>
              <a:off x="-8592044" y="27749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39" name="Rectangle 179"/>
            <p:cNvSpPr>
              <a:spLocks noChangeArrowheads="1"/>
            </p:cNvSpPr>
            <p:nvPr/>
          </p:nvSpPr>
          <p:spPr bwMode="auto">
            <a:xfrm>
              <a:off x="-7979248" y="27749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0" name="Rectangle 180"/>
            <p:cNvSpPr>
              <a:spLocks noChangeArrowheads="1"/>
            </p:cNvSpPr>
            <p:nvPr/>
          </p:nvSpPr>
          <p:spPr bwMode="auto">
            <a:xfrm>
              <a:off x="-8068151" y="2854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Rectangle 181"/>
            <p:cNvSpPr>
              <a:spLocks noChangeArrowheads="1"/>
            </p:cNvSpPr>
            <p:nvPr/>
          </p:nvSpPr>
          <p:spPr bwMode="auto">
            <a:xfrm>
              <a:off x="-7718889" y="2854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2" name="Rectangle 182"/>
            <p:cNvSpPr>
              <a:spLocks noChangeArrowheads="1"/>
            </p:cNvSpPr>
            <p:nvPr/>
          </p:nvSpPr>
          <p:spPr bwMode="auto">
            <a:xfrm>
              <a:off x="-8417414"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3" name="Rectangle 183"/>
            <p:cNvSpPr>
              <a:spLocks noChangeArrowheads="1"/>
            </p:cNvSpPr>
            <p:nvPr/>
          </p:nvSpPr>
          <p:spPr bwMode="auto">
            <a:xfrm>
              <a:off x="-8153880" y="293687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4" name="Rectangle 184"/>
            <p:cNvSpPr>
              <a:spLocks noChangeArrowheads="1"/>
            </p:cNvSpPr>
            <p:nvPr/>
          </p:nvSpPr>
          <p:spPr bwMode="auto">
            <a:xfrm>
              <a:off x="-7718889" y="293687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Rectangle 185"/>
            <p:cNvSpPr>
              <a:spLocks noChangeArrowheads="1"/>
            </p:cNvSpPr>
            <p:nvPr/>
          </p:nvSpPr>
          <p:spPr bwMode="auto">
            <a:xfrm>
              <a:off x="-8068151"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6" name="Rectangle 186"/>
            <p:cNvSpPr>
              <a:spLocks noChangeArrowheads="1"/>
            </p:cNvSpPr>
            <p:nvPr/>
          </p:nvSpPr>
          <p:spPr bwMode="auto">
            <a:xfrm>
              <a:off x="-8506317"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47" name="Rectangle 187"/>
            <p:cNvSpPr>
              <a:spLocks noChangeArrowheads="1"/>
            </p:cNvSpPr>
            <p:nvPr/>
          </p:nvSpPr>
          <p:spPr bwMode="auto">
            <a:xfrm>
              <a:off x="-8506317"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8" name="Rectangle 188"/>
            <p:cNvSpPr>
              <a:spLocks noChangeArrowheads="1"/>
            </p:cNvSpPr>
            <p:nvPr/>
          </p:nvSpPr>
          <p:spPr bwMode="auto">
            <a:xfrm>
              <a:off x="-8506317"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49" name="Rectangle 189"/>
            <p:cNvSpPr>
              <a:spLocks noChangeArrowheads="1"/>
            </p:cNvSpPr>
            <p:nvPr/>
          </p:nvSpPr>
          <p:spPr bwMode="auto">
            <a:xfrm>
              <a:off x="-8592044"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0" name="Rectangle 190"/>
            <p:cNvSpPr>
              <a:spLocks noChangeArrowheads="1"/>
            </p:cNvSpPr>
            <p:nvPr/>
          </p:nvSpPr>
          <p:spPr bwMode="auto">
            <a:xfrm>
              <a:off x="-7718889" y="362585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1" name="Rectangle 191"/>
            <p:cNvSpPr>
              <a:spLocks noChangeArrowheads="1"/>
            </p:cNvSpPr>
            <p:nvPr/>
          </p:nvSpPr>
          <p:spPr bwMode="auto">
            <a:xfrm>
              <a:off x="-8331685" y="347345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2" name="Rectangle 192"/>
            <p:cNvSpPr>
              <a:spLocks noChangeArrowheads="1"/>
            </p:cNvSpPr>
            <p:nvPr/>
          </p:nvSpPr>
          <p:spPr bwMode="auto">
            <a:xfrm>
              <a:off x="-8331685" y="372745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3" name="Rectangle 193"/>
            <p:cNvSpPr>
              <a:spLocks noChangeArrowheads="1"/>
            </p:cNvSpPr>
            <p:nvPr/>
          </p:nvSpPr>
          <p:spPr bwMode="auto">
            <a:xfrm>
              <a:off x="-7979248" y="3727451"/>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4" name="Rectangle 194"/>
            <p:cNvSpPr>
              <a:spLocks noChangeArrowheads="1"/>
            </p:cNvSpPr>
            <p:nvPr/>
          </p:nvSpPr>
          <p:spPr bwMode="auto">
            <a:xfrm>
              <a:off x="-8068151" y="39449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5" name="Rectangle 195"/>
            <p:cNvSpPr>
              <a:spLocks noChangeArrowheads="1"/>
            </p:cNvSpPr>
            <p:nvPr/>
          </p:nvSpPr>
          <p:spPr bwMode="auto">
            <a:xfrm>
              <a:off x="-8245958" y="30162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56" name="Rectangle 196"/>
            <p:cNvSpPr>
              <a:spLocks noChangeArrowheads="1"/>
            </p:cNvSpPr>
            <p:nvPr/>
          </p:nvSpPr>
          <p:spPr bwMode="auto">
            <a:xfrm>
              <a:off x="-8677773"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7" name="Rectangle 197"/>
            <p:cNvSpPr>
              <a:spLocks noChangeArrowheads="1"/>
            </p:cNvSpPr>
            <p:nvPr/>
          </p:nvSpPr>
          <p:spPr bwMode="auto">
            <a:xfrm>
              <a:off x="-7718889" y="3092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8" name="Rectangle 198"/>
            <p:cNvSpPr>
              <a:spLocks noChangeArrowheads="1"/>
            </p:cNvSpPr>
            <p:nvPr/>
          </p:nvSpPr>
          <p:spPr bwMode="auto">
            <a:xfrm>
              <a:off x="-8068151" y="3171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59" name="Rectangle 199"/>
            <p:cNvSpPr>
              <a:spLocks noChangeArrowheads="1"/>
            </p:cNvSpPr>
            <p:nvPr/>
          </p:nvSpPr>
          <p:spPr bwMode="auto">
            <a:xfrm>
              <a:off x="-8068151" y="362585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200"/>
            <p:cNvSpPr>
              <a:spLocks noChangeArrowheads="1"/>
            </p:cNvSpPr>
            <p:nvPr/>
          </p:nvSpPr>
          <p:spPr bwMode="auto">
            <a:xfrm>
              <a:off x="-8417414" y="3171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Rectangle 201"/>
            <p:cNvSpPr>
              <a:spLocks noChangeArrowheads="1"/>
            </p:cNvSpPr>
            <p:nvPr/>
          </p:nvSpPr>
          <p:spPr bwMode="auto">
            <a:xfrm>
              <a:off x="-8677773"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2" name="Rectangle 202"/>
            <p:cNvSpPr>
              <a:spLocks noChangeArrowheads="1"/>
            </p:cNvSpPr>
            <p:nvPr/>
          </p:nvSpPr>
          <p:spPr bwMode="auto">
            <a:xfrm>
              <a:off x="-8677773" y="3362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3" name="Rectangle 203"/>
            <p:cNvSpPr>
              <a:spLocks noChangeArrowheads="1"/>
            </p:cNvSpPr>
            <p:nvPr/>
          </p:nvSpPr>
          <p:spPr bwMode="auto">
            <a:xfrm>
              <a:off x="-8677773" y="347345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4" name="Rectangle 204"/>
            <p:cNvSpPr>
              <a:spLocks noChangeArrowheads="1"/>
            </p:cNvSpPr>
            <p:nvPr/>
          </p:nvSpPr>
          <p:spPr bwMode="auto">
            <a:xfrm>
              <a:off x="-8245958" y="32480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Rectangle 205"/>
            <p:cNvSpPr>
              <a:spLocks noChangeArrowheads="1"/>
            </p:cNvSpPr>
            <p:nvPr/>
          </p:nvSpPr>
          <p:spPr bwMode="auto">
            <a:xfrm>
              <a:off x="-7718888" y="32480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66" name="Freeform 206"/>
            <p:cNvSpPr/>
            <p:nvPr/>
          </p:nvSpPr>
          <p:spPr bwMode="auto">
            <a:xfrm>
              <a:off x="-7639510" y="490538"/>
              <a:ext cx="244484" cy="557213"/>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207"/>
            <p:cNvSpPr/>
            <p:nvPr/>
          </p:nvSpPr>
          <p:spPr bwMode="auto">
            <a:xfrm>
              <a:off x="-7528382" y="806450"/>
              <a:ext cx="76203" cy="187324"/>
            </a:xfrm>
            <a:custGeom>
              <a:avLst/>
              <a:gdLst>
                <a:gd name="T0" fmla="*/ 48 w 48"/>
                <a:gd name="T1" fmla="*/ 100 h 118"/>
                <a:gd name="T2" fmla="*/ 48 w 48"/>
                <a:gd name="T3" fmla="*/ 118 h 118"/>
                <a:gd name="T4" fmla="*/ 0 w 48"/>
                <a:gd name="T5" fmla="*/ 24 h 118"/>
                <a:gd name="T6" fmla="*/ 0 w 48"/>
                <a:gd name="T7" fmla="*/ 0 h 118"/>
                <a:gd name="T8" fmla="*/ 48 w 48"/>
                <a:gd name="T9" fmla="*/ 100 h 118"/>
              </a:gdLst>
              <a:ahLst/>
              <a:cxnLst>
                <a:cxn ang="0">
                  <a:pos x="T0" y="T1"/>
                </a:cxn>
                <a:cxn ang="0">
                  <a:pos x="T2" y="T3"/>
                </a:cxn>
                <a:cxn ang="0">
                  <a:pos x="T4" y="T5"/>
                </a:cxn>
                <a:cxn ang="0">
                  <a:pos x="T6" y="T7"/>
                </a:cxn>
                <a:cxn ang="0">
                  <a:pos x="T8" y="T9"/>
                </a:cxn>
              </a:cxnLst>
              <a:rect l="0" t="0" r="r" b="b"/>
              <a:pathLst>
                <a:path w="48" h="118">
                  <a:moveTo>
                    <a:pt x="48" y="100"/>
                  </a:moveTo>
                  <a:lnTo>
                    <a:pt x="48" y="118"/>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grpSp>
          <p:nvGrpSpPr>
            <p:cNvPr id="368" name="Group 409"/>
            <p:cNvGrpSpPr/>
            <p:nvPr/>
          </p:nvGrpSpPr>
          <p:grpSpPr bwMode="auto">
            <a:xfrm>
              <a:off x="-7639510" y="-3051174"/>
              <a:ext cx="3211625" cy="6216650"/>
              <a:chOff x="2459" y="-335"/>
              <a:chExt cx="2023" cy="3916"/>
            </a:xfrm>
            <a:grpFill/>
          </p:grpSpPr>
          <p:sp>
            <p:nvSpPr>
              <p:cNvPr id="1566" name="Freeform 209"/>
              <p:cNvSpPr/>
              <p:nvPr/>
            </p:nvSpPr>
            <p:spPr bwMode="auto">
              <a:xfrm>
                <a:off x="2593" y="222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567" name="Freeform 210"/>
              <p:cNvSpPr/>
              <p:nvPr/>
            </p:nvSpPr>
            <p:spPr bwMode="auto">
              <a:xfrm>
                <a:off x="2459" y="2009"/>
                <a:ext cx="154" cy="306"/>
              </a:xfrm>
              <a:custGeom>
                <a:avLst/>
                <a:gdLst>
                  <a:gd name="T0" fmla="*/ 0 w 154"/>
                  <a:gd name="T1" fmla="*/ 0 h 306"/>
                  <a:gd name="T2" fmla="*/ 0 w 154"/>
                  <a:gd name="T3" fmla="*/ 32 h 306"/>
                  <a:gd name="T4" fmla="*/ 154 w 154"/>
                  <a:gd name="T5" fmla="*/ 306 h 306"/>
                  <a:gd name="T6" fmla="*/ 154 w 154"/>
                  <a:gd name="T7" fmla="*/ 290 h 306"/>
                  <a:gd name="T8" fmla="*/ 0 w 154"/>
                  <a:gd name="T9" fmla="*/ 0 h 306"/>
                </a:gdLst>
                <a:ahLst/>
                <a:cxnLst>
                  <a:cxn ang="0">
                    <a:pos x="T0" y="T1"/>
                  </a:cxn>
                  <a:cxn ang="0">
                    <a:pos x="T2" y="T3"/>
                  </a:cxn>
                  <a:cxn ang="0">
                    <a:pos x="T4" y="T5"/>
                  </a:cxn>
                  <a:cxn ang="0">
                    <a:pos x="T6" y="T7"/>
                  </a:cxn>
                  <a:cxn ang="0">
                    <a:pos x="T8" y="T9"/>
                  </a:cxn>
                </a:cxnLst>
                <a:rect l="0" t="0" r="r" b="b"/>
                <a:pathLst>
                  <a:path w="154" h="306">
                    <a:moveTo>
                      <a:pt x="0" y="0"/>
                    </a:moveTo>
                    <a:lnTo>
                      <a:pt x="0" y="32"/>
                    </a:lnTo>
                    <a:lnTo>
                      <a:pt x="154" y="306"/>
                    </a:lnTo>
                    <a:lnTo>
                      <a:pt x="154" y="29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8" name="Freeform 211"/>
              <p:cNvSpPr/>
              <p:nvPr/>
            </p:nvSpPr>
            <p:spPr bwMode="auto">
              <a:xfrm>
                <a:off x="2459" y="206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69" name="Freeform 212"/>
              <p:cNvSpPr/>
              <p:nvPr/>
            </p:nvSpPr>
            <p:spPr bwMode="auto">
              <a:xfrm>
                <a:off x="2541" y="2209"/>
                <a:ext cx="24" cy="64"/>
              </a:xfrm>
              <a:custGeom>
                <a:avLst/>
                <a:gdLst>
                  <a:gd name="T0" fmla="*/ 24 w 24"/>
                  <a:gd name="T1" fmla="*/ 44 h 64"/>
                  <a:gd name="T2" fmla="*/ 24 w 24"/>
                  <a:gd name="T3" fmla="*/ 64 h 64"/>
                  <a:gd name="T4" fmla="*/ 0 w 24"/>
                  <a:gd name="T5" fmla="*/ 24 h 64"/>
                  <a:gd name="T6" fmla="*/ 0 w 24"/>
                  <a:gd name="T7" fmla="*/ 0 h 64"/>
                  <a:gd name="T8" fmla="*/ 24 w 24"/>
                  <a:gd name="T9" fmla="*/ 44 h 64"/>
                </a:gdLst>
                <a:ahLst/>
                <a:cxnLst>
                  <a:cxn ang="0">
                    <a:pos x="T0" y="T1"/>
                  </a:cxn>
                  <a:cxn ang="0">
                    <a:pos x="T2" y="T3"/>
                  </a:cxn>
                  <a:cxn ang="0">
                    <a:pos x="T4" y="T5"/>
                  </a:cxn>
                  <a:cxn ang="0">
                    <a:pos x="T6" y="T7"/>
                  </a:cxn>
                  <a:cxn ang="0">
                    <a:pos x="T8" y="T9"/>
                  </a:cxn>
                </a:cxnLst>
                <a:rect l="0" t="0" r="r" b="b"/>
                <a:pathLst>
                  <a:path w="24" h="64">
                    <a:moveTo>
                      <a:pt x="24" y="44"/>
                    </a:moveTo>
                    <a:lnTo>
                      <a:pt x="24" y="64"/>
                    </a:lnTo>
                    <a:lnTo>
                      <a:pt x="0" y="24"/>
                    </a:lnTo>
                    <a:lnTo>
                      <a:pt x="0" y="0"/>
                    </a:lnTo>
                    <a:lnTo>
                      <a:pt x="24" y="44"/>
                    </a:lnTo>
                    <a:close/>
                  </a:path>
                </a:pathLst>
              </a:custGeom>
              <a:grpFill/>
              <a:ln>
                <a:noFill/>
              </a:ln>
            </p:spPr>
            <p:txBody>
              <a:bodyPr vert="horz" wrap="square" lIns="91440" tIns="45720" rIns="91440" bIns="45720" numCol="1" anchor="t" anchorCtr="0" compatLnSpc="1"/>
              <a:lstStyle/>
              <a:p>
                <a:endParaRPr lang="zh-CN" altLang="en-US"/>
              </a:p>
            </p:txBody>
          </p:sp>
          <p:sp>
            <p:nvSpPr>
              <p:cNvPr id="1570" name="Freeform 213"/>
              <p:cNvSpPr/>
              <p:nvPr/>
            </p:nvSpPr>
            <p:spPr bwMode="auto">
              <a:xfrm>
                <a:off x="2579" y="2279"/>
                <a:ext cx="10" cy="36"/>
              </a:xfrm>
              <a:custGeom>
                <a:avLst/>
                <a:gdLst>
                  <a:gd name="T0" fmla="*/ 0 w 10"/>
                  <a:gd name="T1" fmla="*/ 0 h 36"/>
                  <a:gd name="T2" fmla="*/ 10 w 10"/>
                  <a:gd name="T3" fmla="*/ 18 h 36"/>
                  <a:gd name="T4" fmla="*/ 10 w 10"/>
                  <a:gd name="T5" fmla="*/ 36 h 36"/>
                  <a:gd name="T6" fmla="*/ 0 w 10"/>
                  <a:gd name="T7" fmla="*/ 20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1" name="Freeform 214"/>
              <p:cNvSpPr/>
              <p:nvPr/>
            </p:nvSpPr>
            <p:spPr bwMode="auto">
              <a:xfrm>
                <a:off x="2605" y="232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2" name="Freeform 215"/>
              <p:cNvSpPr/>
              <p:nvPr/>
            </p:nvSpPr>
            <p:spPr bwMode="auto">
              <a:xfrm>
                <a:off x="2459" y="212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3" name="Freeform 216"/>
              <p:cNvSpPr/>
              <p:nvPr/>
            </p:nvSpPr>
            <p:spPr bwMode="auto">
              <a:xfrm>
                <a:off x="2509" y="2205"/>
                <a:ext cx="104" cy="186"/>
              </a:xfrm>
              <a:custGeom>
                <a:avLst/>
                <a:gdLst>
                  <a:gd name="T0" fmla="*/ 104 w 104"/>
                  <a:gd name="T1" fmla="*/ 170 h 186"/>
                  <a:gd name="T2" fmla="*/ 104 w 104"/>
                  <a:gd name="T3" fmla="*/ 186 h 186"/>
                  <a:gd name="T4" fmla="*/ 0 w 104"/>
                  <a:gd name="T5" fmla="*/ 26 h 186"/>
                  <a:gd name="T6" fmla="*/ 0 w 104"/>
                  <a:gd name="T7" fmla="*/ 0 h 186"/>
                  <a:gd name="T8" fmla="*/ 104 w 104"/>
                  <a:gd name="T9" fmla="*/ 170 h 186"/>
                </a:gdLst>
                <a:ahLst/>
                <a:cxnLst>
                  <a:cxn ang="0">
                    <a:pos x="T0" y="T1"/>
                  </a:cxn>
                  <a:cxn ang="0">
                    <a:pos x="T2" y="T3"/>
                  </a:cxn>
                  <a:cxn ang="0">
                    <a:pos x="T4" y="T5"/>
                  </a:cxn>
                  <a:cxn ang="0">
                    <a:pos x="T6" y="T7"/>
                  </a:cxn>
                  <a:cxn ang="0">
                    <a:pos x="T8" y="T9"/>
                  </a:cxn>
                </a:cxnLst>
                <a:rect l="0" t="0" r="r" b="b"/>
                <a:pathLst>
                  <a:path w="104" h="186">
                    <a:moveTo>
                      <a:pt x="104" y="170"/>
                    </a:moveTo>
                    <a:lnTo>
                      <a:pt x="104" y="186"/>
                    </a:lnTo>
                    <a:lnTo>
                      <a:pt x="0" y="26"/>
                    </a:lnTo>
                    <a:lnTo>
                      <a:pt x="0" y="0"/>
                    </a:lnTo>
                    <a:lnTo>
                      <a:pt x="104" y="170"/>
                    </a:lnTo>
                    <a:close/>
                  </a:path>
                </a:pathLst>
              </a:custGeom>
              <a:grpFill/>
              <a:ln>
                <a:noFill/>
              </a:ln>
            </p:spPr>
            <p:txBody>
              <a:bodyPr vert="horz" wrap="square" lIns="91440" tIns="45720" rIns="91440" bIns="45720" numCol="1" anchor="t" anchorCtr="0" compatLnSpc="1"/>
              <a:lstStyle/>
              <a:p>
                <a:endParaRPr lang="zh-CN" altLang="en-US"/>
              </a:p>
            </p:txBody>
          </p:sp>
          <p:sp>
            <p:nvSpPr>
              <p:cNvPr id="1574" name="Freeform 217"/>
              <p:cNvSpPr/>
              <p:nvPr/>
            </p:nvSpPr>
            <p:spPr bwMode="auto">
              <a:xfrm>
                <a:off x="2459" y="2181"/>
                <a:ext cx="58" cy="114"/>
              </a:xfrm>
              <a:custGeom>
                <a:avLst/>
                <a:gdLst>
                  <a:gd name="T0" fmla="*/ 0 w 58"/>
                  <a:gd name="T1" fmla="*/ 0 h 114"/>
                  <a:gd name="T2" fmla="*/ 58 w 58"/>
                  <a:gd name="T3" fmla="*/ 88 h 114"/>
                  <a:gd name="T4" fmla="*/ 58 w 58"/>
                  <a:gd name="T5" fmla="*/ 114 h 114"/>
                  <a:gd name="T6" fmla="*/ 0 w 58"/>
                  <a:gd name="T7" fmla="*/ 32 h 114"/>
                  <a:gd name="T8" fmla="*/ 0 w 58"/>
                  <a:gd name="T9" fmla="*/ 0 h 114"/>
                </a:gdLst>
                <a:ahLst/>
                <a:cxnLst>
                  <a:cxn ang="0">
                    <a:pos x="T0" y="T1"/>
                  </a:cxn>
                  <a:cxn ang="0">
                    <a:pos x="T2" y="T3"/>
                  </a:cxn>
                  <a:cxn ang="0">
                    <a:pos x="T4" y="T5"/>
                  </a:cxn>
                  <a:cxn ang="0">
                    <a:pos x="T6" y="T7"/>
                  </a:cxn>
                  <a:cxn ang="0">
                    <a:pos x="T8" y="T9"/>
                  </a:cxn>
                </a:cxnLst>
                <a:rect l="0" t="0" r="r" b="b"/>
                <a:pathLst>
                  <a:path w="58" h="114">
                    <a:moveTo>
                      <a:pt x="0" y="0"/>
                    </a:moveTo>
                    <a:lnTo>
                      <a:pt x="58" y="88"/>
                    </a:lnTo>
                    <a:lnTo>
                      <a:pt x="58" y="11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5" name="Freeform 218"/>
              <p:cNvSpPr/>
              <p:nvPr/>
            </p:nvSpPr>
            <p:spPr bwMode="auto">
              <a:xfrm>
                <a:off x="2575" y="2357"/>
                <a:ext cx="38" cy="72"/>
              </a:xfrm>
              <a:custGeom>
                <a:avLst/>
                <a:gdLst>
                  <a:gd name="T0" fmla="*/ 38 w 38"/>
                  <a:gd name="T1" fmla="*/ 56 h 72"/>
                  <a:gd name="T2" fmla="*/ 38 w 38"/>
                  <a:gd name="T3" fmla="*/ 72 h 72"/>
                  <a:gd name="T4" fmla="*/ 0 w 38"/>
                  <a:gd name="T5" fmla="*/ 20 h 72"/>
                  <a:gd name="T6" fmla="*/ 0 w 38"/>
                  <a:gd name="T7" fmla="*/ 0 h 72"/>
                  <a:gd name="T8" fmla="*/ 38 w 38"/>
                  <a:gd name="T9" fmla="*/ 56 h 72"/>
                </a:gdLst>
                <a:ahLst/>
                <a:cxnLst>
                  <a:cxn ang="0">
                    <a:pos x="T0" y="T1"/>
                  </a:cxn>
                  <a:cxn ang="0">
                    <a:pos x="T2" y="T3"/>
                  </a:cxn>
                  <a:cxn ang="0">
                    <a:pos x="T4" y="T5"/>
                  </a:cxn>
                  <a:cxn ang="0">
                    <a:pos x="T6" y="T7"/>
                  </a:cxn>
                  <a:cxn ang="0">
                    <a:pos x="T8" y="T9"/>
                  </a:cxn>
                </a:cxnLst>
                <a:rect l="0" t="0" r="r" b="b"/>
                <a:pathLst>
                  <a:path w="38" h="72">
                    <a:moveTo>
                      <a:pt x="38" y="56"/>
                    </a:moveTo>
                    <a:lnTo>
                      <a:pt x="38" y="72"/>
                    </a:lnTo>
                    <a:lnTo>
                      <a:pt x="0" y="20"/>
                    </a:lnTo>
                    <a:lnTo>
                      <a:pt x="0" y="0"/>
                    </a:lnTo>
                    <a:lnTo>
                      <a:pt x="38" y="56"/>
                    </a:lnTo>
                    <a:close/>
                  </a:path>
                </a:pathLst>
              </a:custGeom>
              <a:grpFill/>
              <a:ln>
                <a:noFill/>
              </a:ln>
            </p:spPr>
            <p:txBody>
              <a:bodyPr vert="horz" wrap="square" lIns="91440" tIns="45720" rIns="91440" bIns="45720" numCol="1" anchor="t" anchorCtr="0" compatLnSpc="1"/>
              <a:lstStyle/>
              <a:p>
                <a:endParaRPr lang="zh-CN" altLang="en-US"/>
              </a:p>
            </p:txBody>
          </p:sp>
          <p:sp>
            <p:nvSpPr>
              <p:cNvPr id="1576" name="Freeform 219"/>
              <p:cNvSpPr/>
              <p:nvPr/>
            </p:nvSpPr>
            <p:spPr bwMode="auto">
              <a:xfrm>
                <a:off x="2459" y="2235"/>
                <a:ext cx="16" cy="52"/>
              </a:xfrm>
              <a:custGeom>
                <a:avLst/>
                <a:gdLst>
                  <a:gd name="T0" fmla="*/ 0 w 16"/>
                  <a:gd name="T1" fmla="*/ 0 h 52"/>
                  <a:gd name="T2" fmla="*/ 16 w 16"/>
                  <a:gd name="T3" fmla="*/ 24 h 52"/>
                  <a:gd name="T4" fmla="*/ 16 w 16"/>
                  <a:gd name="T5" fmla="*/ 52 h 52"/>
                  <a:gd name="T6" fmla="*/ 0 w 16"/>
                  <a:gd name="T7" fmla="*/ 30 h 52"/>
                  <a:gd name="T8" fmla="*/ 0 w 16"/>
                  <a:gd name="T9" fmla="*/ 0 h 52"/>
                </a:gdLst>
                <a:ahLst/>
                <a:cxnLst>
                  <a:cxn ang="0">
                    <a:pos x="T0" y="T1"/>
                  </a:cxn>
                  <a:cxn ang="0">
                    <a:pos x="T2" y="T3"/>
                  </a:cxn>
                  <a:cxn ang="0">
                    <a:pos x="T4" y="T5"/>
                  </a:cxn>
                  <a:cxn ang="0">
                    <a:pos x="T6" y="T7"/>
                  </a:cxn>
                  <a:cxn ang="0">
                    <a:pos x="T8" y="T9"/>
                  </a:cxn>
                </a:cxnLst>
                <a:rect l="0" t="0" r="r" b="b"/>
                <a:pathLst>
                  <a:path w="16" h="52">
                    <a:moveTo>
                      <a:pt x="0" y="0"/>
                    </a:moveTo>
                    <a:lnTo>
                      <a:pt x="16" y="24"/>
                    </a:lnTo>
                    <a:lnTo>
                      <a:pt x="16" y="5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77" name="Freeform 220"/>
              <p:cNvSpPr/>
              <p:nvPr/>
            </p:nvSpPr>
            <p:spPr bwMode="auto">
              <a:xfrm>
                <a:off x="2491" y="2279"/>
                <a:ext cx="56" cy="102"/>
              </a:xfrm>
              <a:custGeom>
                <a:avLst/>
                <a:gdLst>
                  <a:gd name="T0" fmla="*/ 56 w 56"/>
                  <a:gd name="T1" fmla="*/ 80 h 102"/>
                  <a:gd name="T2" fmla="*/ 56 w 56"/>
                  <a:gd name="T3" fmla="*/ 102 h 102"/>
                  <a:gd name="T4" fmla="*/ 0 w 56"/>
                  <a:gd name="T5" fmla="*/ 28 h 102"/>
                  <a:gd name="T6" fmla="*/ 0 w 56"/>
                  <a:gd name="T7" fmla="*/ 0 h 102"/>
                  <a:gd name="T8" fmla="*/ 56 w 56"/>
                  <a:gd name="T9" fmla="*/ 80 h 102"/>
                </a:gdLst>
                <a:ahLst/>
                <a:cxnLst>
                  <a:cxn ang="0">
                    <a:pos x="T0" y="T1"/>
                  </a:cxn>
                  <a:cxn ang="0">
                    <a:pos x="T2" y="T3"/>
                  </a:cxn>
                  <a:cxn ang="0">
                    <a:pos x="T4" y="T5"/>
                  </a:cxn>
                  <a:cxn ang="0">
                    <a:pos x="T6" y="T7"/>
                  </a:cxn>
                  <a:cxn ang="0">
                    <a:pos x="T8" y="T9"/>
                  </a:cxn>
                </a:cxnLst>
                <a:rect l="0" t="0" r="r" b="b"/>
                <a:pathLst>
                  <a:path w="56" h="102">
                    <a:moveTo>
                      <a:pt x="56" y="80"/>
                    </a:moveTo>
                    <a:lnTo>
                      <a:pt x="56" y="102"/>
                    </a:lnTo>
                    <a:lnTo>
                      <a:pt x="0" y="28"/>
                    </a:lnTo>
                    <a:lnTo>
                      <a:pt x="0" y="0"/>
                    </a:lnTo>
                    <a:lnTo>
                      <a:pt x="56" y="80"/>
                    </a:lnTo>
                    <a:close/>
                  </a:path>
                </a:pathLst>
              </a:custGeom>
              <a:grpFill/>
              <a:ln>
                <a:noFill/>
              </a:ln>
            </p:spPr>
            <p:txBody>
              <a:bodyPr vert="horz" wrap="square" lIns="91440" tIns="45720" rIns="91440" bIns="45720" numCol="1" anchor="t" anchorCtr="0" compatLnSpc="1"/>
              <a:lstStyle/>
              <a:p>
                <a:endParaRPr lang="zh-CN" altLang="en-US"/>
              </a:p>
            </p:txBody>
          </p:sp>
          <p:sp>
            <p:nvSpPr>
              <p:cNvPr id="1578" name="Freeform 221"/>
              <p:cNvSpPr/>
              <p:nvPr/>
            </p:nvSpPr>
            <p:spPr bwMode="auto">
              <a:xfrm>
                <a:off x="2563" y="2379"/>
                <a:ext cx="8" cy="34"/>
              </a:xfrm>
              <a:custGeom>
                <a:avLst/>
                <a:gdLst>
                  <a:gd name="T0" fmla="*/ 8 w 8"/>
                  <a:gd name="T1" fmla="*/ 14 h 34"/>
                  <a:gd name="T2" fmla="*/ 8 w 8"/>
                  <a:gd name="T3" fmla="*/ 34 h 34"/>
                  <a:gd name="T4" fmla="*/ 0 w 8"/>
                  <a:gd name="T5" fmla="*/ 22 h 34"/>
                  <a:gd name="T6" fmla="*/ 0 w 8"/>
                  <a:gd name="T7" fmla="*/ 0 h 34"/>
                  <a:gd name="T8" fmla="*/ 8 w 8"/>
                  <a:gd name="T9" fmla="*/ 14 h 34"/>
                </a:gdLst>
                <a:ahLst/>
                <a:cxnLst>
                  <a:cxn ang="0">
                    <a:pos x="T0" y="T1"/>
                  </a:cxn>
                  <a:cxn ang="0">
                    <a:pos x="T2" y="T3"/>
                  </a:cxn>
                  <a:cxn ang="0">
                    <a:pos x="T4" y="T5"/>
                  </a:cxn>
                  <a:cxn ang="0">
                    <a:pos x="T6" y="T7"/>
                  </a:cxn>
                  <a:cxn ang="0">
                    <a:pos x="T8" y="T9"/>
                  </a:cxn>
                </a:cxnLst>
                <a:rect l="0" t="0" r="r" b="b"/>
                <a:pathLst>
                  <a:path w="8" h="34">
                    <a:moveTo>
                      <a:pt x="8" y="14"/>
                    </a:moveTo>
                    <a:lnTo>
                      <a:pt x="8" y="34"/>
                    </a:lnTo>
                    <a:lnTo>
                      <a:pt x="0" y="22"/>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579" name="Freeform 222"/>
              <p:cNvSpPr/>
              <p:nvPr/>
            </p:nvSpPr>
            <p:spPr bwMode="auto">
              <a:xfrm>
                <a:off x="2587" y="2413"/>
                <a:ext cx="26" cy="52"/>
              </a:xfrm>
              <a:custGeom>
                <a:avLst/>
                <a:gdLst>
                  <a:gd name="T0" fmla="*/ 26 w 26"/>
                  <a:gd name="T1" fmla="*/ 36 h 52"/>
                  <a:gd name="T2" fmla="*/ 26 w 26"/>
                  <a:gd name="T3" fmla="*/ 52 h 52"/>
                  <a:gd name="T4" fmla="*/ 0 w 26"/>
                  <a:gd name="T5" fmla="*/ 20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20"/>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580" name="Freeform 223"/>
              <p:cNvSpPr/>
              <p:nvPr/>
            </p:nvSpPr>
            <p:spPr bwMode="auto">
              <a:xfrm>
                <a:off x="2459" y="2291"/>
                <a:ext cx="48" cy="88"/>
              </a:xfrm>
              <a:custGeom>
                <a:avLst/>
                <a:gdLst>
                  <a:gd name="T0" fmla="*/ 0 w 48"/>
                  <a:gd name="T1" fmla="*/ 0 h 88"/>
                  <a:gd name="T2" fmla="*/ 48 w 48"/>
                  <a:gd name="T3" fmla="*/ 62 h 88"/>
                  <a:gd name="T4" fmla="*/ 48 w 48"/>
                  <a:gd name="T5" fmla="*/ 88 h 88"/>
                  <a:gd name="T6" fmla="*/ 0 w 48"/>
                  <a:gd name="T7" fmla="*/ 30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1" name="Freeform 224"/>
              <p:cNvSpPr/>
              <p:nvPr/>
            </p:nvSpPr>
            <p:spPr bwMode="auto">
              <a:xfrm>
                <a:off x="2523" y="2371"/>
                <a:ext cx="10" cy="38"/>
              </a:xfrm>
              <a:custGeom>
                <a:avLst/>
                <a:gdLst>
                  <a:gd name="T0" fmla="*/ 10 w 10"/>
                  <a:gd name="T1" fmla="*/ 38 h 38"/>
                  <a:gd name="T2" fmla="*/ 0 w 10"/>
                  <a:gd name="T3" fmla="*/ 26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6"/>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582" name="Freeform 225"/>
              <p:cNvSpPr/>
              <p:nvPr/>
            </p:nvSpPr>
            <p:spPr bwMode="auto">
              <a:xfrm>
                <a:off x="2547" y="240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583" name="Freeform 226"/>
              <p:cNvSpPr/>
              <p:nvPr/>
            </p:nvSpPr>
            <p:spPr bwMode="auto">
              <a:xfrm>
                <a:off x="2595" y="2463"/>
                <a:ext cx="18" cy="38"/>
              </a:xfrm>
              <a:custGeom>
                <a:avLst/>
                <a:gdLst>
                  <a:gd name="T0" fmla="*/ 18 w 18"/>
                  <a:gd name="T1" fmla="*/ 22 h 38"/>
                  <a:gd name="T2" fmla="*/ 18 w 18"/>
                  <a:gd name="T3" fmla="*/ 38 h 38"/>
                  <a:gd name="T4" fmla="*/ 0 w 18"/>
                  <a:gd name="T5" fmla="*/ 18 h 38"/>
                  <a:gd name="T6" fmla="*/ 0 w 18"/>
                  <a:gd name="T7" fmla="*/ 0 h 38"/>
                  <a:gd name="T8" fmla="*/ 18 w 18"/>
                  <a:gd name="T9" fmla="*/ 22 h 38"/>
                </a:gdLst>
                <a:ahLst/>
                <a:cxnLst>
                  <a:cxn ang="0">
                    <a:pos x="T0" y="T1"/>
                  </a:cxn>
                  <a:cxn ang="0">
                    <a:pos x="T2" y="T3"/>
                  </a:cxn>
                  <a:cxn ang="0">
                    <a:pos x="T4" y="T5"/>
                  </a:cxn>
                  <a:cxn ang="0">
                    <a:pos x="T6" y="T7"/>
                  </a:cxn>
                  <a:cxn ang="0">
                    <a:pos x="T8" y="T9"/>
                  </a:cxn>
                </a:cxnLst>
                <a:rect l="0" t="0" r="r" b="b"/>
                <a:pathLst>
                  <a:path w="18" h="38">
                    <a:moveTo>
                      <a:pt x="18" y="22"/>
                    </a:moveTo>
                    <a:lnTo>
                      <a:pt x="18" y="38"/>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1584" name="Freeform 227"/>
              <p:cNvSpPr/>
              <p:nvPr/>
            </p:nvSpPr>
            <p:spPr bwMode="auto">
              <a:xfrm>
                <a:off x="2595" y="2503"/>
                <a:ext cx="18" cy="36"/>
              </a:xfrm>
              <a:custGeom>
                <a:avLst/>
                <a:gdLst>
                  <a:gd name="T0" fmla="*/ 18 w 18"/>
                  <a:gd name="T1" fmla="*/ 20 h 36"/>
                  <a:gd name="T2" fmla="*/ 18 w 18"/>
                  <a:gd name="T3" fmla="*/ 36 h 36"/>
                  <a:gd name="T4" fmla="*/ 0 w 18"/>
                  <a:gd name="T5" fmla="*/ 16 h 36"/>
                  <a:gd name="T6" fmla="*/ 0 w 18"/>
                  <a:gd name="T7" fmla="*/ 0 h 36"/>
                  <a:gd name="T8" fmla="*/ 18 w 18"/>
                  <a:gd name="T9" fmla="*/ 20 h 36"/>
                </a:gdLst>
                <a:ahLst/>
                <a:cxnLst>
                  <a:cxn ang="0">
                    <a:pos x="T0" y="T1"/>
                  </a:cxn>
                  <a:cxn ang="0">
                    <a:pos x="T2" y="T3"/>
                  </a:cxn>
                  <a:cxn ang="0">
                    <a:pos x="T4" y="T5"/>
                  </a:cxn>
                  <a:cxn ang="0">
                    <a:pos x="T6" y="T7"/>
                  </a:cxn>
                  <a:cxn ang="0">
                    <a:pos x="T8" y="T9"/>
                  </a:cxn>
                </a:cxnLst>
                <a:rect l="0" t="0" r="r" b="b"/>
                <a:pathLst>
                  <a:path w="18" h="36">
                    <a:moveTo>
                      <a:pt x="18" y="20"/>
                    </a:moveTo>
                    <a:lnTo>
                      <a:pt x="18" y="36"/>
                    </a:lnTo>
                    <a:lnTo>
                      <a:pt x="0" y="16"/>
                    </a:lnTo>
                    <a:lnTo>
                      <a:pt x="0" y="0"/>
                    </a:lnTo>
                    <a:lnTo>
                      <a:pt x="18" y="20"/>
                    </a:lnTo>
                    <a:close/>
                  </a:path>
                </a:pathLst>
              </a:custGeom>
              <a:grpFill/>
              <a:ln>
                <a:noFill/>
              </a:ln>
            </p:spPr>
            <p:txBody>
              <a:bodyPr vert="horz" wrap="square" lIns="91440" tIns="45720" rIns="91440" bIns="45720" numCol="1" anchor="t" anchorCtr="0" compatLnSpc="1"/>
              <a:lstStyle/>
              <a:p>
                <a:endParaRPr lang="zh-CN" altLang="en-US"/>
              </a:p>
            </p:txBody>
          </p:sp>
          <p:sp>
            <p:nvSpPr>
              <p:cNvPr id="1585" name="Freeform 228"/>
              <p:cNvSpPr/>
              <p:nvPr/>
            </p:nvSpPr>
            <p:spPr bwMode="auto">
              <a:xfrm>
                <a:off x="2459" y="2403"/>
                <a:ext cx="50" cy="80"/>
              </a:xfrm>
              <a:custGeom>
                <a:avLst/>
                <a:gdLst>
                  <a:gd name="T0" fmla="*/ 0 w 50"/>
                  <a:gd name="T1" fmla="*/ 0 h 80"/>
                  <a:gd name="T2" fmla="*/ 50 w 50"/>
                  <a:gd name="T3" fmla="*/ 54 h 80"/>
                  <a:gd name="T4" fmla="*/ 50 w 50"/>
                  <a:gd name="T5" fmla="*/ 80 h 80"/>
                  <a:gd name="T6" fmla="*/ 0 w 50"/>
                  <a:gd name="T7" fmla="*/ 32 h 80"/>
                  <a:gd name="T8" fmla="*/ 0 w 50"/>
                  <a:gd name="T9" fmla="*/ 0 h 80"/>
                </a:gdLst>
                <a:ahLst/>
                <a:cxnLst>
                  <a:cxn ang="0">
                    <a:pos x="T0" y="T1"/>
                  </a:cxn>
                  <a:cxn ang="0">
                    <a:pos x="T2" y="T3"/>
                  </a:cxn>
                  <a:cxn ang="0">
                    <a:pos x="T4" y="T5"/>
                  </a:cxn>
                  <a:cxn ang="0">
                    <a:pos x="T6" y="T7"/>
                  </a:cxn>
                  <a:cxn ang="0">
                    <a:pos x="T8" y="T9"/>
                  </a:cxn>
                </a:cxnLst>
                <a:rect l="0" t="0" r="r" b="b"/>
                <a:pathLst>
                  <a:path w="50" h="80">
                    <a:moveTo>
                      <a:pt x="0" y="0"/>
                    </a:moveTo>
                    <a:lnTo>
                      <a:pt x="50" y="54"/>
                    </a:lnTo>
                    <a:lnTo>
                      <a:pt x="50" y="8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6" name="Freeform 229"/>
              <p:cNvSpPr/>
              <p:nvPr/>
            </p:nvSpPr>
            <p:spPr bwMode="auto">
              <a:xfrm>
                <a:off x="2525" y="2471"/>
                <a:ext cx="14" cy="38"/>
              </a:xfrm>
              <a:custGeom>
                <a:avLst/>
                <a:gdLst>
                  <a:gd name="T0" fmla="*/ 0 w 14"/>
                  <a:gd name="T1" fmla="*/ 0 h 38"/>
                  <a:gd name="T2" fmla="*/ 14 w 14"/>
                  <a:gd name="T3" fmla="*/ 16 h 38"/>
                  <a:gd name="T4" fmla="*/ 14 w 14"/>
                  <a:gd name="T5" fmla="*/ 38 h 38"/>
                  <a:gd name="T6" fmla="*/ 0 w 14"/>
                  <a:gd name="T7" fmla="*/ 26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7" name="Freeform 230"/>
              <p:cNvSpPr/>
              <p:nvPr/>
            </p:nvSpPr>
            <p:spPr bwMode="auto">
              <a:xfrm>
                <a:off x="2553" y="2501"/>
                <a:ext cx="60" cy="76"/>
              </a:xfrm>
              <a:custGeom>
                <a:avLst/>
                <a:gdLst>
                  <a:gd name="T0" fmla="*/ 60 w 60"/>
                  <a:gd name="T1" fmla="*/ 62 h 76"/>
                  <a:gd name="T2" fmla="*/ 60 w 60"/>
                  <a:gd name="T3" fmla="*/ 76 h 76"/>
                  <a:gd name="T4" fmla="*/ 2 w 60"/>
                  <a:gd name="T5" fmla="*/ 22 h 76"/>
                  <a:gd name="T6" fmla="*/ 2 w 60"/>
                  <a:gd name="T7" fmla="*/ 2 h 76"/>
                  <a:gd name="T8" fmla="*/ 0 w 60"/>
                  <a:gd name="T9" fmla="*/ 0 h 76"/>
                  <a:gd name="T10" fmla="*/ 60 w 60"/>
                  <a:gd name="T11" fmla="*/ 62 h 76"/>
                </a:gdLst>
                <a:ahLst/>
                <a:cxnLst>
                  <a:cxn ang="0">
                    <a:pos x="T0" y="T1"/>
                  </a:cxn>
                  <a:cxn ang="0">
                    <a:pos x="T2" y="T3"/>
                  </a:cxn>
                  <a:cxn ang="0">
                    <a:pos x="T4" y="T5"/>
                  </a:cxn>
                  <a:cxn ang="0">
                    <a:pos x="T6" y="T7"/>
                  </a:cxn>
                  <a:cxn ang="0">
                    <a:pos x="T8" y="T9"/>
                  </a:cxn>
                  <a:cxn ang="0">
                    <a:pos x="T10" y="T11"/>
                  </a:cxn>
                </a:cxnLst>
                <a:rect l="0" t="0" r="r" b="b"/>
                <a:pathLst>
                  <a:path w="60" h="76">
                    <a:moveTo>
                      <a:pt x="60" y="62"/>
                    </a:moveTo>
                    <a:lnTo>
                      <a:pt x="60" y="76"/>
                    </a:lnTo>
                    <a:lnTo>
                      <a:pt x="2" y="22"/>
                    </a:lnTo>
                    <a:lnTo>
                      <a:pt x="2" y="2"/>
                    </a:lnTo>
                    <a:lnTo>
                      <a:pt x="0" y="0"/>
                    </a:lnTo>
                    <a:lnTo>
                      <a:pt x="60" y="62"/>
                    </a:lnTo>
                    <a:close/>
                  </a:path>
                </a:pathLst>
              </a:custGeom>
              <a:grpFill/>
              <a:ln>
                <a:noFill/>
              </a:ln>
            </p:spPr>
            <p:txBody>
              <a:bodyPr vert="horz" wrap="square" lIns="91440" tIns="45720" rIns="91440" bIns="45720" numCol="1" anchor="t" anchorCtr="0" compatLnSpc="1"/>
              <a:lstStyle/>
              <a:p>
                <a:endParaRPr lang="zh-CN" altLang="en-US"/>
              </a:p>
            </p:txBody>
          </p:sp>
          <p:sp>
            <p:nvSpPr>
              <p:cNvPr id="1588" name="Freeform 231"/>
              <p:cNvSpPr/>
              <p:nvPr/>
            </p:nvSpPr>
            <p:spPr bwMode="auto">
              <a:xfrm>
                <a:off x="2459" y="245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89" name="Freeform 232"/>
              <p:cNvSpPr/>
              <p:nvPr/>
            </p:nvSpPr>
            <p:spPr bwMode="auto">
              <a:xfrm>
                <a:off x="2597" y="2585"/>
                <a:ext cx="16" cy="30"/>
              </a:xfrm>
              <a:custGeom>
                <a:avLst/>
                <a:gdLst>
                  <a:gd name="T0" fmla="*/ 16 w 16"/>
                  <a:gd name="T1" fmla="*/ 14 h 30"/>
                  <a:gd name="T2" fmla="*/ 16 w 16"/>
                  <a:gd name="T3" fmla="*/ 30 h 30"/>
                  <a:gd name="T4" fmla="*/ 0 w 16"/>
                  <a:gd name="T5" fmla="*/ 18 h 30"/>
                  <a:gd name="T6" fmla="*/ 0 w 16"/>
                  <a:gd name="T7" fmla="*/ 0 h 30"/>
                  <a:gd name="T8" fmla="*/ 16 w 16"/>
                  <a:gd name="T9" fmla="*/ 14 h 30"/>
                </a:gdLst>
                <a:ahLst/>
                <a:cxnLst>
                  <a:cxn ang="0">
                    <a:pos x="T0" y="T1"/>
                  </a:cxn>
                  <a:cxn ang="0">
                    <a:pos x="T2" y="T3"/>
                  </a:cxn>
                  <a:cxn ang="0">
                    <a:pos x="T4" y="T5"/>
                  </a:cxn>
                  <a:cxn ang="0">
                    <a:pos x="T6" y="T7"/>
                  </a:cxn>
                  <a:cxn ang="0">
                    <a:pos x="T8" y="T9"/>
                  </a:cxn>
                </a:cxnLst>
                <a:rect l="0" t="0" r="r" b="b"/>
                <a:pathLst>
                  <a:path w="16" h="30">
                    <a:moveTo>
                      <a:pt x="16" y="14"/>
                    </a:moveTo>
                    <a:lnTo>
                      <a:pt x="16" y="30"/>
                    </a:lnTo>
                    <a:lnTo>
                      <a:pt x="0" y="18"/>
                    </a:lnTo>
                    <a:lnTo>
                      <a:pt x="0" y="0"/>
                    </a:lnTo>
                    <a:lnTo>
                      <a:pt x="16" y="14"/>
                    </a:lnTo>
                    <a:close/>
                  </a:path>
                </a:pathLst>
              </a:custGeom>
              <a:grpFill/>
              <a:ln>
                <a:noFill/>
              </a:ln>
            </p:spPr>
            <p:txBody>
              <a:bodyPr vert="horz" wrap="square" lIns="91440" tIns="45720" rIns="91440" bIns="45720" numCol="1" anchor="t" anchorCtr="0" compatLnSpc="1"/>
              <a:lstStyle/>
              <a:p>
                <a:endParaRPr lang="zh-CN" altLang="en-US"/>
              </a:p>
            </p:txBody>
          </p:sp>
          <p:sp>
            <p:nvSpPr>
              <p:cNvPr id="1590" name="Freeform 233"/>
              <p:cNvSpPr/>
              <p:nvPr/>
            </p:nvSpPr>
            <p:spPr bwMode="auto">
              <a:xfrm>
                <a:off x="2459" y="251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1" name="Freeform 234"/>
              <p:cNvSpPr/>
              <p:nvPr/>
            </p:nvSpPr>
            <p:spPr bwMode="auto">
              <a:xfrm>
                <a:off x="2531" y="2573"/>
                <a:ext cx="18" cy="36"/>
              </a:xfrm>
              <a:custGeom>
                <a:avLst/>
                <a:gdLst>
                  <a:gd name="T0" fmla="*/ 18 w 18"/>
                  <a:gd name="T1" fmla="*/ 12 h 36"/>
                  <a:gd name="T2" fmla="*/ 18 w 18"/>
                  <a:gd name="T3" fmla="*/ 36 h 36"/>
                  <a:gd name="T4" fmla="*/ 2 w 18"/>
                  <a:gd name="T5" fmla="*/ 24 h 36"/>
                  <a:gd name="T6" fmla="*/ 2 w 18"/>
                  <a:gd name="T7" fmla="*/ 2 h 36"/>
                  <a:gd name="T8" fmla="*/ 0 w 18"/>
                  <a:gd name="T9" fmla="*/ 0 h 36"/>
                  <a:gd name="T10" fmla="*/ 18 w 18"/>
                  <a:gd name="T11" fmla="*/ 12 h 36"/>
                </a:gdLst>
                <a:ahLst/>
                <a:cxnLst>
                  <a:cxn ang="0">
                    <a:pos x="T0" y="T1"/>
                  </a:cxn>
                  <a:cxn ang="0">
                    <a:pos x="T2" y="T3"/>
                  </a:cxn>
                  <a:cxn ang="0">
                    <a:pos x="T4" y="T5"/>
                  </a:cxn>
                  <a:cxn ang="0">
                    <a:pos x="T6" y="T7"/>
                  </a:cxn>
                  <a:cxn ang="0">
                    <a:pos x="T8" y="T9"/>
                  </a:cxn>
                  <a:cxn ang="0">
                    <a:pos x="T10" y="T11"/>
                  </a:cxn>
                </a:cxnLst>
                <a:rect l="0" t="0" r="r" b="b"/>
                <a:pathLst>
                  <a:path w="18" h="36">
                    <a:moveTo>
                      <a:pt x="18" y="12"/>
                    </a:moveTo>
                    <a:lnTo>
                      <a:pt x="18" y="36"/>
                    </a:lnTo>
                    <a:lnTo>
                      <a:pt x="2" y="24"/>
                    </a:lnTo>
                    <a:lnTo>
                      <a:pt x="2" y="2"/>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592" name="Freeform 235"/>
              <p:cNvSpPr/>
              <p:nvPr/>
            </p:nvSpPr>
            <p:spPr bwMode="auto">
              <a:xfrm>
                <a:off x="2565" y="2597"/>
                <a:ext cx="48" cy="55"/>
              </a:xfrm>
              <a:custGeom>
                <a:avLst/>
                <a:gdLst>
                  <a:gd name="T0" fmla="*/ 48 w 48"/>
                  <a:gd name="T1" fmla="*/ 39 h 55"/>
                  <a:gd name="T2" fmla="*/ 48 w 48"/>
                  <a:gd name="T3" fmla="*/ 55 h 55"/>
                  <a:gd name="T4" fmla="*/ 0 w 48"/>
                  <a:gd name="T5" fmla="*/ 22 h 55"/>
                  <a:gd name="T6" fmla="*/ 0 w 48"/>
                  <a:gd name="T7" fmla="*/ 0 h 55"/>
                  <a:gd name="T8" fmla="*/ 48 w 48"/>
                  <a:gd name="T9" fmla="*/ 39 h 55"/>
                </a:gdLst>
                <a:ahLst/>
                <a:cxnLst>
                  <a:cxn ang="0">
                    <a:pos x="T0" y="T1"/>
                  </a:cxn>
                  <a:cxn ang="0">
                    <a:pos x="T2" y="T3"/>
                  </a:cxn>
                  <a:cxn ang="0">
                    <a:pos x="T4" y="T5"/>
                  </a:cxn>
                  <a:cxn ang="0">
                    <a:pos x="T6" y="T7"/>
                  </a:cxn>
                  <a:cxn ang="0">
                    <a:pos x="T8" y="T9"/>
                  </a:cxn>
                </a:cxnLst>
                <a:rect l="0" t="0" r="r" b="b"/>
                <a:pathLst>
                  <a:path w="48" h="55">
                    <a:moveTo>
                      <a:pt x="48" y="39"/>
                    </a:moveTo>
                    <a:lnTo>
                      <a:pt x="48" y="55"/>
                    </a:lnTo>
                    <a:lnTo>
                      <a:pt x="0" y="22"/>
                    </a:lnTo>
                    <a:lnTo>
                      <a:pt x="0" y="0"/>
                    </a:lnTo>
                    <a:lnTo>
                      <a:pt x="48" y="39"/>
                    </a:lnTo>
                    <a:close/>
                  </a:path>
                </a:pathLst>
              </a:custGeom>
              <a:grpFill/>
              <a:ln>
                <a:noFill/>
              </a:ln>
            </p:spPr>
            <p:txBody>
              <a:bodyPr vert="horz" wrap="square" lIns="91440" tIns="45720" rIns="91440" bIns="45720" numCol="1" anchor="t" anchorCtr="0" compatLnSpc="1"/>
              <a:lstStyle/>
              <a:p>
                <a:endParaRPr lang="zh-CN" altLang="en-US"/>
              </a:p>
            </p:txBody>
          </p:sp>
          <p:sp>
            <p:nvSpPr>
              <p:cNvPr id="1593" name="Freeform 236"/>
              <p:cNvSpPr/>
              <p:nvPr/>
            </p:nvSpPr>
            <p:spPr bwMode="auto">
              <a:xfrm>
                <a:off x="2459" y="2571"/>
                <a:ext cx="18" cy="42"/>
              </a:xfrm>
              <a:custGeom>
                <a:avLst/>
                <a:gdLst>
                  <a:gd name="T0" fmla="*/ 0 w 18"/>
                  <a:gd name="T1" fmla="*/ 0 h 42"/>
                  <a:gd name="T2" fmla="*/ 18 w 18"/>
                  <a:gd name="T3" fmla="*/ 12 h 42"/>
                  <a:gd name="T4" fmla="*/ 18 w 18"/>
                  <a:gd name="T5" fmla="*/ 42 h 42"/>
                  <a:gd name="T6" fmla="*/ 0 w 18"/>
                  <a:gd name="T7" fmla="*/ 32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4" name="Freeform 237"/>
              <p:cNvSpPr/>
              <p:nvPr/>
            </p:nvSpPr>
            <p:spPr bwMode="auto">
              <a:xfrm>
                <a:off x="2493" y="2593"/>
                <a:ext cx="16" cy="38"/>
              </a:xfrm>
              <a:custGeom>
                <a:avLst/>
                <a:gdLst>
                  <a:gd name="T0" fmla="*/ 16 w 16"/>
                  <a:gd name="T1" fmla="*/ 12 h 38"/>
                  <a:gd name="T2" fmla="*/ 16 w 16"/>
                  <a:gd name="T3" fmla="*/ 38 h 38"/>
                  <a:gd name="T4" fmla="*/ 0 w 16"/>
                  <a:gd name="T5" fmla="*/ 28 h 38"/>
                  <a:gd name="T6" fmla="*/ 0 w 16"/>
                  <a:gd name="T7" fmla="*/ 0 h 38"/>
                  <a:gd name="T8" fmla="*/ 16 w 16"/>
                  <a:gd name="T9" fmla="*/ 12 h 38"/>
                </a:gdLst>
                <a:ahLst/>
                <a:cxnLst>
                  <a:cxn ang="0">
                    <a:pos x="T0" y="T1"/>
                  </a:cxn>
                  <a:cxn ang="0">
                    <a:pos x="T2" y="T3"/>
                  </a:cxn>
                  <a:cxn ang="0">
                    <a:pos x="T4" y="T5"/>
                  </a:cxn>
                  <a:cxn ang="0">
                    <a:pos x="T6" y="T7"/>
                  </a:cxn>
                  <a:cxn ang="0">
                    <a:pos x="T8" y="T9"/>
                  </a:cxn>
                </a:cxnLst>
                <a:rect l="0" t="0" r="r" b="b"/>
                <a:pathLst>
                  <a:path w="16" h="38">
                    <a:moveTo>
                      <a:pt x="16" y="12"/>
                    </a:moveTo>
                    <a:lnTo>
                      <a:pt x="16" y="38"/>
                    </a:lnTo>
                    <a:lnTo>
                      <a:pt x="0" y="28"/>
                    </a:lnTo>
                    <a:lnTo>
                      <a:pt x="0" y="0"/>
                    </a:lnTo>
                    <a:lnTo>
                      <a:pt x="16" y="12"/>
                    </a:lnTo>
                    <a:close/>
                  </a:path>
                </a:pathLst>
              </a:custGeom>
              <a:grpFill/>
              <a:ln>
                <a:noFill/>
              </a:ln>
            </p:spPr>
            <p:txBody>
              <a:bodyPr vert="horz" wrap="square" lIns="91440" tIns="45720" rIns="91440" bIns="45720" numCol="1" anchor="t" anchorCtr="0" compatLnSpc="1"/>
              <a:lstStyle/>
              <a:p>
                <a:endParaRPr lang="zh-CN" altLang="en-US"/>
              </a:p>
            </p:txBody>
          </p:sp>
          <p:sp>
            <p:nvSpPr>
              <p:cNvPr id="1595" name="Freeform 238"/>
              <p:cNvSpPr/>
              <p:nvPr/>
            </p:nvSpPr>
            <p:spPr bwMode="auto">
              <a:xfrm>
                <a:off x="2525" y="2615"/>
                <a:ext cx="50" cy="53"/>
              </a:xfrm>
              <a:custGeom>
                <a:avLst/>
                <a:gdLst>
                  <a:gd name="T0" fmla="*/ 50 w 50"/>
                  <a:gd name="T1" fmla="*/ 33 h 53"/>
                  <a:gd name="T2" fmla="*/ 50 w 50"/>
                  <a:gd name="T3" fmla="*/ 53 h 53"/>
                  <a:gd name="T4" fmla="*/ 0 w 50"/>
                  <a:gd name="T5" fmla="*/ 25 h 53"/>
                  <a:gd name="T6" fmla="*/ 0 w 50"/>
                  <a:gd name="T7" fmla="*/ 0 h 53"/>
                  <a:gd name="T8" fmla="*/ 50 w 50"/>
                  <a:gd name="T9" fmla="*/ 33 h 53"/>
                </a:gdLst>
                <a:ahLst/>
                <a:cxnLst>
                  <a:cxn ang="0">
                    <a:pos x="T0" y="T1"/>
                  </a:cxn>
                  <a:cxn ang="0">
                    <a:pos x="T2" y="T3"/>
                  </a:cxn>
                  <a:cxn ang="0">
                    <a:pos x="T4" y="T5"/>
                  </a:cxn>
                  <a:cxn ang="0">
                    <a:pos x="T6" y="T7"/>
                  </a:cxn>
                  <a:cxn ang="0">
                    <a:pos x="T8" y="T9"/>
                  </a:cxn>
                </a:cxnLst>
                <a:rect l="0" t="0" r="r" b="b"/>
                <a:pathLst>
                  <a:path w="50" h="53">
                    <a:moveTo>
                      <a:pt x="50" y="33"/>
                    </a:moveTo>
                    <a:lnTo>
                      <a:pt x="50" y="53"/>
                    </a:lnTo>
                    <a:lnTo>
                      <a:pt x="0" y="25"/>
                    </a:lnTo>
                    <a:lnTo>
                      <a:pt x="0" y="0"/>
                    </a:lnTo>
                    <a:lnTo>
                      <a:pt x="50" y="33"/>
                    </a:lnTo>
                    <a:close/>
                  </a:path>
                </a:pathLst>
              </a:custGeom>
              <a:grpFill/>
              <a:ln>
                <a:noFill/>
              </a:ln>
            </p:spPr>
            <p:txBody>
              <a:bodyPr vert="horz" wrap="square" lIns="91440" tIns="45720" rIns="91440" bIns="45720" numCol="1" anchor="t" anchorCtr="0" compatLnSpc="1"/>
              <a:lstStyle/>
              <a:p>
                <a:endParaRPr lang="zh-CN" altLang="en-US"/>
              </a:p>
            </p:txBody>
          </p:sp>
          <p:sp>
            <p:nvSpPr>
              <p:cNvPr id="1596" name="Freeform 239"/>
              <p:cNvSpPr/>
              <p:nvPr/>
            </p:nvSpPr>
            <p:spPr bwMode="auto">
              <a:xfrm>
                <a:off x="2459" y="2627"/>
                <a:ext cx="30" cy="45"/>
              </a:xfrm>
              <a:custGeom>
                <a:avLst/>
                <a:gdLst>
                  <a:gd name="T0" fmla="*/ 0 w 30"/>
                  <a:gd name="T1" fmla="*/ 0 h 45"/>
                  <a:gd name="T2" fmla="*/ 30 w 30"/>
                  <a:gd name="T3" fmla="*/ 17 h 45"/>
                  <a:gd name="T4" fmla="*/ 30 w 30"/>
                  <a:gd name="T5" fmla="*/ 45 h 45"/>
                  <a:gd name="T6" fmla="*/ 0 w 30"/>
                  <a:gd name="T7" fmla="*/ 33 h 45"/>
                  <a:gd name="T8" fmla="*/ 0 w 30"/>
                  <a:gd name="T9" fmla="*/ 0 h 45"/>
                </a:gdLst>
                <a:ahLst/>
                <a:cxnLst>
                  <a:cxn ang="0">
                    <a:pos x="T0" y="T1"/>
                  </a:cxn>
                  <a:cxn ang="0">
                    <a:pos x="T2" y="T3"/>
                  </a:cxn>
                  <a:cxn ang="0">
                    <a:pos x="T4" y="T5"/>
                  </a:cxn>
                  <a:cxn ang="0">
                    <a:pos x="T6" y="T7"/>
                  </a:cxn>
                  <a:cxn ang="0">
                    <a:pos x="T8" y="T9"/>
                  </a:cxn>
                </a:cxnLst>
                <a:rect l="0" t="0" r="r" b="b"/>
                <a:pathLst>
                  <a:path w="30" h="45">
                    <a:moveTo>
                      <a:pt x="0" y="0"/>
                    </a:moveTo>
                    <a:lnTo>
                      <a:pt x="30" y="17"/>
                    </a:lnTo>
                    <a:lnTo>
                      <a:pt x="30" y="4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7" name="Freeform 240"/>
              <p:cNvSpPr/>
              <p:nvPr/>
            </p:nvSpPr>
            <p:spPr bwMode="auto">
              <a:xfrm>
                <a:off x="2553" y="2678"/>
                <a:ext cx="60" cy="46"/>
              </a:xfrm>
              <a:custGeom>
                <a:avLst/>
                <a:gdLst>
                  <a:gd name="T0" fmla="*/ 60 w 60"/>
                  <a:gd name="T1" fmla="*/ 30 h 46"/>
                  <a:gd name="T2" fmla="*/ 60 w 60"/>
                  <a:gd name="T3" fmla="*/ 46 h 46"/>
                  <a:gd name="T4" fmla="*/ 0 w 60"/>
                  <a:gd name="T5" fmla="*/ 20 h 46"/>
                  <a:gd name="T6" fmla="*/ 0 w 60"/>
                  <a:gd name="T7" fmla="*/ 0 h 46"/>
                  <a:gd name="T8" fmla="*/ 60 w 60"/>
                  <a:gd name="T9" fmla="*/ 30 h 46"/>
                </a:gdLst>
                <a:ahLst/>
                <a:cxnLst>
                  <a:cxn ang="0">
                    <a:pos x="T0" y="T1"/>
                  </a:cxn>
                  <a:cxn ang="0">
                    <a:pos x="T2" y="T3"/>
                  </a:cxn>
                  <a:cxn ang="0">
                    <a:pos x="T4" y="T5"/>
                  </a:cxn>
                  <a:cxn ang="0">
                    <a:pos x="T6" y="T7"/>
                  </a:cxn>
                  <a:cxn ang="0">
                    <a:pos x="T8" y="T9"/>
                  </a:cxn>
                </a:cxnLst>
                <a:rect l="0" t="0" r="r" b="b"/>
                <a:pathLst>
                  <a:path w="60" h="46">
                    <a:moveTo>
                      <a:pt x="60" y="30"/>
                    </a:moveTo>
                    <a:lnTo>
                      <a:pt x="60" y="46"/>
                    </a:lnTo>
                    <a:lnTo>
                      <a:pt x="0" y="20"/>
                    </a:lnTo>
                    <a:lnTo>
                      <a:pt x="0" y="0"/>
                    </a:lnTo>
                    <a:lnTo>
                      <a:pt x="60" y="30"/>
                    </a:lnTo>
                    <a:close/>
                  </a:path>
                </a:pathLst>
              </a:custGeom>
              <a:grpFill/>
              <a:ln>
                <a:noFill/>
              </a:ln>
            </p:spPr>
            <p:txBody>
              <a:bodyPr vert="horz" wrap="square" lIns="91440" tIns="45720" rIns="91440" bIns="45720" numCol="1" anchor="t" anchorCtr="0" compatLnSpc="1"/>
              <a:lstStyle/>
              <a:p>
                <a:endParaRPr lang="zh-CN" altLang="en-US"/>
              </a:p>
            </p:txBody>
          </p:sp>
          <p:sp>
            <p:nvSpPr>
              <p:cNvPr id="1598" name="Freeform 241"/>
              <p:cNvSpPr/>
              <p:nvPr/>
            </p:nvSpPr>
            <p:spPr bwMode="auto">
              <a:xfrm>
                <a:off x="2459" y="2684"/>
                <a:ext cx="58" cy="48"/>
              </a:xfrm>
              <a:custGeom>
                <a:avLst/>
                <a:gdLst>
                  <a:gd name="T0" fmla="*/ 0 w 58"/>
                  <a:gd name="T1" fmla="*/ 0 h 48"/>
                  <a:gd name="T2" fmla="*/ 58 w 58"/>
                  <a:gd name="T3" fmla="*/ 24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4"/>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99" name="Freeform 242"/>
              <p:cNvSpPr/>
              <p:nvPr/>
            </p:nvSpPr>
            <p:spPr bwMode="auto">
              <a:xfrm>
                <a:off x="2533" y="2714"/>
                <a:ext cx="42" cy="36"/>
              </a:xfrm>
              <a:custGeom>
                <a:avLst/>
                <a:gdLst>
                  <a:gd name="T0" fmla="*/ 0 w 42"/>
                  <a:gd name="T1" fmla="*/ 0 h 36"/>
                  <a:gd name="T2" fmla="*/ 42 w 42"/>
                  <a:gd name="T3" fmla="*/ 16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6"/>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0" name="Freeform 243"/>
              <p:cNvSpPr/>
              <p:nvPr/>
            </p:nvSpPr>
            <p:spPr bwMode="auto">
              <a:xfrm>
                <a:off x="2497" y="2750"/>
                <a:ext cx="36" cy="34"/>
              </a:xfrm>
              <a:custGeom>
                <a:avLst/>
                <a:gdLst>
                  <a:gd name="T0" fmla="*/ 36 w 36"/>
                  <a:gd name="T1" fmla="*/ 10 h 34"/>
                  <a:gd name="T2" fmla="*/ 36 w 36"/>
                  <a:gd name="T3" fmla="*/ 34 h 34"/>
                  <a:gd name="T4" fmla="*/ 0 w 36"/>
                  <a:gd name="T5" fmla="*/ 28 h 34"/>
                  <a:gd name="T6" fmla="*/ 0 w 36"/>
                  <a:gd name="T7" fmla="*/ 0 h 34"/>
                  <a:gd name="T8" fmla="*/ 36 w 36"/>
                  <a:gd name="T9" fmla="*/ 10 h 34"/>
                </a:gdLst>
                <a:ahLst/>
                <a:cxnLst>
                  <a:cxn ang="0">
                    <a:pos x="T0" y="T1"/>
                  </a:cxn>
                  <a:cxn ang="0">
                    <a:pos x="T2" y="T3"/>
                  </a:cxn>
                  <a:cxn ang="0">
                    <a:pos x="T4" y="T5"/>
                  </a:cxn>
                  <a:cxn ang="0">
                    <a:pos x="T6" y="T7"/>
                  </a:cxn>
                  <a:cxn ang="0">
                    <a:pos x="T8" y="T9"/>
                  </a:cxn>
                </a:cxnLst>
                <a:rect l="0" t="0" r="r" b="b"/>
                <a:pathLst>
                  <a:path w="36" h="34">
                    <a:moveTo>
                      <a:pt x="36" y="10"/>
                    </a:moveTo>
                    <a:lnTo>
                      <a:pt x="36" y="34"/>
                    </a:lnTo>
                    <a:lnTo>
                      <a:pt x="0" y="28"/>
                    </a:lnTo>
                    <a:lnTo>
                      <a:pt x="0" y="0"/>
                    </a:lnTo>
                    <a:lnTo>
                      <a:pt x="36" y="10"/>
                    </a:lnTo>
                    <a:close/>
                  </a:path>
                </a:pathLst>
              </a:custGeom>
              <a:grpFill/>
              <a:ln>
                <a:noFill/>
              </a:ln>
            </p:spPr>
            <p:txBody>
              <a:bodyPr vert="horz" wrap="square" lIns="91440" tIns="45720" rIns="91440" bIns="45720" numCol="1" anchor="t" anchorCtr="0" compatLnSpc="1"/>
              <a:lstStyle/>
              <a:p>
                <a:endParaRPr lang="zh-CN" altLang="en-US"/>
              </a:p>
            </p:txBody>
          </p:sp>
          <p:sp>
            <p:nvSpPr>
              <p:cNvPr id="1601" name="Freeform 244"/>
              <p:cNvSpPr/>
              <p:nvPr/>
            </p:nvSpPr>
            <p:spPr bwMode="auto">
              <a:xfrm>
                <a:off x="2581" y="2772"/>
                <a:ext cx="32" cy="24"/>
              </a:xfrm>
              <a:custGeom>
                <a:avLst/>
                <a:gdLst>
                  <a:gd name="T0" fmla="*/ 32 w 32"/>
                  <a:gd name="T1" fmla="*/ 8 h 24"/>
                  <a:gd name="T2" fmla="*/ 32 w 32"/>
                  <a:gd name="T3" fmla="*/ 24 h 24"/>
                  <a:gd name="T4" fmla="*/ 0 w 32"/>
                  <a:gd name="T5" fmla="*/ 18 h 24"/>
                  <a:gd name="T6" fmla="*/ 0 w 32"/>
                  <a:gd name="T7" fmla="*/ 0 h 24"/>
                  <a:gd name="T8" fmla="*/ 10 w 32"/>
                  <a:gd name="T9" fmla="*/ 2 h 24"/>
                  <a:gd name="T10" fmla="*/ 32 w 32"/>
                  <a:gd name="T11" fmla="*/ 8 h 24"/>
                </a:gdLst>
                <a:ahLst/>
                <a:cxnLst>
                  <a:cxn ang="0">
                    <a:pos x="T0" y="T1"/>
                  </a:cxn>
                  <a:cxn ang="0">
                    <a:pos x="T2" y="T3"/>
                  </a:cxn>
                  <a:cxn ang="0">
                    <a:pos x="T4" y="T5"/>
                  </a:cxn>
                  <a:cxn ang="0">
                    <a:pos x="T6" y="T7"/>
                  </a:cxn>
                  <a:cxn ang="0">
                    <a:pos x="T8" y="T9"/>
                  </a:cxn>
                  <a:cxn ang="0">
                    <a:pos x="T10" y="T11"/>
                  </a:cxn>
                </a:cxnLst>
                <a:rect l="0" t="0" r="r" b="b"/>
                <a:pathLst>
                  <a:path w="32" h="24">
                    <a:moveTo>
                      <a:pt x="32" y="8"/>
                    </a:moveTo>
                    <a:lnTo>
                      <a:pt x="32" y="24"/>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602" name="Freeform 245"/>
              <p:cNvSpPr/>
              <p:nvPr/>
            </p:nvSpPr>
            <p:spPr bwMode="auto">
              <a:xfrm>
                <a:off x="2459" y="2798"/>
                <a:ext cx="54" cy="32"/>
              </a:xfrm>
              <a:custGeom>
                <a:avLst/>
                <a:gdLst>
                  <a:gd name="T0" fmla="*/ 0 w 54"/>
                  <a:gd name="T1" fmla="*/ 0 h 32"/>
                  <a:gd name="T2" fmla="*/ 54 w 54"/>
                  <a:gd name="T3" fmla="*/ 6 h 32"/>
                  <a:gd name="T4" fmla="*/ 54 w 54"/>
                  <a:gd name="T5" fmla="*/ 32 h 32"/>
                  <a:gd name="T6" fmla="*/ 0 w 54"/>
                  <a:gd name="T7" fmla="*/ 30 h 32"/>
                  <a:gd name="T8" fmla="*/ 0 w 54"/>
                  <a:gd name="T9" fmla="*/ 0 h 32"/>
                </a:gdLst>
                <a:ahLst/>
                <a:cxnLst>
                  <a:cxn ang="0">
                    <a:pos x="T0" y="T1"/>
                  </a:cxn>
                  <a:cxn ang="0">
                    <a:pos x="T2" y="T3"/>
                  </a:cxn>
                  <a:cxn ang="0">
                    <a:pos x="T4" y="T5"/>
                  </a:cxn>
                  <a:cxn ang="0">
                    <a:pos x="T6" y="T7"/>
                  </a:cxn>
                  <a:cxn ang="0">
                    <a:pos x="T8" y="T9"/>
                  </a:cxn>
                </a:cxnLst>
                <a:rect l="0" t="0" r="r" b="b"/>
                <a:pathLst>
                  <a:path w="54" h="32">
                    <a:moveTo>
                      <a:pt x="0" y="0"/>
                    </a:moveTo>
                    <a:lnTo>
                      <a:pt x="54" y="6"/>
                    </a:lnTo>
                    <a:lnTo>
                      <a:pt x="54" y="3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3" name="Freeform 246"/>
              <p:cNvSpPr/>
              <p:nvPr/>
            </p:nvSpPr>
            <p:spPr bwMode="auto">
              <a:xfrm>
                <a:off x="2529" y="2806"/>
                <a:ext cx="18" cy="26"/>
              </a:xfrm>
              <a:custGeom>
                <a:avLst/>
                <a:gdLst>
                  <a:gd name="T0" fmla="*/ 18 w 18"/>
                  <a:gd name="T1" fmla="*/ 4 h 26"/>
                  <a:gd name="T2" fmla="*/ 18 w 18"/>
                  <a:gd name="T3" fmla="*/ 26 h 26"/>
                  <a:gd name="T4" fmla="*/ 0 w 18"/>
                  <a:gd name="T5" fmla="*/ 26 h 26"/>
                  <a:gd name="T6" fmla="*/ 0 w 18"/>
                  <a:gd name="T7" fmla="*/ 0 h 26"/>
                  <a:gd name="T8" fmla="*/ 18 w 18"/>
                  <a:gd name="T9" fmla="*/ 4 h 26"/>
                </a:gdLst>
                <a:ahLst/>
                <a:cxnLst>
                  <a:cxn ang="0">
                    <a:pos x="T0" y="T1"/>
                  </a:cxn>
                  <a:cxn ang="0">
                    <a:pos x="T2" y="T3"/>
                  </a:cxn>
                  <a:cxn ang="0">
                    <a:pos x="T4" y="T5"/>
                  </a:cxn>
                  <a:cxn ang="0">
                    <a:pos x="T6" y="T7"/>
                  </a:cxn>
                  <a:cxn ang="0">
                    <a:pos x="T8" y="T9"/>
                  </a:cxn>
                </a:cxnLst>
                <a:rect l="0" t="0" r="r" b="b"/>
                <a:pathLst>
                  <a:path w="18" h="26">
                    <a:moveTo>
                      <a:pt x="18" y="4"/>
                    </a:moveTo>
                    <a:lnTo>
                      <a:pt x="18" y="26"/>
                    </a:lnTo>
                    <a:lnTo>
                      <a:pt x="0" y="26"/>
                    </a:lnTo>
                    <a:lnTo>
                      <a:pt x="0" y="0"/>
                    </a:lnTo>
                    <a:lnTo>
                      <a:pt x="18" y="4"/>
                    </a:lnTo>
                    <a:close/>
                  </a:path>
                </a:pathLst>
              </a:custGeom>
              <a:grpFill/>
              <a:ln>
                <a:noFill/>
              </a:ln>
            </p:spPr>
            <p:txBody>
              <a:bodyPr vert="horz" wrap="square" lIns="91440" tIns="45720" rIns="91440" bIns="45720" numCol="1" anchor="t" anchorCtr="0" compatLnSpc="1"/>
              <a:lstStyle/>
              <a:p>
                <a:endParaRPr lang="zh-CN" altLang="en-US"/>
              </a:p>
            </p:txBody>
          </p:sp>
          <p:sp>
            <p:nvSpPr>
              <p:cNvPr id="1604" name="Freeform 247"/>
              <p:cNvSpPr/>
              <p:nvPr/>
            </p:nvSpPr>
            <p:spPr bwMode="auto">
              <a:xfrm>
                <a:off x="2563" y="2812"/>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605" name="Freeform 248"/>
              <p:cNvSpPr/>
              <p:nvPr/>
            </p:nvSpPr>
            <p:spPr bwMode="auto">
              <a:xfrm>
                <a:off x="2459" y="2854"/>
                <a:ext cx="24" cy="30"/>
              </a:xfrm>
              <a:custGeom>
                <a:avLst/>
                <a:gdLst>
                  <a:gd name="T0" fmla="*/ 0 w 24"/>
                  <a:gd name="T1" fmla="*/ 0 h 30"/>
                  <a:gd name="T2" fmla="*/ 24 w 24"/>
                  <a:gd name="T3" fmla="*/ 0 h 30"/>
                  <a:gd name="T4" fmla="*/ 24 w 24"/>
                  <a:gd name="T5" fmla="*/ 28 h 30"/>
                  <a:gd name="T6" fmla="*/ 0 w 24"/>
                  <a:gd name="T7" fmla="*/ 3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24" y="0"/>
                    </a:lnTo>
                    <a:lnTo>
                      <a:pt x="24" y="2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606" name="Freeform 249"/>
              <p:cNvSpPr/>
              <p:nvPr/>
            </p:nvSpPr>
            <p:spPr bwMode="auto">
              <a:xfrm>
                <a:off x="2547" y="2854"/>
                <a:ext cx="38" cy="22"/>
              </a:xfrm>
              <a:custGeom>
                <a:avLst/>
                <a:gdLst>
                  <a:gd name="T0" fmla="*/ 38 w 38"/>
                  <a:gd name="T1" fmla="*/ 2 h 22"/>
                  <a:gd name="T2" fmla="*/ 38 w 38"/>
                  <a:gd name="T3" fmla="*/ 20 h 22"/>
                  <a:gd name="T4" fmla="*/ 0 w 38"/>
                  <a:gd name="T5" fmla="*/ 22 h 22"/>
                  <a:gd name="T6" fmla="*/ 0 w 38"/>
                  <a:gd name="T7" fmla="*/ 0 h 22"/>
                  <a:gd name="T8" fmla="*/ 38 w 38"/>
                  <a:gd name="T9" fmla="*/ 2 h 22"/>
                </a:gdLst>
                <a:ahLst/>
                <a:cxnLst>
                  <a:cxn ang="0">
                    <a:pos x="T0" y="T1"/>
                  </a:cxn>
                  <a:cxn ang="0">
                    <a:pos x="T2" y="T3"/>
                  </a:cxn>
                  <a:cxn ang="0">
                    <a:pos x="T4" y="T5"/>
                  </a:cxn>
                  <a:cxn ang="0">
                    <a:pos x="T6" y="T7"/>
                  </a:cxn>
                  <a:cxn ang="0">
                    <a:pos x="T8" y="T9"/>
                  </a:cxn>
                </a:cxnLst>
                <a:rect l="0" t="0" r="r" b="b"/>
                <a:pathLst>
                  <a:path w="38" h="22">
                    <a:moveTo>
                      <a:pt x="38" y="2"/>
                    </a:moveTo>
                    <a:lnTo>
                      <a:pt x="38" y="20"/>
                    </a:lnTo>
                    <a:lnTo>
                      <a:pt x="0" y="22"/>
                    </a:lnTo>
                    <a:lnTo>
                      <a:pt x="0" y="0"/>
                    </a:lnTo>
                    <a:lnTo>
                      <a:pt x="38" y="2"/>
                    </a:lnTo>
                    <a:close/>
                  </a:path>
                </a:pathLst>
              </a:custGeom>
              <a:grpFill/>
              <a:ln>
                <a:noFill/>
              </a:ln>
            </p:spPr>
            <p:txBody>
              <a:bodyPr vert="horz" wrap="square" lIns="91440" tIns="45720" rIns="91440" bIns="45720" numCol="1" anchor="t" anchorCtr="0" compatLnSpc="1"/>
              <a:lstStyle/>
              <a:p>
                <a:endParaRPr lang="zh-CN" altLang="en-US"/>
              </a:p>
            </p:txBody>
          </p:sp>
          <p:sp>
            <p:nvSpPr>
              <p:cNvPr id="1607" name="Rectangle 250"/>
              <p:cNvSpPr>
                <a:spLocks noChangeArrowheads="1"/>
              </p:cNvSpPr>
              <p:nvPr/>
            </p:nvSpPr>
            <p:spPr bwMode="auto">
              <a:xfrm>
                <a:off x="2599" y="2856"/>
                <a:ext cx="14" cy="16"/>
              </a:xfrm>
              <a:prstGeom prst="rect">
                <a:avLst/>
              </a:prstGeom>
              <a:grpFill/>
              <a:ln>
                <a:noFill/>
              </a:ln>
            </p:spPr>
            <p:txBody>
              <a:bodyPr vert="horz" wrap="square" lIns="91440" tIns="45720" rIns="91440" bIns="45720" numCol="1" anchor="t" anchorCtr="0" compatLnSpc="1"/>
              <a:lstStyle/>
              <a:p>
                <a:endParaRPr lang="zh-CN" altLang="en-US"/>
              </a:p>
            </p:txBody>
          </p:sp>
          <p:sp>
            <p:nvSpPr>
              <p:cNvPr id="1608" name="Freeform 251"/>
              <p:cNvSpPr/>
              <p:nvPr/>
            </p:nvSpPr>
            <p:spPr bwMode="auto">
              <a:xfrm>
                <a:off x="2459" y="2902"/>
                <a:ext cx="58" cy="38"/>
              </a:xfrm>
              <a:custGeom>
                <a:avLst/>
                <a:gdLst>
                  <a:gd name="T0" fmla="*/ 0 w 58"/>
                  <a:gd name="T1" fmla="*/ 8 h 38"/>
                  <a:gd name="T2" fmla="*/ 58 w 58"/>
                  <a:gd name="T3" fmla="*/ 0 h 38"/>
                  <a:gd name="T4" fmla="*/ 58 w 58"/>
                  <a:gd name="T5" fmla="*/ 26 h 38"/>
                  <a:gd name="T6" fmla="*/ 0 w 58"/>
                  <a:gd name="T7" fmla="*/ 38 h 38"/>
                  <a:gd name="T8" fmla="*/ 0 w 58"/>
                  <a:gd name="T9" fmla="*/ 8 h 38"/>
                </a:gdLst>
                <a:ahLst/>
                <a:cxnLst>
                  <a:cxn ang="0">
                    <a:pos x="T0" y="T1"/>
                  </a:cxn>
                  <a:cxn ang="0">
                    <a:pos x="T2" y="T3"/>
                  </a:cxn>
                  <a:cxn ang="0">
                    <a:pos x="T4" y="T5"/>
                  </a:cxn>
                  <a:cxn ang="0">
                    <a:pos x="T6" y="T7"/>
                  </a:cxn>
                  <a:cxn ang="0">
                    <a:pos x="T8" y="T9"/>
                  </a:cxn>
                </a:cxnLst>
                <a:rect l="0" t="0" r="r" b="b"/>
                <a:pathLst>
                  <a:path w="58" h="38">
                    <a:moveTo>
                      <a:pt x="0" y="8"/>
                    </a:moveTo>
                    <a:lnTo>
                      <a:pt x="58" y="0"/>
                    </a:lnTo>
                    <a:lnTo>
                      <a:pt x="58" y="26"/>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09" name="Freeform 252"/>
              <p:cNvSpPr/>
              <p:nvPr/>
            </p:nvSpPr>
            <p:spPr bwMode="auto">
              <a:xfrm>
                <a:off x="2533" y="2900"/>
                <a:ext cx="14" cy="24"/>
              </a:xfrm>
              <a:custGeom>
                <a:avLst/>
                <a:gdLst>
                  <a:gd name="T0" fmla="*/ 14 w 14"/>
                  <a:gd name="T1" fmla="*/ 0 h 24"/>
                  <a:gd name="T2" fmla="*/ 14 w 14"/>
                  <a:gd name="T3" fmla="*/ 22 h 24"/>
                  <a:gd name="T4" fmla="*/ 0 w 14"/>
                  <a:gd name="T5" fmla="*/ 24 h 24"/>
                  <a:gd name="T6" fmla="*/ 0 w 14"/>
                  <a:gd name="T7" fmla="*/ 0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lnTo>
                      <a:pt x="14" y="22"/>
                    </a:lnTo>
                    <a:lnTo>
                      <a:pt x="0" y="24"/>
                    </a:lnTo>
                    <a:lnTo>
                      <a:pt x="0" y="0"/>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610" name="Freeform 253"/>
              <p:cNvSpPr/>
              <p:nvPr/>
            </p:nvSpPr>
            <p:spPr bwMode="auto">
              <a:xfrm>
                <a:off x="2503" y="2948"/>
                <a:ext cx="30" cy="32"/>
              </a:xfrm>
              <a:custGeom>
                <a:avLst/>
                <a:gdLst>
                  <a:gd name="T0" fmla="*/ 30 w 30"/>
                  <a:gd name="T1" fmla="*/ 0 h 32"/>
                  <a:gd name="T2" fmla="*/ 30 w 30"/>
                  <a:gd name="T3" fmla="*/ 22 h 32"/>
                  <a:gd name="T4" fmla="*/ 0 w 30"/>
                  <a:gd name="T5" fmla="*/ 32 h 32"/>
                  <a:gd name="T6" fmla="*/ 0 w 30"/>
                  <a:gd name="T7" fmla="*/ 6 h 32"/>
                  <a:gd name="T8" fmla="*/ 30 w 30"/>
                  <a:gd name="T9" fmla="*/ 0 h 32"/>
                </a:gdLst>
                <a:ahLst/>
                <a:cxnLst>
                  <a:cxn ang="0">
                    <a:pos x="T0" y="T1"/>
                  </a:cxn>
                  <a:cxn ang="0">
                    <a:pos x="T2" y="T3"/>
                  </a:cxn>
                  <a:cxn ang="0">
                    <a:pos x="T4" y="T5"/>
                  </a:cxn>
                  <a:cxn ang="0">
                    <a:pos x="T6" y="T7"/>
                  </a:cxn>
                  <a:cxn ang="0">
                    <a:pos x="T8" y="T9"/>
                  </a:cxn>
                </a:cxnLst>
                <a:rect l="0" t="0" r="r" b="b"/>
                <a:pathLst>
                  <a:path w="30" h="32">
                    <a:moveTo>
                      <a:pt x="30" y="0"/>
                    </a:moveTo>
                    <a:lnTo>
                      <a:pt x="30" y="22"/>
                    </a:lnTo>
                    <a:lnTo>
                      <a:pt x="0" y="32"/>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11" name="Freeform 254"/>
              <p:cNvSpPr/>
              <p:nvPr/>
            </p:nvSpPr>
            <p:spPr bwMode="auto">
              <a:xfrm>
                <a:off x="2547" y="2936"/>
                <a:ext cx="36" cy="30"/>
              </a:xfrm>
              <a:custGeom>
                <a:avLst/>
                <a:gdLst>
                  <a:gd name="T0" fmla="*/ 36 w 36"/>
                  <a:gd name="T1" fmla="*/ 0 h 30"/>
                  <a:gd name="T2" fmla="*/ 36 w 36"/>
                  <a:gd name="T3" fmla="*/ 20 h 30"/>
                  <a:gd name="T4" fmla="*/ 0 w 36"/>
                  <a:gd name="T5" fmla="*/ 30 h 30"/>
                  <a:gd name="T6" fmla="*/ 0 w 36"/>
                  <a:gd name="T7" fmla="*/ 8 h 30"/>
                  <a:gd name="T8" fmla="*/ 16 w 36"/>
                  <a:gd name="T9" fmla="*/ 4 h 30"/>
                  <a:gd name="T10" fmla="*/ 16 w 36"/>
                  <a:gd name="T11" fmla="*/ 4 h 30"/>
                  <a:gd name="T12" fmla="*/ 36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36" y="0"/>
                    </a:moveTo>
                    <a:lnTo>
                      <a:pt x="36" y="20"/>
                    </a:lnTo>
                    <a:lnTo>
                      <a:pt x="0" y="30"/>
                    </a:lnTo>
                    <a:lnTo>
                      <a:pt x="0" y="8"/>
                    </a:lnTo>
                    <a:lnTo>
                      <a:pt x="16" y="4"/>
                    </a:lnTo>
                    <a:lnTo>
                      <a:pt x="16" y="4"/>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12" name="Freeform 255"/>
              <p:cNvSpPr/>
              <p:nvPr/>
            </p:nvSpPr>
            <p:spPr bwMode="auto">
              <a:xfrm>
                <a:off x="2597" y="2930"/>
                <a:ext cx="16" cy="20"/>
              </a:xfrm>
              <a:custGeom>
                <a:avLst/>
                <a:gdLst>
                  <a:gd name="T0" fmla="*/ 16 w 16"/>
                  <a:gd name="T1" fmla="*/ 0 h 20"/>
                  <a:gd name="T2" fmla="*/ 16 w 16"/>
                  <a:gd name="T3" fmla="*/ 16 h 20"/>
                  <a:gd name="T4" fmla="*/ 0 w 16"/>
                  <a:gd name="T5" fmla="*/ 20 h 20"/>
                  <a:gd name="T6" fmla="*/ 0 w 16"/>
                  <a:gd name="T7" fmla="*/ 4 h 20"/>
                  <a:gd name="T8" fmla="*/ 16 w 16"/>
                  <a:gd name="T9" fmla="*/ 0 h 20"/>
                </a:gdLst>
                <a:ahLst/>
                <a:cxnLst>
                  <a:cxn ang="0">
                    <a:pos x="T0" y="T1"/>
                  </a:cxn>
                  <a:cxn ang="0">
                    <a:pos x="T2" y="T3"/>
                  </a:cxn>
                  <a:cxn ang="0">
                    <a:pos x="T4" y="T5"/>
                  </a:cxn>
                  <a:cxn ang="0">
                    <a:pos x="T6" y="T7"/>
                  </a:cxn>
                  <a:cxn ang="0">
                    <a:pos x="T8" y="T9"/>
                  </a:cxn>
                </a:cxnLst>
                <a:rect l="0" t="0" r="r" b="b"/>
                <a:pathLst>
                  <a:path w="16" h="20">
                    <a:moveTo>
                      <a:pt x="16" y="0"/>
                    </a:moveTo>
                    <a:lnTo>
                      <a:pt x="16" y="16"/>
                    </a:lnTo>
                    <a:lnTo>
                      <a:pt x="0" y="20"/>
                    </a:lnTo>
                    <a:lnTo>
                      <a:pt x="0" y="4"/>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613" name="Freeform 256"/>
              <p:cNvSpPr/>
              <p:nvPr/>
            </p:nvSpPr>
            <p:spPr bwMode="auto">
              <a:xfrm>
                <a:off x="2495" y="2986"/>
                <a:ext cx="66" cy="50"/>
              </a:xfrm>
              <a:custGeom>
                <a:avLst/>
                <a:gdLst>
                  <a:gd name="T0" fmla="*/ 66 w 66"/>
                  <a:gd name="T1" fmla="*/ 0 h 50"/>
                  <a:gd name="T2" fmla="*/ 66 w 66"/>
                  <a:gd name="T3" fmla="*/ 22 h 50"/>
                  <a:gd name="T4" fmla="*/ 0 w 66"/>
                  <a:gd name="T5" fmla="*/ 50 h 50"/>
                  <a:gd name="T6" fmla="*/ 0 w 66"/>
                  <a:gd name="T7" fmla="*/ 22 h 50"/>
                  <a:gd name="T8" fmla="*/ 66 w 66"/>
                  <a:gd name="T9" fmla="*/ 0 h 50"/>
                </a:gdLst>
                <a:ahLst/>
                <a:cxnLst>
                  <a:cxn ang="0">
                    <a:pos x="T0" y="T1"/>
                  </a:cxn>
                  <a:cxn ang="0">
                    <a:pos x="T2" y="T3"/>
                  </a:cxn>
                  <a:cxn ang="0">
                    <a:pos x="T4" y="T5"/>
                  </a:cxn>
                  <a:cxn ang="0">
                    <a:pos x="T6" y="T7"/>
                  </a:cxn>
                  <a:cxn ang="0">
                    <a:pos x="T8" y="T9"/>
                  </a:cxn>
                </a:cxnLst>
                <a:rect l="0" t="0" r="r" b="b"/>
                <a:pathLst>
                  <a:path w="66" h="50">
                    <a:moveTo>
                      <a:pt x="66" y="0"/>
                    </a:moveTo>
                    <a:lnTo>
                      <a:pt x="66" y="22"/>
                    </a:lnTo>
                    <a:lnTo>
                      <a:pt x="0" y="50"/>
                    </a:lnTo>
                    <a:lnTo>
                      <a:pt x="0" y="22"/>
                    </a:lnTo>
                    <a:lnTo>
                      <a:pt x="66" y="0"/>
                    </a:lnTo>
                    <a:close/>
                  </a:path>
                </a:pathLst>
              </a:custGeom>
              <a:grpFill/>
              <a:ln>
                <a:noFill/>
              </a:ln>
            </p:spPr>
            <p:txBody>
              <a:bodyPr vert="horz" wrap="square" lIns="91440" tIns="45720" rIns="91440" bIns="45720" numCol="1" anchor="t" anchorCtr="0" compatLnSpc="1"/>
              <a:lstStyle/>
              <a:p>
                <a:endParaRPr lang="zh-CN" altLang="en-US"/>
              </a:p>
            </p:txBody>
          </p:sp>
          <p:sp>
            <p:nvSpPr>
              <p:cNvPr id="1614" name="Freeform 257"/>
              <p:cNvSpPr/>
              <p:nvPr/>
            </p:nvSpPr>
            <p:spPr bwMode="auto">
              <a:xfrm>
                <a:off x="2575" y="2968"/>
                <a:ext cx="38" cy="32"/>
              </a:xfrm>
              <a:custGeom>
                <a:avLst/>
                <a:gdLst>
                  <a:gd name="T0" fmla="*/ 38 w 38"/>
                  <a:gd name="T1" fmla="*/ 0 h 32"/>
                  <a:gd name="T2" fmla="*/ 38 w 38"/>
                  <a:gd name="T3" fmla="*/ 16 h 32"/>
                  <a:gd name="T4" fmla="*/ 0 w 38"/>
                  <a:gd name="T5" fmla="*/ 32 h 32"/>
                  <a:gd name="T6" fmla="*/ 0 w 38"/>
                  <a:gd name="T7" fmla="*/ 14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4"/>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1615" name="Freeform 258"/>
              <p:cNvSpPr/>
              <p:nvPr/>
            </p:nvSpPr>
            <p:spPr bwMode="auto">
              <a:xfrm>
                <a:off x="2459" y="3050"/>
                <a:ext cx="58" cy="58"/>
              </a:xfrm>
              <a:custGeom>
                <a:avLst/>
                <a:gdLst>
                  <a:gd name="T0" fmla="*/ 0 w 58"/>
                  <a:gd name="T1" fmla="*/ 26 h 58"/>
                  <a:gd name="T2" fmla="*/ 58 w 58"/>
                  <a:gd name="T3" fmla="*/ 0 h 58"/>
                  <a:gd name="T4" fmla="*/ 58 w 58"/>
                  <a:gd name="T5" fmla="*/ 26 h 58"/>
                  <a:gd name="T6" fmla="*/ 0 w 58"/>
                  <a:gd name="T7" fmla="*/ 58 h 58"/>
                  <a:gd name="T8" fmla="*/ 0 w 58"/>
                  <a:gd name="T9" fmla="*/ 26 h 58"/>
                </a:gdLst>
                <a:ahLst/>
                <a:cxnLst>
                  <a:cxn ang="0">
                    <a:pos x="T0" y="T1"/>
                  </a:cxn>
                  <a:cxn ang="0">
                    <a:pos x="T2" y="T3"/>
                  </a:cxn>
                  <a:cxn ang="0">
                    <a:pos x="T4" y="T5"/>
                  </a:cxn>
                  <a:cxn ang="0">
                    <a:pos x="T6" y="T7"/>
                  </a:cxn>
                  <a:cxn ang="0">
                    <a:pos x="T8" y="T9"/>
                  </a:cxn>
                </a:cxnLst>
                <a:rect l="0" t="0" r="r" b="b"/>
                <a:pathLst>
                  <a:path w="58" h="58">
                    <a:moveTo>
                      <a:pt x="0" y="26"/>
                    </a:moveTo>
                    <a:lnTo>
                      <a:pt x="58" y="0"/>
                    </a:lnTo>
                    <a:lnTo>
                      <a:pt x="58" y="26"/>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16" name="Freeform 259"/>
              <p:cNvSpPr/>
              <p:nvPr/>
            </p:nvSpPr>
            <p:spPr bwMode="auto">
              <a:xfrm>
                <a:off x="2533" y="302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617" name="Freeform 260"/>
              <p:cNvSpPr/>
              <p:nvPr/>
            </p:nvSpPr>
            <p:spPr bwMode="auto">
              <a:xfrm>
                <a:off x="2499" y="3094"/>
                <a:ext cx="34" cy="44"/>
              </a:xfrm>
              <a:custGeom>
                <a:avLst/>
                <a:gdLst>
                  <a:gd name="T0" fmla="*/ 34 w 34"/>
                  <a:gd name="T1" fmla="*/ 0 h 44"/>
                  <a:gd name="T2" fmla="*/ 34 w 34"/>
                  <a:gd name="T3" fmla="*/ 24 h 44"/>
                  <a:gd name="T4" fmla="*/ 0 w 34"/>
                  <a:gd name="T5" fmla="*/ 44 h 44"/>
                  <a:gd name="T6" fmla="*/ 0 w 34"/>
                  <a:gd name="T7" fmla="*/ 18 h 44"/>
                  <a:gd name="T8" fmla="*/ 34 w 34"/>
                  <a:gd name="T9" fmla="*/ 0 h 44"/>
                </a:gdLst>
                <a:ahLst/>
                <a:cxnLst>
                  <a:cxn ang="0">
                    <a:pos x="T0" y="T1"/>
                  </a:cxn>
                  <a:cxn ang="0">
                    <a:pos x="T2" y="T3"/>
                  </a:cxn>
                  <a:cxn ang="0">
                    <a:pos x="T4" y="T5"/>
                  </a:cxn>
                  <a:cxn ang="0">
                    <a:pos x="T6" y="T7"/>
                  </a:cxn>
                  <a:cxn ang="0">
                    <a:pos x="T8" y="T9"/>
                  </a:cxn>
                </a:cxnLst>
                <a:rect l="0" t="0" r="r" b="b"/>
                <a:pathLst>
                  <a:path w="34" h="44">
                    <a:moveTo>
                      <a:pt x="34" y="0"/>
                    </a:moveTo>
                    <a:lnTo>
                      <a:pt x="34" y="24"/>
                    </a:lnTo>
                    <a:lnTo>
                      <a:pt x="0" y="44"/>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618" name="Freeform 261"/>
              <p:cNvSpPr/>
              <p:nvPr/>
            </p:nvSpPr>
            <p:spPr bwMode="auto">
              <a:xfrm>
                <a:off x="2585" y="3050"/>
                <a:ext cx="28" cy="34"/>
              </a:xfrm>
              <a:custGeom>
                <a:avLst/>
                <a:gdLst>
                  <a:gd name="T0" fmla="*/ 28 w 28"/>
                  <a:gd name="T1" fmla="*/ 0 h 34"/>
                  <a:gd name="T2" fmla="*/ 28 w 28"/>
                  <a:gd name="T3" fmla="*/ 16 h 34"/>
                  <a:gd name="T4" fmla="*/ 0 w 28"/>
                  <a:gd name="T5" fmla="*/ 34 h 34"/>
                  <a:gd name="T6" fmla="*/ 0 w 28"/>
                  <a:gd name="T7" fmla="*/ 14 h 34"/>
                  <a:gd name="T8" fmla="*/ 28 w 28"/>
                  <a:gd name="T9" fmla="*/ 0 h 34"/>
                </a:gdLst>
                <a:ahLst/>
                <a:cxnLst>
                  <a:cxn ang="0">
                    <a:pos x="T0" y="T1"/>
                  </a:cxn>
                  <a:cxn ang="0">
                    <a:pos x="T2" y="T3"/>
                  </a:cxn>
                  <a:cxn ang="0">
                    <a:pos x="T4" y="T5"/>
                  </a:cxn>
                  <a:cxn ang="0">
                    <a:pos x="T6" y="T7"/>
                  </a:cxn>
                  <a:cxn ang="0">
                    <a:pos x="T8" y="T9"/>
                  </a:cxn>
                </a:cxnLst>
                <a:rect l="0" t="0" r="r" b="b"/>
                <a:pathLst>
                  <a:path w="28" h="34">
                    <a:moveTo>
                      <a:pt x="28" y="0"/>
                    </a:moveTo>
                    <a:lnTo>
                      <a:pt x="28" y="16"/>
                    </a:lnTo>
                    <a:lnTo>
                      <a:pt x="0" y="34"/>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19" name="Freeform 262"/>
              <p:cNvSpPr/>
              <p:nvPr/>
            </p:nvSpPr>
            <p:spPr bwMode="auto">
              <a:xfrm>
                <a:off x="2459" y="3160"/>
                <a:ext cx="40" cy="54"/>
              </a:xfrm>
              <a:custGeom>
                <a:avLst/>
                <a:gdLst>
                  <a:gd name="T0" fmla="*/ 0 w 40"/>
                  <a:gd name="T1" fmla="*/ 24 h 54"/>
                  <a:gd name="T2" fmla="*/ 40 w 40"/>
                  <a:gd name="T3" fmla="*/ 0 h 54"/>
                  <a:gd name="T4" fmla="*/ 40 w 40"/>
                  <a:gd name="T5" fmla="*/ 28 h 54"/>
                  <a:gd name="T6" fmla="*/ 0 w 40"/>
                  <a:gd name="T7" fmla="*/ 54 h 54"/>
                  <a:gd name="T8" fmla="*/ 0 w 40"/>
                  <a:gd name="T9" fmla="*/ 24 h 54"/>
                </a:gdLst>
                <a:ahLst/>
                <a:cxnLst>
                  <a:cxn ang="0">
                    <a:pos x="T0" y="T1"/>
                  </a:cxn>
                  <a:cxn ang="0">
                    <a:pos x="T2" y="T3"/>
                  </a:cxn>
                  <a:cxn ang="0">
                    <a:pos x="T4" y="T5"/>
                  </a:cxn>
                  <a:cxn ang="0">
                    <a:pos x="T6" y="T7"/>
                  </a:cxn>
                  <a:cxn ang="0">
                    <a:pos x="T8" y="T9"/>
                  </a:cxn>
                </a:cxnLst>
                <a:rect l="0" t="0" r="r" b="b"/>
                <a:pathLst>
                  <a:path w="40" h="54">
                    <a:moveTo>
                      <a:pt x="0" y="24"/>
                    </a:moveTo>
                    <a:lnTo>
                      <a:pt x="40" y="0"/>
                    </a:lnTo>
                    <a:lnTo>
                      <a:pt x="40" y="28"/>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1620" name="Freeform 263"/>
              <p:cNvSpPr/>
              <p:nvPr/>
            </p:nvSpPr>
            <p:spPr bwMode="auto">
              <a:xfrm>
                <a:off x="2563" y="3094"/>
                <a:ext cx="50" cy="50"/>
              </a:xfrm>
              <a:custGeom>
                <a:avLst/>
                <a:gdLst>
                  <a:gd name="T0" fmla="*/ 50 w 50"/>
                  <a:gd name="T1" fmla="*/ 0 h 50"/>
                  <a:gd name="T2" fmla="*/ 50 w 50"/>
                  <a:gd name="T3" fmla="*/ 16 h 50"/>
                  <a:gd name="T4" fmla="*/ 0 w 50"/>
                  <a:gd name="T5" fmla="*/ 50 h 50"/>
                  <a:gd name="T6" fmla="*/ 0 w 50"/>
                  <a:gd name="T7" fmla="*/ 28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621" name="Freeform 264"/>
              <p:cNvSpPr/>
              <p:nvPr/>
            </p:nvSpPr>
            <p:spPr bwMode="auto">
              <a:xfrm>
                <a:off x="2495" y="3156"/>
                <a:ext cx="84" cy="82"/>
              </a:xfrm>
              <a:custGeom>
                <a:avLst/>
                <a:gdLst>
                  <a:gd name="T0" fmla="*/ 0 w 84"/>
                  <a:gd name="T1" fmla="*/ 54 h 82"/>
                  <a:gd name="T2" fmla="*/ 84 w 84"/>
                  <a:gd name="T3" fmla="*/ 0 h 82"/>
                  <a:gd name="T4" fmla="*/ 84 w 84"/>
                  <a:gd name="T5" fmla="*/ 18 h 82"/>
                  <a:gd name="T6" fmla="*/ 0 w 84"/>
                  <a:gd name="T7" fmla="*/ 82 h 82"/>
                  <a:gd name="T8" fmla="*/ 0 w 84"/>
                  <a:gd name="T9" fmla="*/ 54 h 82"/>
                </a:gdLst>
                <a:ahLst/>
                <a:cxnLst>
                  <a:cxn ang="0">
                    <a:pos x="T0" y="T1"/>
                  </a:cxn>
                  <a:cxn ang="0">
                    <a:pos x="T2" y="T3"/>
                  </a:cxn>
                  <a:cxn ang="0">
                    <a:pos x="T4" y="T5"/>
                  </a:cxn>
                  <a:cxn ang="0">
                    <a:pos x="T6" y="T7"/>
                  </a:cxn>
                  <a:cxn ang="0">
                    <a:pos x="T8" y="T9"/>
                  </a:cxn>
                </a:cxnLst>
                <a:rect l="0" t="0" r="r" b="b"/>
                <a:pathLst>
                  <a:path w="84" h="82">
                    <a:moveTo>
                      <a:pt x="0" y="54"/>
                    </a:moveTo>
                    <a:lnTo>
                      <a:pt x="84" y="0"/>
                    </a:lnTo>
                    <a:lnTo>
                      <a:pt x="84" y="18"/>
                    </a:lnTo>
                    <a:lnTo>
                      <a:pt x="0" y="82"/>
                    </a:lnTo>
                    <a:lnTo>
                      <a:pt x="0" y="54"/>
                    </a:lnTo>
                    <a:close/>
                  </a:path>
                </a:pathLst>
              </a:custGeom>
              <a:grpFill/>
              <a:ln>
                <a:noFill/>
              </a:ln>
            </p:spPr>
            <p:txBody>
              <a:bodyPr vert="horz" wrap="square" lIns="91440" tIns="45720" rIns="91440" bIns="45720" numCol="1" anchor="t" anchorCtr="0" compatLnSpc="1"/>
              <a:lstStyle/>
              <a:p>
                <a:endParaRPr lang="zh-CN" altLang="en-US"/>
              </a:p>
            </p:txBody>
          </p:sp>
          <p:sp>
            <p:nvSpPr>
              <p:cNvPr id="1622" name="Freeform 265"/>
              <p:cNvSpPr/>
              <p:nvPr/>
            </p:nvSpPr>
            <p:spPr bwMode="auto">
              <a:xfrm>
                <a:off x="2593" y="3132"/>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623" name="Freeform 266"/>
              <p:cNvSpPr/>
              <p:nvPr/>
            </p:nvSpPr>
            <p:spPr bwMode="auto">
              <a:xfrm>
                <a:off x="2459" y="3242"/>
                <a:ext cx="58" cy="75"/>
              </a:xfrm>
              <a:custGeom>
                <a:avLst/>
                <a:gdLst>
                  <a:gd name="T0" fmla="*/ 0 w 58"/>
                  <a:gd name="T1" fmla="*/ 42 h 75"/>
                  <a:gd name="T2" fmla="*/ 58 w 58"/>
                  <a:gd name="T3" fmla="*/ 0 h 75"/>
                  <a:gd name="T4" fmla="*/ 58 w 58"/>
                  <a:gd name="T5" fmla="*/ 26 h 75"/>
                  <a:gd name="T6" fmla="*/ 0 w 58"/>
                  <a:gd name="T7" fmla="*/ 75 h 75"/>
                  <a:gd name="T8" fmla="*/ 0 w 58"/>
                  <a:gd name="T9" fmla="*/ 42 h 75"/>
                </a:gdLst>
                <a:ahLst/>
                <a:cxnLst>
                  <a:cxn ang="0">
                    <a:pos x="T0" y="T1"/>
                  </a:cxn>
                  <a:cxn ang="0">
                    <a:pos x="T2" y="T3"/>
                  </a:cxn>
                  <a:cxn ang="0">
                    <a:pos x="T4" y="T5"/>
                  </a:cxn>
                  <a:cxn ang="0">
                    <a:pos x="T6" y="T7"/>
                  </a:cxn>
                  <a:cxn ang="0">
                    <a:pos x="T8" y="T9"/>
                  </a:cxn>
                </a:cxnLst>
                <a:rect l="0" t="0" r="r" b="b"/>
                <a:pathLst>
                  <a:path w="58" h="75">
                    <a:moveTo>
                      <a:pt x="0" y="42"/>
                    </a:moveTo>
                    <a:lnTo>
                      <a:pt x="58" y="0"/>
                    </a:lnTo>
                    <a:lnTo>
                      <a:pt x="58" y="26"/>
                    </a:lnTo>
                    <a:lnTo>
                      <a:pt x="0" y="75"/>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624" name="Freeform 267"/>
              <p:cNvSpPr/>
              <p:nvPr/>
            </p:nvSpPr>
            <p:spPr bwMode="auto">
              <a:xfrm>
                <a:off x="2565" y="3174"/>
                <a:ext cx="48" cy="54"/>
              </a:xfrm>
              <a:custGeom>
                <a:avLst/>
                <a:gdLst>
                  <a:gd name="T0" fmla="*/ 48 w 48"/>
                  <a:gd name="T1" fmla="*/ 0 h 54"/>
                  <a:gd name="T2" fmla="*/ 48 w 48"/>
                  <a:gd name="T3" fmla="*/ 16 h 54"/>
                  <a:gd name="T4" fmla="*/ 0 w 48"/>
                  <a:gd name="T5" fmla="*/ 54 h 54"/>
                  <a:gd name="T6" fmla="*/ 0 w 48"/>
                  <a:gd name="T7" fmla="*/ 3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lnTo>
                      <a:pt x="48" y="16"/>
                    </a:lnTo>
                    <a:lnTo>
                      <a:pt x="0" y="54"/>
                    </a:lnTo>
                    <a:lnTo>
                      <a:pt x="0" y="34"/>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625" name="Freeform 268"/>
              <p:cNvSpPr/>
              <p:nvPr/>
            </p:nvSpPr>
            <p:spPr bwMode="auto">
              <a:xfrm>
                <a:off x="2505" y="3252"/>
                <a:ext cx="58" cy="73"/>
              </a:xfrm>
              <a:custGeom>
                <a:avLst/>
                <a:gdLst>
                  <a:gd name="T0" fmla="*/ 58 w 58"/>
                  <a:gd name="T1" fmla="*/ 0 h 73"/>
                  <a:gd name="T2" fmla="*/ 58 w 58"/>
                  <a:gd name="T3" fmla="*/ 22 h 73"/>
                  <a:gd name="T4" fmla="*/ 0 w 58"/>
                  <a:gd name="T5" fmla="*/ 73 h 73"/>
                  <a:gd name="T6" fmla="*/ 0 w 58"/>
                  <a:gd name="T7" fmla="*/ 46 h 73"/>
                  <a:gd name="T8" fmla="*/ 58 w 58"/>
                  <a:gd name="T9" fmla="*/ 0 h 73"/>
                </a:gdLst>
                <a:ahLst/>
                <a:cxnLst>
                  <a:cxn ang="0">
                    <a:pos x="T0" y="T1"/>
                  </a:cxn>
                  <a:cxn ang="0">
                    <a:pos x="T2" y="T3"/>
                  </a:cxn>
                  <a:cxn ang="0">
                    <a:pos x="T4" y="T5"/>
                  </a:cxn>
                  <a:cxn ang="0">
                    <a:pos x="T6" y="T7"/>
                  </a:cxn>
                  <a:cxn ang="0">
                    <a:pos x="T8" y="T9"/>
                  </a:cxn>
                </a:cxnLst>
                <a:rect l="0" t="0" r="r" b="b"/>
                <a:pathLst>
                  <a:path w="58" h="73">
                    <a:moveTo>
                      <a:pt x="58" y="0"/>
                    </a:moveTo>
                    <a:lnTo>
                      <a:pt x="58" y="22"/>
                    </a:lnTo>
                    <a:lnTo>
                      <a:pt x="0" y="73"/>
                    </a:lnTo>
                    <a:lnTo>
                      <a:pt x="0" y="46"/>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626" name="Freeform 269"/>
              <p:cNvSpPr/>
              <p:nvPr/>
            </p:nvSpPr>
            <p:spPr bwMode="auto">
              <a:xfrm>
                <a:off x="2577" y="3214"/>
                <a:ext cx="36" cy="46"/>
              </a:xfrm>
              <a:custGeom>
                <a:avLst/>
                <a:gdLst>
                  <a:gd name="T0" fmla="*/ 36 w 36"/>
                  <a:gd name="T1" fmla="*/ 0 h 46"/>
                  <a:gd name="T2" fmla="*/ 36 w 36"/>
                  <a:gd name="T3" fmla="*/ 16 h 46"/>
                  <a:gd name="T4" fmla="*/ 0 w 36"/>
                  <a:gd name="T5" fmla="*/ 46 h 46"/>
                  <a:gd name="T6" fmla="*/ 0 w 36"/>
                  <a:gd name="T7" fmla="*/ 28 h 46"/>
                  <a:gd name="T8" fmla="*/ 36 w 36"/>
                  <a:gd name="T9" fmla="*/ 0 h 46"/>
                </a:gdLst>
                <a:ahLst/>
                <a:cxnLst>
                  <a:cxn ang="0">
                    <a:pos x="T0" y="T1"/>
                  </a:cxn>
                  <a:cxn ang="0">
                    <a:pos x="T2" y="T3"/>
                  </a:cxn>
                  <a:cxn ang="0">
                    <a:pos x="T4" y="T5"/>
                  </a:cxn>
                  <a:cxn ang="0">
                    <a:pos x="T6" y="T7"/>
                  </a:cxn>
                  <a:cxn ang="0">
                    <a:pos x="T8" y="T9"/>
                  </a:cxn>
                </a:cxnLst>
                <a:rect l="0" t="0" r="r" b="b"/>
                <a:pathLst>
                  <a:path w="36" h="46">
                    <a:moveTo>
                      <a:pt x="36" y="0"/>
                    </a:moveTo>
                    <a:lnTo>
                      <a:pt x="36" y="16"/>
                    </a:lnTo>
                    <a:lnTo>
                      <a:pt x="0" y="46"/>
                    </a:lnTo>
                    <a:lnTo>
                      <a:pt x="0" y="28"/>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627" name="Freeform 270"/>
              <p:cNvSpPr/>
              <p:nvPr/>
            </p:nvSpPr>
            <p:spPr bwMode="auto">
              <a:xfrm>
                <a:off x="2459" y="3371"/>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628" name="Freeform 271"/>
              <p:cNvSpPr/>
              <p:nvPr/>
            </p:nvSpPr>
            <p:spPr bwMode="auto">
              <a:xfrm>
                <a:off x="2491" y="3313"/>
                <a:ext cx="54" cy="72"/>
              </a:xfrm>
              <a:custGeom>
                <a:avLst/>
                <a:gdLst>
                  <a:gd name="T0" fmla="*/ 0 w 54"/>
                  <a:gd name="T1" fmla="*/ 44 h 72"/>
                  <a:gd name="T2" fmla="*/ 54 w 54"/>
                  <a:gd name="T3" fmla="*/ 0 h 72"/>
                  <a:gd name="T4" fmla="*/ 54 w 54"/>
                  <a:gd name="T5" fmla="*/ 22 h 72"/>
                  <a:gd name="T6" fmla="*/ 0 w 54"/>
                  <a:gd name="T7" fmla="*/ 72 h 72"/>
                  <a:gd name="T8" fmla="*/ 0 w 54"/>
                  <a:gd name="T9" fmla="*/ 44 h 72"/>
                </a:gdLst>
                <a:ahLst/>
                <a:cxnLst>
                  <a:cxn ang="0">
                    <a:pos x="T0" y="T1"/>
                  </a:cxn>
                  <a:cxn ang="0">
                    <a:pos x="T2" y="T3"/>
                  </a:cxn>
                  <a:cxn ang="0">
                    <a:pos x="T4" y="T5"/>
                  </a:cxn>
                  <a:cxn ang="0">
                    <a:pos x="T6" y="T7"/>
                  </a:cxn>
                  <a:cxn ang="0">
                    <a:pos x="T8" y="T9"/>
                  </a:cxn>
                </a:cxnLst>
                <a:rect l="0" t="0" r="r" b="b"/>
                <a:pathLst>
                  <a:path w="54" h="72">
                    <a:moveTo>
                      <a:pt x="0" y="44"/>
                    </a:moveTo>
                    <a:lnTo>
                      <a:pt x="54" y="0"/>
                    </a:lnTo>
                    <a:lnTo>
                      <a:pt x="54" y="22"/>
                    </a:lnTo>
                    <a:lnTo>
                      <a:pt x="0" y="72"/>
                    </a:ln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1629" name="Freeform 272"/>
              <p:cNvSpPr/>
              <p:nvPr/>
            </p:nvSpPr>
            <p:spPr bwMode="auto">
              <a:xfrm>
                <a:off x="2561" y="3254"/>
                <a:ext cx="52" cy="67"/>
              </a:xfrm>
              <a:custGeom>
                <a:avLst/>
                <a:gdLst>
                  <a:gd name="T0" fmla="*/ 52 w 52"/>
                  <a:gd name="T1" fmla="*/ 0 h 67"/>
                  <a:gd name="T2" fmla="*/ 52 w 52"/>
                  <a:gd name="T3" fmla="*/ 16 h 67"/>
                  <a:gd name="T4" fmla="*/ 0 w 52"/>
                  <a:gd name="T5" fmla="*/ 67 h 67"/>
                  <a:gd name="T6" fmla="*/ 0 w 52"/>
                  <a:gd name="T7" fmla="*/ 44 h 67"/>
                  <a:gd name="T8" fmla="*/ 52 w 52"/>
                  <a:gd name="T9" fmla="*/ 0 h 67"/>
                </a:gdLst>
                <a:ahLst/>
                <a:cxnLst>
                  <a:cxn ang="0">
                    <a:pos x="T0" y="T1"/>
                  </a:cxn>
                  <a:cxn ang="0">
                    <a:pos x="T2" y="T3"/>
                  </a:cxn>
                  <a:cxn ang="0">
                    <a:pos x="T4" y="T5"/>
                  </a:cxn>
                  <a:cxn ang="0">
                    <a:pos x="T6" y="T7"/>
                  </a:cxn>
                  <a:cxn ang="0">
                    <a:pos x="T8" y="T9"/>
                  </a:cxn>
                </a:cxnLst>
                <a:rect l="0" t="0" r="r" b="b"/>
                <a:pathLst>
                  <a:path w="52" h="67">
                    <a:moveTo>
                      <a:pt x="52" y="0"/>
                    </a:moveTo>
                    <a:lnTo>
                      <a:pt x="52" y="16"/>
                    </a:lnTo>
                    <a:lnTo>
                      <a:pt x="0" y="67"/>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30" name="Freeform 273"/>
              <p:cNvSpPr/>
              <p:nvPr/>
            </p:nvSpPr>
            <p:spPr bwMode="auto">
              <a:xfrm>
                <a:off x="2459" y="3403"/>
                <a:ext cx="36" cy="66"/>
              </a:xfrm>
              <a:custGeom>
                <a:avLst/>
                <a:gdLst>
                  <a:gd name="T0" fmla="*/ 0 w 36"/>
                  <a:gd name="T1" fmla="*/ 34 h 66"/>
                  <a:gd name="T2" fmla="*/ 36 w 36"/>
                  <a:gd name="T3" fmla="*/ 0 h 66"/>
                  <a:gd name="T4" fmla="*/ 36 w 36"/>
                  <a:gd name="T5" fmla="*/ 28 h 66"/>
                  <a:gd name="T6" fmla="*/ 0 w 36"/>
                  <a:gd name="T7" fmla="*/ 66 h 66"/>
                  <a:gd name="T8" fmla="*/ 0 w 36"/>
                  <a:gd name="T9" fmla="*/ 34 h 66"/>
                </a:gdLst>
                <a:ahLst/>
                <a:cxnLst>
                  <a:cxn ang="0">
                    <a:pos x="T0" y="T1"/>
                  </a:cxn>
                  <a:cxn ang="0">
                    <a:pos x="T2" y="T3"/>
                  </a:cxn>
                  <a:cxn ang="0">
                    <a:pos x="T4" y="T5"/>
                  </a:cxn>
                  <a:cxn ang="0">
                    <a:pos x="T6" y="T7"/>
                  </a:cxn>
                  <a:cxn ang="0">
                    <a:pos x="T8" y="T9"/>
                  </a:cxn>
                </a:cxnLst>
                <a:rect l="0" t="0" r="r" b="b"/>
                <a:pathLst>
                  <a:path w="36" h="66">
                    <a:moveTo>
                      <a:pt x="0" y="34"/>
                    </a:moveTo>
                    <a:lnTo>
                      <a:pt x="36" y="0"/>
                    </a:lnTo>
                    <a:lnTo>
                      <a:pt x="36"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631" name="Freeform 274"/>
              <p:cNvSpPr/>
              <p:nvPr/>
            </p:nvSpPr>
            <p:spPr bwMode="auto">
              <a:xfrm>
                <a:off x="2541" y="3337"/>
                <a:ext cx="30" cy="48"/>
              </a:xfrm>
              <a:custGeom>
                <a:avLst/>
                <a:gdLst>
                  <a:gd name="T0" fmla="*/ 30 w 30"/>
                  <a:gd name="T1" fmla="*/ 0 h 48"/>
                  <a:gd name="T2" fmla="*/ 30 w 30"/>
                  <a:gd name="T3" fmla="*/ 20 h 48"/>
                  <a:gd name="T4" fmla="*/ 0 w 30"/>
                  <a:gd name="T5" fmla="*/ 48 h 48"/>
                  <a:gd name="T6" fmla="*/ 0 w 30"/>
                  <a:gd name="T7" fmla="*/ 26 h 48"/>
                  <a:gd name="T8" fmla="*/ 30 w 30"/>
                  <a:gd name="T9" fmla="*/ 0 h 48"/>
                </a:gdLst>
                <a:ahLst/>
                <a:cxnLst>
                  <a:cxn ang="0">
                    <a:pos x="T0" y="T1"/>
                  </a:cxn>
                  <a:cxn ang="0">
                    <a:pos x="T2" y="T3"/>
                  </a:cxn>
                  <a:cxn ang="0">
                    <a:pos x="T4" y="T5"/>
                  </a:cxn>
                  <a:cxn ang="0">
                    <a:pos x="T6" y="T7"/>
                  </a:cxn>
                  <a:cxn ang="0">
                    <a:pos x="T8" y="T9"/>
                  </a:cxn>
                </a:cxnLst>
                <a:rect l="0" t="0" r="r" b="b"/>
                <a:pathLst>
                  <a:path w="30" h="48">
                    <a:moveTo>
                      <a:pt x="30" y="0"/>
                    </a:moveTo>
                    <a:lnTo>
                      <a:pt x="30" y="20"/>
                    </a:lnTo>
                    <a:lnTo>
                      <a:pt x="0" y="48"/>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632" name="Freeform 275"/>
              <p:cNvSpPr/>
              <p:nvPr/>
            </p:nvSpPr>
            <p:spPr bwMode="auto">
              <a:xfrm>
                <a:off x="2585" y="3298"/>
                <a:ext cx="28" cy="43"/>
              </a:xfrm>
              <a:custGeom>
                <a:avLst/>
                <a:gdLst>
                  <a:gd name="T0" fmla="*/ 28 w 28"/>
                  <a:gd name="T1" fmla="*/ 0 h 43"/>
                  <a:gd name="T2" fmla="*/ 28 w 28"/>
                  <a:gd name="T3" fmla="*/ 15 h 43"/>
                  <a:gd name="T4" fmla="*/ 0 w 28"/>
                  <a:gd name="T5" fmla="*/ 43 h 43"/>
                  <a:gd name="T6" fmla="*/ 0 w 28"/>
                  <a:gd name="T7" fmla="*/ 25 h 43"/>
                  <a:gd name="T8" fmla="*/ 28 w 28"/>
                  <a:gd name="T9" fmla="*/ 0 h 43"/>
                </a:gdLst>
                <a:ahLst/>
                <a:cxnLst>
                  <a:cxn ang="0">
                    <a:pos x="T0" y="T1"/>
                  </a:cxn>
                  <a:cxn ang="0">
                    <a:pos x="T2" y="T3"/>
                  </a:cxn>
                  <a:cxn ang="0">
                    <a:pos x="T4" y="T5"/>
                  </a:cxn>
                  <a:cxn ang="0">
                    <a:pos x="T6" y="T7"/>
                  </a:cxn>
                  <a:cxn ang="0">
                    <a:pos x="T8" y="T9"/>
                  </a:cxn>
                </a:cxnLst>
                <a:rect l="0" t="0" r="r" b="b"/>
                <a:pathLst>
                  <a:path w="28" h="43">
                    <a:moveTo>
                      <a:pt x="28" y="0"/>
                    </a:moveTo>
                    <a:lnTo>
                      <a:pt x="28" y="15"/>
                    </a:lnTo>
                    <a:lnTo>
                      <a:pt x="0" y="43"/>
                    </a:lnTo>
                    <a:lnTo>
                      <a:pt x="0" y="25"/>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633" name="Freeform 276"/>
              <p:cNvSpPr/>
              <p:nvPr/>
            </p:nvSpPr>
            <p:spPr bwMode="auto">
              <a:xfrm>
                <a:off x="2459" y="3461"/>
                <a:ext cx="26" cy="56"/>
              </a:xfrm>
              <a:custGeom>
                <a:avLst/>
                <a:gdLst>
                  <a:gd name="T0" fmla="*/ 0 w 26"/>
                  <a:gd name="T1" fmla="*/ 26 h 56"/>
                  <a:gd name="T2" fmla="*/ 26 w 26"/>
                  <a:gd name="T3" fmla="*/ 0 h 56"/>
                  <a:gd name="T4" fmla="*/ 26 w 26"/>
                  <a:gd name="T5" fmla="*/ 28 h 56"/>
                  <a:gd name="T6" fmla="*/ 0 w 26"/>
                  <a:gd name="T7" fmla="*/ 56 h 56"/>
                  <a:gd name="T8" fmla="*/ 0 w 26"/>
                  <a:gd name="T9" fmla="*/ 26 h 56"/>
                </a:gdLst>
                <a:ahLst/>
                <a:cxnLst>
                  <a:cxn ang="0">
                    <a:pos x="T0" y="T1"/>
                  </a:cxn>
                  <a:cxn ang="0">
                    <a:pos x="T2" y="T3"/>
                  </a:cxn>
                  <a:cxn ang="0">
                    <a:pos x="T4" y="T5"/>
                  </a:cxn>
                  <a:cxn ang="0">
                    <a:pos x="T6" y="T7"/>
                  </a:cxn>
                  <a:cxn ang="0">
                    <a:pos x="T8" y="T9"/>
                  </a:cxn>
                </a:cxnLst>
                <a:rect l="0" t="0" r="r" b="b"/>
                <a:pathLst>
                  <a:path w="26" h="56">
                    <a:moveTo>
                      <a:pt x="0" y="26"/>
                    </a:moveTo>
                    <a:lnTo>
                      <a:pt x="26" y="0"/>
                    </a:lnTo>
                    <a:lnTo>
                      <a:pt x="26"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634" name="Freeform 277"/>
              <p:cNvSpPr/>
              <p:nvPr/>
            </p:nvSpPr>
            <p:spPr bwMode="auto">
              <a:xfrm>
                <a:off x="2501" y="3389"/>
                <a:ext cx="56" cy="84"/>
              </a:xfrm>
              <a:custGeom>
                <a:avLst/>
                <a:gdLst>
                  <a:gd name="T0" fmla="*/ 56 w 56"/>
                  <a:gd name="T1" fmla="*/ 0 h 84"/>
                  <a:gd name="T2" fmla="*/ 56 w 56"/>
                  <a:gd name="T3" fmla="*/ 22 h 84"/>
                  <a:gd name="T4" fmla="*/ 0 w 56"/>
                  <a:gd name="T5" fmla="*/ 84 h 84"/>
                  <a:gd name="T6" fmla="*/ 0 w 56"/>
                  <a:gd name="T7" fmla="*/ 56 h 84"/>
                  <a:gd name="T8" fmla="*/ 56 w 56"/>
                  <a:gd name="T9" fmla="*/ 0 h 84"/>
                </a:gdLst>
                <a:ahLst/>
                <a:cxnLst>
                  <a:cxn ang="0">
                    <a:pos x="T0" y="T1"/>
                  </a:cxn>
                  <a:cxn ang="0">
                    <a:pos x="T2" y="T3"/>
                  </a:cxn>
                  <a:cxn ang="0">
                    <a:pos x="T4" y="T5"/>
                  </a:cxn>
                  <a:cxn ang="0">
                    <a:pos x="T6" y="T7"/>
                  </a:cxn>
                  <a:cxn ang="0">
                    <a:pos x="T8" y="T9"/>
                  </a:cxn>
                </a:cxnLst>
                <a:rect l="0" t="0" r="r" b="b"/>
                <a:pathLst>
                  <a:path w="56" h="84">
                    <a:moveTo>
                      <a:pt x="56" y="0"/>
                    </a:moveTo>
                    <a:lnTo>
                      <a:pt x="56" y="22"/>
                    </a:lnTo>
                    <a:lnTo>
                      <a:pt x="0" y="84"/>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635" name="Freeform 278"/>
              <p:cNvSpPr/>
              <p:nvPr/>
            </p:nvSpPr>
            <p:spPr bwMode="auto">
              <a:xfrm>
                <a:off x="2573" y="3337"/>
                <a:ext cx="40" cy="58"/>
              </a:xfrm>
              <a:custGeom>
                <a:avLst/>
                <a:gdLst>
                  <a:gd name="T0" fmla="*/ 40 w 40"/>
                  <a:gd name="T1" fmla="*/ 0 h 58"/>
                  <a:gd name="T2" fmla="*/ 40 w 40"/>
                  <a:gd name="T3" fmla="*/ 16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6"/>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636" name="Freeform 279"/>
              <p:cNvSpPr/>
              <p:nvPr/>
            </p:nvSpPr>
            <p:spPr bwMode="auto">
              <a:xfrm>
                <a:off x="2601" y="3379"/>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637" name="Freeform 280"/>
              <p:cNvSpPr/>
              <p:nvPr/>
            </p:nvSpPr>
            <p:spPr bwMode="auto">
              <a:xfrm>
                <a:off x="2489" y="3529"/>
                <a:ext cx="22" cy="52"/>
              </a:xfrm>
              <a:custGeom>
                <a:avLst/>
                <a:gdLst>
                  <a:gd name="T0" fmla="*/ 22 w 22"/>
                  <a:gd name="T1" fmla="*/ 0 h 52"/>
                  <a:gd name="T2" fmla="*/ 22 w 22"/>
                  <a:gd name="T3" fmla="*/ 26 h 52"/>
                  <a:gd name="T4" fmla="*/ 0 w 22"/>
                  <a:gd name="T5" fmla="*/ 52 h 52"/>
                  <a:gd name="T6" fmla="*/ 0 w 22"/>
                  <a:gd name="T7" fmla="*/ 24 h 52"/>
                  <a:gd name="T8" fmla="*/ 22 w 22"/>
                  <a:gd name="T9" fmla="*/ 0 h 52"/>
                </a:gdLst>
                <a:ahLst/>
                <a:cxnLst>
                  <a:cxn ang="0">
                    <a:pos x="T0" y="T1"/>
                  </a:cxn>
                  <a:cxn ang="0">
                    <a:pos x="T2" y="T3"/>
                  </a:cxn>
                  <a:cxn ang="0">
                    <a:pos x="T4" y="T5"/>
                  </a:cxn>
                  <a:cxn ang="0">
                    <a:pos x="T6" y="T7"/>
                  </a:cxn>
                  <a:cxn ang="0">
                    <a:pos x="T8" y="T9"/>
                  </a:cxn>
                </a:cxnLst>
                <a:rect l="0" t="0" r="r" b="b"/>
                <a:pathLst>
                  <a:path w="22" h="52">
                    <a:moveTo>
                      <a:pt x="22" y="0"/>
                    </a:moveTo>
                    <a:lnTo>
                      <a:pt x="22" y="26"/>
                    </a:lnTo>
                    <a:lnTo>
                      <a:pt x="0" y="52"/>
                    </a:lnTo>
                    <a:lnTo>
                      <a:pt x="0" y="24"/>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638" name="Freeform 281"/>
              <p:cNvSpPr/>
              <p:nvPr/>
            </p:nvSpPr>
            <p:spPr bwMode="auto">
              <a:xfrm>
                <a:off x="2527" y="3419"/>
                <a:ext cx="86" cy="118"/>
              </a:xfrm>
              <a:custGeom>
                <a:avLst/>
                <a:gdLst>
                  <a:gd name="T0" fmla="*/ 86 w 86"/>
                  <a:gd name="T1" fmla="*/ 0 h 118"/>
                  <a:gd name="T2" fmla="*/ 86 w 86"/>
                  <a:gd name="T3" fmla="*/ 14 h 118"/>
                  <a:gd name="T4" fmla="*/ 0 w 86"/>
                  <a:gd name="T5" fmla="*/ 118 h 118"/>
                  <a:gd name="T6" fmla="*/ 0 w 86"/>
                  <a:gd name="T7" fmla="*/ 92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4"/>
                    </a:lnTo>
                    <a:lnTo>
                      <a:pt x="0" y="118"/>
                    </a:lnTo>
                    <a:lnTo>
                      <a:pt x="0" y="92"/>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639" name="Freeform 282"/>
              <p:cNvSpPr/>
              <p:nvPr/>
            </p:nvSpPr>
            <p:spPr bwMode="auto">
              <a:xfrm>
                <a:off x="2561" y="3461"/>
                <a:ext cx="52" cy="78"/>
              </a:xfrm>
              <a:custGeom>
                <a:avLst/>
                <a:gdLst>
                  <a:gd name="T0" fmla="*/ 52 w 52"/>
                  <a:gd name="T1" fmla="*/ 0 h 78"/>
                  <a:gd name="T2" fmla="*/ 52 w 52"/>
                  <a:gd name="T3" fmla="*/ 14 h 78"/>
                  <a:gd name="T4" fmla="*/ 0 w 52"/>
                  <a:gd name="T5" fmla="*/ 78 h 78"/>
                  <a:gd name="T6" fmla="*/ 0 w 52"/>
                  <a:gd name="T7" fmla="*/ 58 h 78"/>
                  <a:gd name="T8" fmla="*/ 52 w 52"/>
                  <a:gd name="T9" fmla="*/ 0 h 78"/>
                </a:gdLst>
                <a:ahLst/>
                <a:cxnLst>
                  <a:cxn ang="0">
                    <a:pos x="T0" y="T1"/>
                  </a:cxn>
                  <a:cxn ang="0">
                    <a:pos x="T2" y="T3"/>
                  </a:cxn>
                  <a:cxn ang="0">
                    <a:pos x="T4" y="T5"/>
                  </a:cxn>
                  <a:cxn ang="0">
                    <a:pos x="T6" y="T7"/>
                  </a:cxn>
                  <a:cxn ang="0">
                    <a:pos x="T8" y="T9"/>
                  </a:cxn>
                </a:cxnLst>
                <a:rect l="0" t="0" r="r" b="b"/>
                <a:pathLst>
                  <a:path w="52" h="78">
                    <a:moveTo>
                      <a:pt x="52" y="0"/>
                    </a:moveTo>
                    <a:lnTo>
                      <a:pt x="52" y="14"/>
                    </a:lnTo>
                    <a:lnTo>
                      <a:pt x="0" y="78"/>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640" name="Rectangle 283"/>
              <p:cNvSpPr>
                <a:spLocks noChangeArrowheads="1"/>
              </p:cNvSpPr>
              <p:nvPr/>
            </p:nvSpPr>
            <p:spPr bwMode="auto">
              <a:xfrm>
                <a:off x="2563" y="294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641" name="Rectangle 284"/>
              <p:cNvSpPr>
                <a:spLocks noChangeArrowheads="1"/>
              </p:cNvSpPr>
              <p:nvPr/>
            </p:nvSpPr>
            <p:spPr bwMode="auto">
              <a:xfrm>
                <a:off x="3511"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2" name="Rectangle 285"/>
              <p:cNvSpPr>
                <a:spLocks noChangeArrowheads="1"/>
              </p:cNvSpPr>
              <p:nvPr/>
            </p:nvSpPr>
            <p:spPr bwMode="auto">
              <a:xfrm>
                <a:off x="3613"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3" name="Rectangle 286"/>
              <p:cNvSpPr>
                <a:spLocks noChangeArrowheads="1"/>
              </p:cNvSpPr>
              <p:nvPr/>
            </p:nvSpPr>
            <p:spPr bwMode="auto">
              <a:xfrm>
                <a:off x="3713"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4" name="Rectangle 287"/>
              <p:cNvSpPr>
                <a:spLocks noChangeArrowheads="1"/>
              </p:cNvSpPr>
              <p:nvPr/>
            </p:nvSpPr>
            <p:spPr bwMode="auto">
              <a:xfrm>
                <a:off x="3815"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5" name="Rectangle 288"/>
              <p:cNvSpPr>
                <a:spLocks noChangeArrowheads="1"/>
              </p:cNvSpPr>
              <p:nvPr/>
            </p:nvSpPr>
            <p:spPr bwMode="auto">
              <a:xfrm>
                <a:off x="39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6" name="Rectangle 289"/>
              <p:cNvSpPr>
                <a:spLocks noChangeArrowheads="1"/>
              </p:cNvSpPr>
              <p:nvPr/>
            </p:nvSpPr>
            <p:spPr bwMode="auto">
              <a:xfrm>
                <a:off x="3511"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7" name="Rectangle 290"/>
              <p:cNvSpPr>
                <a:spLocks noChangeArrowheads="1"/>
              </p:cNvSpPr>
              <p:nvPr/>
            </p:nvSpPr>
            <p:spPr bwMode="auto">
              <a:xfrm>
                <a:off x="3613"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8" name="Rectangle 291"/>
              <p:cNvSpPr>
                <a:spLocks noChangeArrowheads="1"/>
              </p:cNvSpPr>
              <p:nvPr/>
            </p:nvSpPr>
            <p:spPr bwMode="auto">
              <a:xfrm>
                <a:off x="3713"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49" name="Rectangle 292"/>
              <p:cNvSpPr>
                <a:spLocks noChangeArrowheads="1"/>
              </p:cNvSpPr>
              <p:nvPr/>
            </p:nvSpPr>
            <p:spPr bwMode="auto">
              <a:xfrm>
                <a:off x="3815"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0" name="Rectangle 293"/>
              <p:cNvSpPr>
                <a:spLocks noChangeArrowheads="1"/>
              </p:cNvSpPr>
              <p:nvPr/>
            </p:nvSpPr>
            <p:spPr bwMode="auto">
              <a:xfrm>
                <a:off x="3511"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1" name="Rectangle 294"/>
              <p:cNvSpPr>
                <a:spLocks noChangeArrowheads="1"/>
              </p:cNvSpPr>
              <p:nvPr/>
            </p:nvSpPr>
            <p:spPr bwMode="auto">
              <a:xfrm>
                <a:off x="3713"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2" name="Rectangle 295"/>
              <p:cNvSpPr>
                <a:spLocks noChangeArrowheads="1"/>
              </p:cNvSpPr>
              <p:nvPr/>
            </p:nvSpPr>
            <p:spPr bwMode="auto">
              <a:xfrm>
                <a:off x="3815"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3" name="Rectangle 296"/>
              <p:cNvSpPr>
                <a:spLocks noChangeArrowheads="1"/>
              </p:cNvSpPr>
              <p:nvPr/>
            </p:nvSpPr>
            <p:spPr bwMode="auto">
              <a:xfrm>
                <a:off x="3918"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54" name="Rectangle 297"/>
              <p:cNvSpPr>
                <a:spLocks noChangeArrowheads="1"/>
              </p:cNvSpPr>
              <p:nvPr/>
            </p:nvSpPr>
            <p:spPr bwMode="auto">
              <a:xfrm>
                <a:off x="3511"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5" name="Rectangle 298"/>
              <p:cNvSpPr>
                <a:spLocks noChangeArrowheads="1"/>
              </p:cNvSpPr>
              <p:nvPr/>
            </p:nvSpPr>
            <p:spPr bwMode="auto">
              <a:xfrm>
                <a:off x="3613"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6" name="Rectangle 299"/>
              <p:cNvSpPr>
                <a:spLocks noChangeArrowheads="1"/>
              </p:cNvSpPr>
              <p:nvPr/>
            </p:nvSpPr>
            <p:spPr bwMode="auto">
              <a:xfrm>
                <a:off x="3713"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7" name="Rectangle 300"/>
              <p:cNvSpPr>
                <a:spLocks noChangeArrowheads="1"/>
              </p:cNvSpPr>
              <p:nvPr/>
            </p:nvSpPr>
            <p:spPr bwMode="auto">
              <a:xfrm>
                <a:off x="3815"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8" name="Rectangle 301"/>
              <p:cNvSpPr>
                <a:spLocks noChangeArrowheads="1"/>
              </p:cNvSpPr>
              <p:nvPr/>
            </p:nvSpPr>
            <p:spPr bwMode="auto">
              <a:xfrm>
                <a:off x="39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59" name="Rectangle 302"/>
              <p:cNvSpPr>
                <a:spLocks noChangeArrowheads="1"/>
              </p:cNvSpPr>
              <p:nvPr/>
            </p:nvSpPr>
            <p:spPr bwMode="auto">
              <a:xfrm>
                <a:off x="3511"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0" name="Rectangle 303"/>
              <p:cNvSpPr>
                <a:spLocks noChangeArrowheads="1"/>
              </p:cNvSpPr>
              <p:nvPr/>
            </p:nvSpPr>
            <p:spPr bwMode="auto">
              <a:xfrm>
                <a:off x="3613" y="74"/>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1" name="Rectangle 304"/>
              <p:cNvSpPr>
                <a:spLocks noChangeArrowheads="1"/>
              </p:cNvSpPr>
              <p:nvPr/>
            </p:nvSpPr>
            <p:spPr bwMode="auto">
              <a:xfrm>
                <a:off x="3713"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2" name="Rectangle 305"/>
              <p:cNvSpPr>
                <a:spLocks noChangeArrowheads="1"/>
              </p:cNvSpPr>
              <p:nvPr/>
            </p:nvSpPr>
            <p:spPr bwMode="auto">
              <a:xfrm>
                <a:off x="3815"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3" name="Rectangle 306"/>
              <p:cNvSpPr>
                <a:spLocks noChangeArrowheads="1"/>
              </p:cNvSpPr>
              <p:nvPr/>
            </p:nvSpPr>
            <p:spPr bwMode="auto">
              <a:xfrm>
                <a:off x="39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4" name="Rectangle 307"/>
              <p:cNvSpPr>
                <a:spLocks noChangeArrowheads="1"/>
              </p:cNvSpPr>
              <p:nvPr/>
            </p:nvSpPr>
            <p:spPr bwMode="auto">
              <a:xfrm>
                <a:off x="3511"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5" name="Rectangle 308"/>
              <p:cNvSpPr>
                <a:spLocks noChangeArrowheads="1"/>
              </p:cNvSpPr>
              <p:nvPr/>
            </p:nvSpPr>
            <p:spPr bwMode="auto">
              <a:xfrm>
                <a:off x="3613"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6" name="Rectangle 309"/>
              <p:cNvSpPr>
                <a:spLocks noChangeArrowheads="1"/>
              </p:cNvSpPr>
              <p:nvPr/>
            </p:nvSpPr>
            <p:spPr bwMode="auto">
              <a:xfrm>
                <a:off x="3713"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7" name="Rectangle 310"/>
              <p:cNvSpPr>
                <a:spLocks noChangeArrowheads="1"/>
              </p:cNvSpPr>
              <p:nvPr/>
            </p:nvSpPr>
            <p:spPr bwMode="auto">
              <a:xfrm>
                <a:off x="39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8" name="Rectangle 311"/>
              <p:cNvSpPr>
                <a:spLocks noChangeArrowheads="1"/>
              </p:cNvSpPr>
              <p:nvPr/>
            </p:nvSpPr>
            <p:spPr bwMode="auto">
              <a:xfrm>
                <a:off x="3511"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69" name="Rectangle 312"/>
              <p:cNvSpPr>
                <a:spLocks noChangeArrowheads="1"/>
              </p:cNvSpPr>
              <p:nvPr/>
            </p:nvSpPr>
            <p:spPr bwMode="auto">
              <a:xfrm>
                <a:off x="3713"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0" name="Rectangle 313"/>
              <p:cNvSpPr>
                <a:spLocks noChangeArrowheads="1"/>
              </p:cNvSpPr>
              <p:nvPr/>
            </p:nvSpPr>
            <p:spPr bwMode="auto">
              <a:xfrm>
                <a:off x="3815"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1" name="Rectangle 314"/>
              <p:cNvSpPr>
                <a:spLocks noChangeArrowheads="1"/>
              </p:cNvSpPr>
              <p:nvPr/>
            </p:nvSpPr>
            <p:spPr bwMode="auto">
              <a:xfrm>
                <a:off x="39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2" name="Rectangle 315"/>
              <p:cNvSpPr>
                <a:spLocks noChangeArrowheads="1"/>
              </p:cNvSpPr>
              <p:nvPr/>
            </p:nvSpPr>
            <p:spPr bwMode="auto">
              <a:xfrm>
                <a:off x="3511"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3" name="Rectangle 316"/>
              <p:cNvSpPr>
                <a:spLocks noChangeArrowheads="1"/>
              </p:cNvSpPr>
              <p:nvPr/>
            </p:nvSpPr>
            <p:spPr bwMode="auto">
              <a:xfrm>
                <a:off x="3613"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4" name="Rectangle 317"/>
              <p:cNvSpPr>
                <a:spLocks noChangeArrowheads="1"/>
              </p:cNvSpPr>
              <p:nvPr/>
            </p:nvSpPr>
            <p:spPr bwMode="auto">
              <a:xfrm>
                <a:off x="3713"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5" name="Rectangle 318"/>
              <p:cNvSpPr>
                <a:spLocks noChangeArrowheads="1"/>
              </p:cNvSpPr>
              <p:nvPr/>
            </p:nvSpPr>
            <p:spPr bwMode="auto">
              <a:xfrm>
                <a:off x="3815"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6" name="Rectangle 319"/>
              <p:cNvSpPr>
                <a:spLocks noChangeArrowheads="1"/>
              </p:cNvSpPr>
              <p:nvPr/>
            </p:nvSpPr>
            <p:spPr bwMode="auto">
              <a:xfrm>
                <a:off x="39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77" name="Rectangle 320"/>
              <p:cNvSpPr>
                <a:spLocks noChangeArrowheads="1"/>
              </p:cNvSpPr>
              <p:nvPr/>
            </p:nvSpPr>
            <p:spPr bwMode="auto">
              <a:xfrm>
                <a:off x="3511"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8" name="Rectangle 321"/>
              <p:cNvSpPr>
                <a:spLocks noChangeArrowheads="1"/>
              </p:cNvSpPr>
              <p:nvPr/>
            </p:nvSpPr>
            <p:spPr bwMode="auto">
              <a:xfrm>
                <a:off x="3613"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79" name="Rectangle 322"/>
              <p:cNvSpPr>
                <a:spLocks noChangeArrowheads="1"/>
              </p:cNvSpPr>
              <p:nvPr/>
            </p:nvSpPr>
            <p:spPr bwMode="auto">
              <a:xfrm>
                <a:off x="3713"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0" name="Rectangle 323"/>
              <p:cNvSpPr>
                <a:spLocks noChangeArrowheads="1"/>
              </p:cNvSpPr>
              <p:nvPr/>
            </p:nvSpPr>
            <p:spPr bwMode="auto">
              <a:xfrm>
                <a:off x="3815"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1" name="Rectangle 324"/>
              <p:cNvSpPr>
                <a:spLocks noChangeArrowheads="1"/>
              </p:cNvSpPr>
              <p:nvPr/>
            </p:nvSpPr>
            <p:spPr bwMode="auto">
              <a:xfrm>
                <a:off x="3918"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2" name="Rectangle 325"/>
              <p:cNvSpPr>
                <a:spLocks noChangeArrowheads="1"/>
              </p:cNvSpPr>
              <p:nvPr/>
            </p:nvSpPr>
            <p:spPr bwMode="auto">
              <a:xfrm>
                <a:off x="3511"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3" name="Rectangle 326"/>
              <p:cNvSpPr>
                <a:spLocks noChangeArrowheads="1"/>
              </p:cNvSpPr>
              <p:nvPr/>
            </p:nvSpPr>
            <p:spPr bwMode="auto">
              <a:xfrm>
                <a:off x="3613"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4" name="Rectangle 327"/>
              <p:cNvSpPr>
                <a:spLocks noChangeArrowheads="1"/>
              </p:cNvSpPr>
              <p:nvPr/>
            </p:nvSpPr>
            <p:spPr bwMode="auto">
              <a:xfrm>
                <a:off x="3815"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5" name="Rectangle 328"/>
              <p:cNvSpPr>
                <a:spLocks noChangeArrowheads="1"/>
              </p:cNvSpPr>
              <p:nvPr/>
            </p:nvSpPr>
            <p:spPr bwMode="auto">
              <a:xfrm>
                <a:off x="39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686" name="Rectangle 329"/>
              <p:cNvSpPr>
                <a:spLocks noChangeArrowheads="1"/>
              </p:cNvSpPr>
              <p:nvPr/>
            </p:nvSpPr>
            <p:spPr bwMode="auto">
              <a:xfrm>
                <a:off x="3511"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7" name="Rectangle 330"/>
              <p:cNvSpPr>
                <a:spLocks noChangeArrowheads="1"/>
              </p:cNvSpPr>
              <p:nvPr/>
            </p:nvSpPr>
            <p:spPr bwMode="auto">
              <a:xfrm>
                <a:off x="3613"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8" name="Rectangle 331"/>
              <p:cNvSpPr>
                <a:spLocks noChangeArrowheads="1"/>
              </p:cNvSpPr>
              <p:nvPr/>
            </p:nvSpPr>
            <p:spPr bwMode="auto">
              <a:xfrm>
                <a:off x="3713"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89" name="Rectangle 332"/>
              <p:cNvSpPr>
                <a:spLocks noChangeArrowheads="1"/>
              </p:cNvSpPr>
              <p:nvPr/>
            </p:nvSpPr>
            <p:spPr bwMode="auto">
              <a:xfrm>
                <a:off x="3815"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0" name="Rectangle 333"/>
              <p:cNvSpPr>
                <a:spLocks noChangeArrowheads="1"/>
              </p:cNvSpPr>
              <p:nvPr/>
            </p:nvSpPr>
            <p:spPr bwMode="auto">
              <a:xfrm>
                <a:off x="39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1" name="Rectangle 334"/>
              <p:cNvSpPr>
                <a:spLocks noChangeArrowheads="1"/>
              </p:cNvSpPr>
              <p:nvPr/>
            </p:nvSpPr>
            <p:spPr bwMode="auto">
              <a:xfrm>
                <a:off x="3511"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2" name="Rectangle 335"/>
              <p:cNvSpPr>
                <a:spLocks noChangeArrowheads="1"/>
              </p:cNvSpPr>
              <p:nvPr/>
            </p:nvSpPr>
            <p:spPr bwMode="auto">
              <a:xfrm>
                <a:off x="3613"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3" name="Rectangle 336"/>
              <p:cNvSpPr>
                <a:spLocks noChangeArrowheads="1"/>
              </p:cNvSpPr>
              <p:nvPr/>
            </p:nvSpPr>
            <p:spPr bwMode="auto">
              <a:xfrm>
                <a:off x="3713"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4" name="Rectangle 337"/>
              <p:cNvSpPr>
                <a:spLocks noChangeArrowheads="1"/>
              </p:cNvSpPr>
              <p:nvPr/>
            </p:nvSpPr>
            <p:spPr bwMode="auto">
              <a:xfrm>
                <a:off x="3815"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695" name="Rectangle 338"/>
              <p:cNvSpPr>
                <a:spLocks noChangeArrowheads="1"/>
              </p:cNvSpPr>
              <p:nvPr/>
            </p:nvSpPr>
            <p:spPr bwMode="auto">
              <a:xfrm>
                <a:off x="3511"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6" name="Rectangle 339"/>
              <p:cNvSpPr>
                <a:spLocks noChangeArrowheads="1"/>
              </p:cNvSpPr>
              <p:nvPr/>
            </p:nvSpPr>
            <p:spPr bwMode="auto">
              <a:xfrm>
                <a:off x="3613"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7" name="Rectangle 340"/>
              <p:cNvSpPr>
                <a:spLocks noChangeArrowheads="1"/>
              </p:cNvSpPr>
              <p:nvPr/>
            </p:nvSpPr>
            <p:spPr bwMode="auto">
              <a:xfrm>
                <a:off x="3815"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8" name="Rectangle 341"/>
              <p:cNvSpPr>
                <a:spLocks noChangeArrowheads="1"/>
              </p:cNvSpPr>
              <p:nvPr/>
            </p:nvSpPr>
            <p:spPr bwMode="auto">
              <a:xfrm>
                <a:off x="39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699" name="Rectangle 342"/>
              <p:cNvSpPr>
                <a:spLocks noChangeArrowheads="1"/>
              </p:cNvSpPr>
              <p:nvPr/>
            </p:nvSpPr>
            <p:spPr bwMode="auto">
              <a:xfrm>
                <a:off x="3511"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0" name="Rectangle 343"/>
              <p:cNvSpPr>
                <a:spLocks noChangeArrowheads="1"/>
              </p:cNvSpPr>
              <p:nvPr/>
            </p:nvSpPr>
            <p:spPr bwMode="auto">
              <a:xfrm>
                <a:off x="3713"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1" name="Rectangle 344"/>
              <p:cNvSpPr>
                <a:spLocks noChangeArrowheads="1"/>
              </p:cNvSpPr>
              <p:nvPr/>
            </p:nvSpPr>
            <p:spPr bwMode="auto">
              <a:xfrm>
                <a:off x="3815"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2" name="Rectangle 345"/>
              <p:cNvSpPr>
                <a:spLocks noChangeArrowheads="1"/>
              </p:cNvSpPr>
              <p:nvPr/>
            </p:nvSpPr>
            <p:spPr bwMode="auto">
              <a:xfrm>
                <a:off x="39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03" name="Rectangle 346"/>
              <p:cNvSpPr>
                <a:spLocks noChangeArrowheads="1"/>
              </p:cNvSpPr>
              <p:nvPr/>
            </p:nvSpPr>
            <p:spPr bwMode="auto">
              <a:xfrm>
                <a:off x="4018"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4" name="Rectangle 347"/>
              <p:cNvSpPr>
                <a:spLocks noChangeArrowheads="1"/>
              </p:cNvSpPr>
              <p:nvPr/>
            </p:nvSpPr>
            <p:spPr bwMode="auto">
              <a:xfrm>
                <a:off x="4120"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5" name="Rectangle 348"/>
              <p:cNvSpPr>
                <a:spLocks noChangeArrowheads="1"/>
              </p:cNvSpPr>
              <p:nvPr/>
            </p:nvSpPr>
            <p:spPr bwMode="auto">
              <a:xfrm>
                <a:off x="4222"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6" name="Rectangle 349"/>
              <p:cNvSpPr>
                <a:spLocks noChangeArrowheads="1"/>
              </p:cNvSpPr>
              <p:nvPr/>
            </p:nvSpPr>
            <p:spPr bwMode="auto">
              <a:xfrm>
                <a:off x="4324" y="-33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7" name="Rectangle 350"/>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8" name="Rectangle 351"/>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09" name="Rectangle 352"/>
              <p:cNvSpPr>
                <a:spLocks noChangeArrowheads="1"/>
              </p:cNvSpPr>
              <p:nvPr/>
            </p:nvSpPr>
            <p:spPr bwMode="auto">
              <a:xfrm>
                <a:off x="4018"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0" name="Rectangle 353"/>
              <p:cNvSpPr>
                <a:spLocks noChangeArrowheads="1"/>
              </p:cNvSpPr>
              <p:nvPr/>
            </p:nvSpPr>
            <p:spPr bwMode="auto">
              <a:xfrm>
                <a:off x="4120"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1" name="Rectangle 354"/>
              <p:cNvSpPr>
                <a:spLocks noChangeArrowheads="1"/>
              </p:cNvSpPr>
              <p:nvPr/>
            </p:nvSpPr>
            <p:spPr bwMode="auto">
              <a:xfrm>
                <a:off x="4222"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2" name="Rectangle 355"/>
              <p:cNvSpPr>
                <a:spLocks noChangeArrowheads="1"/>
              </p:cNvSpPr>
              <p:nvPr/>
            </p:nvSpPr>
            <p:spPr bwMode="auto">
              <a:xfrm>
                <a:off x="4324" y="-233"/>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3" name="Rectangle 356"/>
              <p:cNvSpPr>
                <a:spLocks noChangeArrowheads="1"/>
              </p:cNvSpPr>
              <p:nvPr/>
            </p:nvSpPr>
            <p:spPr bwMode="auto">
              <a:xfrm>
                <a:off x="4426" y="-233"/>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4" name="Rectangle 357"/>
              <p:cNvSpPr>
                <a:spLocks noChangeArrowheads="1"/>
              </p:cNvSpPr>
              <p:nvPr/>
            </p:nvSpPr>
            <p:spPr bwMode="auto">
              <a:xfrm>
                <a:off x="4120"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5" name="Rectangle 358"/>
              <p:cNvSpPr>
                <a:spLocks noChangeArrowheads="1"/>
              </p:cNvSpPr>
              <p:nvPr/>
            </p:nvSpPr>
            <p:spPr bwMode="auto">
              <a:xfrm>
                <a:off x="4222" y="-131"/>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6" name="Rectangle 359"/>
              <p:cNvSpPr>
                <a:spLocks noChangeArrowheads="1"/>
              </p:cNvSpPr>
              <p:nvPr/>
            </p:nvSpPr>
            <p:spPr bwMode="auto">
              <a:xfrm>
                <a:off x="4426" y="-131"/>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17" name="Rectangle 360"/>
              <p:cNvSpPr>
                <a:spLocks noChangeArrowheads="1"/>
              </p:cNvSpPr>
              <p:nvPr/>
            </p:nvSpPr>
            <p:spPr bwMode="auto">
              <a:xfrm>
                <a:off x="4018"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8" name="Rectangle 361"/>
              <p:cNvSpPr>
                <a:spLocks noChangeArrowheads="1"/>
              </p:cNvSpPr>
              <p:nvPr/>
            </p:nvSpPr>
            <p:spPr bwMode="auto">
              <a:xfrm>
                <a:off x="4120"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19" name="Rectangle 362"/>
              <p:cNvSpPr>
                <a:spLocks noChangeArrowheads="1"/>
              </p:cNvSpPr>
              <p:nvPr/>
            </p:nvSpPr>
            <p:spPr bwMode="auto">
              <a:xfrm>
                <a:off x="4222"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0" name="Rectangle 363"/>
              <p:cNvSpPr>
                <a:spLocks noChangeArrowheads="1"/>
              </p:cNvSpPr>
              <p:nvPr/>
            </p:nvSpPr>
            <p:spPr bwMode="auto">
              <a:xfrm>
                <a:off x="4324" y="-2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1" name="Rectangle 364"/>
              <p:cNvSpPr>
                <a:spLocks noChangeArrowheads="1"/>
              </p:cNvSpPr>
              <p:nvPr/>
            </p:nvSpPr>
            <p:spPr bwMode="auto">
              <a:xfrm>
                <a:off x="4426" y="-2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2" name="Rectangle 365"/>
              <p:cNvSpPr>
                <a:spLocks noChangeArrowheads="1"/>
              </p:cNvSpPr>
              <p:nvPr/>
            </p:nvSpPr>
            <p:spPr bwMode="auto">
              <a:xfrm>
                <a:off x="4018"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3" name="Rectangle 366"/>
              <p:cNvSpPr>
                <a:spLocks noChangeArrowheads="1"/>
              </p:cNvSpPr>
              <p:nvPr/>
            </p:nvSpPr>
            <p:spPr bwMode="auto">
              <a:xfrm>
                <a:off x="4222"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4" name="Rectangle 367"/>
              <p:cNvSpPr>
                <a:spLocks noChangeArrowheads="1"/>
              </p:cNvSpPr>
              <p:nvPr/>
            </p:nvSpPr>
            <p:spPr bwMode="auto">
              <a:xfrm>
                <a:off x="4324" y="74"/>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5" name="Rectangle 368"/>
              <p:cNvSpPr>
                <a:spLocks noChangeArrowheads="1"/>
              </p:cNvSpPr>
              <p:nvPr/>
            </p:nvSpPr>
            <p:spPr bwMode="auto">
              <a:xfrm>
                <a:off x="4018"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6" name="Rectangle 369"/>
              <p:cNvSpPr>
                <a:spLocks noChangeArrowheads="1"/>
              </p:cNvSpPr>
              <p:nvPr/>
            </p:nvSpPr>
            <p:spPr bwMode="auto">
              <a:xfrm>
                <a:off x="4120"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7" name="Rectangle 370"/>
              <p:cNvSpPr>
                <a:spLocks noChangeArrowheads="1"/>
              </p:cNvSpPr>
              <p:nvPr/>
            </p:nvSpPr>
            <p:spPr bwMode="auto">
              <a:xfrm>
                <a:off x="4222"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8" name="Rectangle 371"/>
              <p:cNvSpPr>
                <a:spLocks noChangeArrowheads="1"/>
              </p:cNvSpPr>
              <p:nvPr/>
            </p:nvSpPr>
            <p:spPr bwMode="auto">
              <a:xfrm>
                <a:off x="4324" y="17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29" name="Rectangle 372"/>
              <p:cNvSpPr>
                <a:spLocks noChangeArrowheads="1"/>
              </p:cNvSpPr>
              <p:nvPr/>
            </p:nvSpPr>
            <p:spPr bwMode="auto">
              <a:xfrm>
                <a:off x="4426" y="17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0" name="Rectangle 373"/>
              <p:cNvSpPr>
                <a:spLocks noChangeArrowheads="1"/>
              </p:cNvSpPr>
              <p:nvPr/>
            </p:nvSpPr>
            <p:spPr bwMode="auto">
              <a:xfrm>
                <a:off x="4018"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1" name="Rectangle 374"/>
              <p:cNvSpPr>
                <a:spLocks noChangeArrowheads="1"/>
              </p:cNvSpPr>
              <p:nvPr/>
            </p:nvSpPr>
            <p:spPr bwMode="auto">
              <a:xfrm>
                <a:off x="4120"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2" name="Rectangle 375"/>
              <p:cNvSpPr>
                <a:spLocks noChangeArrowheads="1"/>
              </p:cNvSpPr>
              <p:nvPr/>
            </p:nvSpPr>
            <p:spPr bwMode="auto">
              <a:xfrm>
                <a:off x="4222" y="2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3" name="Rectangle 376"/>
              <p:cNvSpPr>
                <a:spLocks noChangeArrowheads="1"/>
              </p:cNvSpPr>
              <p:nvPr/>
            </p:nvSpPr>
            <p:spPr bwMode="auto">
              <a:xfrm>
                <a:off x="4426" y="2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4" name="Rectangle 377"/>
              <p:cNvSpPr>
                <a:spLocks noChangeArrowheads="1"/>
              </p:cNvSpPr>
              <p:nvPr/>
            </p:nvSpPr>
            <p:spPr bwMode="auto">
              <a:xfrm>
                <a:off x="4018"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5" name="Rectangle 378"/>
              <p:cNvSpPr>
                <a:spLocks noChangeArrowheads="1"/>
              </p:cNvSpPr>
              <p:nvPr/>
            </p:nvSpPr>
            <p:spPr bwMode="auto">
              <a:xfrm>
                <a:off x="4120"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6" name="Rectangle 379"/>
              <p:cNvSpPr>
                <a:spLocks noChangeArrowheads="1"/>
              </p:cNvSpPr>
              <p:nvPr/>
            </p:nvSpPr>
            <p:spPr bwMode="auto">
              <a:xfrm>
                <a:off x="4222"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7" name="Rectangle 380"/>
              <p:cNvSpPr>
                <a:spLocks noChangeArrowheads="1"/>
              </p:cNvSpPr>
              <p:nvPr/>
            </p:nvSpPr>
            <p:spPr bwMode="auto">
              <a:xfrm>
                <a:off x="4324" y="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8" name="Rectangle 381"/>
              <p:cNvSpPr>
                <a:spLocks noChangeArrowheads="1"/>
              </p:cNvSpPr>
              <p:nvPr/>
            </p:nvSpPr>
            <p:spPr bwMode="auto">
              <a:xfrm>
                <a:off x="4426" y="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39" name="Rectangle 382"/>
              <p:cNvSpPr>
                <a:spLocks noChangeArrowheads="1"/>
              </p:cNvSpPr>
              <p:nvPr/>
            </p:nvSpPr>
            <p:spPr bwMode="auto">
              <a:xfrm>
                <a:off x="4120"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0" name="Rectangle 383"/>
              <p:cNvSpPr>
                <a:spLocks noChangeArrowheads="1"/>
              </p:cNvSpPr>
              <p:nvPr/>
            </p:nvSpPr>
            <p:spPr bwMode="auto">
              <a:xfrm>
                <a:off x="4222"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1" name="Rectangle 384"/>
              <p:cNvSpPr>
                <a:spLocks noChangeArrowheads="1"/>
              </p:cNvSpPr>
              <p:nvPr/>
            </p:nvSpPr>
            <p:spPr bwMode="auto">
              <a:xfrm>
                <a:off x="4324" y="480"/>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2" name="Rectangle 385"/>
              <p:cNvSpPr>
                <a:spLocks noChangeArrowheads="1"/>
              </p:cNvSpPr>
              <p:nvPr/>
            </p:nvSpPr>
            <p:spPr bwMode="auto">
              <a:xfrm>
                <a:off x="4426" y="480"/>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3" name="Rectangle 386"/>
              <p:cNvSpPr>
                <a:spLocks noChangeArrowheads="1"/>
              </p:cNvSpPr>
              <p:nvPr/>
            </p:nvSpPr>
            <p:spPr bwMode="auto">
              <a:xfrm>
                <a:off x="4018"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4" name="Rectangle 387"/>
              <p:cNvSpPr>
                <a:spLocks noChangeArrowheads="1"/>
              </p:cNvSpPr>
              <p:nvPr/>
            </p:nvSpPr>
            <p:spPr bwMode="auto">
              <a:xfrm>
                <a:off x="4120"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5" name="Rectangle 388"/>
              <p:cNvSpPr>
                <a:spLocks noChangeArrowheads="1"/>
              </p:cNvSpPr>
              <p:nvPr/>
            </p:nvSpPr>
            <p:spPr bwMode="auto">
              <a:xfrm>
                <a:off x="4222"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6" name="Rectangle 389"/>
              <p:cNvSpPr>
                <a:spLocks noChangeArrowheads="1"/>
              </p:cNvSpPr>
              <p:nvPr/>
            </p:nvSpPr>
            <p:spPr bwMode="auto">
              <a:xfrm>
                <a:off x="4324" y="58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7" name="Rectangle 390"/>
              <p:cNvSpPr>
                <a:spLocks noChangeArrowheads="1"/>
              </p:cNvSpPr>
              <p:nvPr/>
            </p:nvSpPr>
            <p:spPr bwMode="auto">
              <a:xfrm>
                <a:off x="4426" y="58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748" name="Rectangle 391"/>
              <p:cNvSpPr>
                <a:spLocks noChangeArrowheads="1"/>
              </p:cNvSpPr>
              <p:nvPr/>
            </p:nvSpPr>
            <p:spPr bwMode="auto">
              <a:xfrm>
                <a:off x="4018"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49" name="Rectangle 392"/>
              <p:cNvSpPr>
                <a:spLocks noChangeArrowheads="1"/>
              </p:cNvSpPr>
              <p:nvPr/>
            </p:nvSpPr>
            <p:spPr bwMode="auto">
              <a:xfrm>
                <a:off x="4120"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0" name="Rectangle 393"/>
              <p:cNvSpPr>
                <a:spLocks noChangeArrowheads="1"/>
              </p:cNvSpPr>
              <p:nvPr/>
            </p:nvSpPr>
            <p:spPr bwMode="auto">
              <a:xfrm>
                <a:off x="4324" y="68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1" name="Rectangle 394"/>
              <p:cNvSpPr>
                <a:spLocks noChangeArrowheads="1"/>
              </p:cNvSpPr>
              <p:nvPr/>
            </p:nvSpPr>
            <p:spPr bwMode="auto">
              <a:xfrm>
                <a:off x="4426" y="68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2" name="Rectangle 395"/>
              <p:cNvSpPr>
                <a:spLocks noChangeArrowheads="1"/>
              </p:cNvSpPr>
              <p:nvPr/>
            </p:nvSpPr>
            <p:spPr bwMode="auto">
              <a:xfrm>
                <a:off x="4018"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3" name="Rectangle 396"/>
              <p:cNvSpPr>
                <a:spLocks noChangeArrowheads="1"/>
              </p:cNvSpPr>
              <p:nvPr/>
            </p:nvSpPr>
            <p:spPr bwMode="auto">
              <a:xfrm>
                <a:off x="4222"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4" name="Rectangle 397"/>
              <p:cNvSpPr>
                <a:spLocks noChangeArrowheads="1"/>
              </p:cNvSpPr>
              <p:nvPr/>
            </p:nvSpPr>
            <p:spPr bwMode="auto">
              <a:xfrm>
                <a:off x="4324" y="7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5" name="Rectangle 398"/>
              <p:cNvSpPr>
                <a:spLocks noChangeArrowheads="1"/>
              </p:cNvSpPr>
              <p:nvPr/>
            </p:nvSpPr>
            <p:spPr bwMode="auto">
              <a:xfrm>
                <a:off x="4426" y="7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56" name="Rectangle 399"/>
              <p:cNvSpPr>
                <a:spLocks noChangeArrowheads="1"/>
              </p:cNvSpPr>
              <p:nvPr/>
            </p:nvSpPr>
            <p:spPr bwMode="auto">
              <a:xfrm>
                <a:off x="4018"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7" name="Rectangle 400"/>
              <p:cNvSpPr>
                <a:spLocks noChangeArrowheads="1"/>
              </p:cNvSpPr>
              <p:nvPr/>
            </p:nvSpPr>
            <p:spPr bwMode="auto">
              <a:xfrm>
                <a:off x="4120"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8" name="Rectangle 401"/>
              <p:cNvSpPr>
                <a:spLocks noChangeArrowheads="1"/>
              </p:cNvSpPr>
              <p:nvPr/>
            </p:nvSpPr>
            <p:spPr bwMode="auto">
              <a:xfrm>
                <a:off x="4324" y="889"/>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59" name="Rectangle 402"/>
              <p:cNvSpPr>
                <a:spLocks noChangeArrowheads="1"/>
              </p:cNvSpPr>
              <p:nvPr/>
            </p:nvSpPr>
            <p:spPr bwMode="auto">
              <a:xfrm>
                <a:off x="4426" y="889"/>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0" name="Rectangle 403"/>
              <p:cNvSpPr>
                <a:spLocks noChangeArrowheads="1"/>
              </p:cNvSpPr>
              <p:nvPr/>
            </p:nvSpPr>
            <p:spPr bwMode="auto">
              <a:xfrm>
                <a:off x="4018"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1" name="Rectangle 404"/>
              <p:cNvSpPr>
                <a:spLocks noChangeArrowheads="1"/>
              </p:cNvSpPr>
              <p:nvPr/>
            </p:nvSpPr>
            <p:spPr bwMode="auto">
              <a:xfrm>
                <a:off x="4120"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2" name="Rectangle 405"/>
              <p:cNvSpPr>
                <a:spLocks noChangeArrowheads="1"/>
              </p:cNvSpPr>
              <p:nvPr/>
            </p:nvSpPr>
            <p:spPr bwMode="auto">
              <a:xfrm>
                <a:off x="4222" y="99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3" name="Rectangle 406"/>
              <p:cNvSpPr>
                <a:spLocks noChangeArrowheads="1"/>
              </p:cNvSpPr>
              <p:nvPr/>
            </p:nvSpPr>
            <p:spPr bwMode="auto">
              <a:xfrm>
                <a:off x="4426" y="99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764" name="Rectangle 407"/>
              <p:cNvSpPr>
                <a:spLocks noChangeArrowheads="1"/>
              </p:cNvSpPr>
              <p:nvPr/>
            </p:nvSpPr>
            <p:spPr bwMode="auto">
              <a:xfrm>
                <a:off x="3511"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765" name="Rectangle 408"/>
              <p:cNvSpPr>
                <a:spLocks noChangeArrowheads="1"/>
              </p:cNvSpPr>
              <p:nvPr/>
            </p:nvSpPr>
            <p:spPr bwMode="auto">
              <a:xfrm>
                <a:off x="3613" y="1087"/>
                <a:ext cx="56" cy="58"/>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69" name="Group 610"/>
            <p:cNvGrpSpPr/>
            <p:nvPr/>
          </p:nvGrpSpPr>
          <p:grpSpPr bwMode="auto">
            <a:xfrm>
              <a:off x="-5969403" y="-3051174"/>
              <a:ext cx="1986032" cy="4760913"/>
              <a:chOff x="3511" y="-335"/>
              <a:chExt cx="1251" cy="2999"/>
            </a:xfrm>
            <a:grpFill/>
          </p:grpSpPr>
          <p:sp>
            <p:nvSpPr>
              <p:cNvPr id="1366" name="Rectangle 410"/>
              <p:cNvSpPr>
                <a:spLocks noChangeArrowheads="1"/>
              </p:cNvSpPr>
              <p:nvPr/>
            </p:nvSpPr>
            <p:spPr bwMode="auto">
              <a:xfrm>
                <a:off x="3713"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7" name="Rectangle 411"/>
              <p:cNvSpPr>
                <a:spLocks noChangeArrowheads="1"/>
              </p:cNvSpPr>
              <p:nvPr/>
            </p:nvSpPr>
            <p:spPr bwMode="auto">
              <a:xfrm>
                <a:off x="39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8" name="Rectangle 412"/>
              <p:cNvSpPr>
                <a:spLocks noChangeArrowheads="1"/>
              </p:cNvSpPr>
              <p:nvPr/>
            </p:nvSpPr>
            <p:spPr bwMode="auto">
              <a:xfrm>
                <a:off x="4018"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69" name="Rectangle 413"/>
              <p:cNvSpPr>
                <a:spLocks noChangeArrowheads="1"/>
              </p:cNvSpPr>
              <p:nvPr/>
            </p:nvSpPr>
            <p:spPr bwMode="auto">
              <a:xfrm>
                <a:off x="4222"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0" name="Rectangle 414"/>
              <p:cNvSpPr>
                <a:spLocks noChangeArrowheads="1"/>
              </p:cNvSpPr>
              <p:nvPr/>
            </p:nvSpPr>
            <p:spPr bwMode="auto">
              <a:xfrm>
                <a:off x="4324" y="1087"/>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1" name="Rectangle 415"/>
              <p:cNvSpPr>
                <a:spLocks noChangeArrowheads="1"/>
              </p:cNvSpPr>
              <p:nvPr/>
            </p:nvSpPr>
            <p:spPr bwMode="auto">
              <a:xfrm>
                <a:off x="4426" y="1087"/>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372" name="Rectangle 416"/>
              <p:cNvSpPr>
                <a:spLocks noChangeArrowheads="1"/>
              </p:cNvSpPr>
              <p:nvPr/>
            </p:nvSpPr>
            <p:spPr bwMode="auto">
              <a:xfrm>
                <a:off x="3613"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3" name="Rectangle 417"/>
              <p:cNvSpPr>
                <a:spLocks noChangeArrowheads="1"/>
              </p:cNvSpPr>
              <p:nvPr/>
            </p:nvSpPr>
            <p:spPr bwMode="auto">
              <a:xfrm>
                <a:off x="3713"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4" name="Rectangle 418"/>
              <p:cNvSpPr>
                <a:spLocks noChangeArrowheads="1"/>
              </p:cNvSpPr>
              <p:nvPr/>
            </p:nvSpPr>
            <p:spPr bwMode="auto">
              <a:xfrm>
                <a:off x="3815"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5" name="Rectangle 419"/>
              <p:cNvSpPr>
                <a:spLocks noChangeArrowheads="1"/>
              </p:cNvSpPr>
              <p:nvPr/>
            </p:nvSpPr>
            <p:spPr bwMode="auto">
              <a:xfrm>
                <a:off x="4018"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6" name="Rectangle 420"/>
              <p:cNvSpPr>
                <a:spLocks noChangeArrowheads="1"/>
              </p:cNvSpPr>
              <p:nvPr/>
            </p:nvSpPr>
            <p:spPr bwMode="auto">
              <a:xfrm>
                <a:off x="4120"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7" name="Rectangle 421"/>
              <p:cNvSpPr>
                <a:spLocks noChangeArrowheads="1"/>
              </p:cNvSpPr>
              <p:nvPr/>
            </p:nvSpPr>
            <p:spPr bwMode="auto">
              <a:xfrm>
                <a:off x="4222"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8" name="Rectangle 422"/>
              <p:cNvSpPr>
                <a:spLocks noChangeArrowheads="1"/>
              </p:cNvSpPr>
              <p:nvPr/>
            </p:nvSpPr>
            <p:spPr bwMode="auto">
              <a:xfrm>
                <a:off x="4324" y="118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79" name="Rectangle 423"/>
              <p:cNvSpPr>
                <a:spLocks noChangeArrowheads="1"/>
              </p:cNvSpPr>
              <p:nvPr/>
            </p:nvSpPr>
            <p:spPr bwMode="auto">
              <a:xfrm>
                <a:off x="4426" y="1185"/>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0" name="Rectangle 424"/>
              <p:cNvSpPr>
                <a:spLocks noChangeArrowheads="1"/>
              </p:cNvSpPr>
              <p:nvPr/>
            </p:nvSpPr>
            <p:spPr bwMode="auto">
              <a:xfrm>
                <a:off x="3511"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1" name="Rectangle 425"/>
              <p:cNvSpPr>
                <a:spLocks noChangeArrowheads="1"/>
              </p:cNvSpPr>
              <p:nvPr/>
            </p:nvSpPr>
            <p:spPr bwMode="auto">
              <a:xfrm>
                <a:off x="3613"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2" name="Rectangle 426"/>
              <p:cNvSpPr>
                <a:spLocks noChangeArrowheads="1"/>
              </p:cNvSpPr>
              <p:nvPr/>
            </p:nvSpPr>
            <p:spPr bwMode="auto">
              <a:xfrm>
                <a:off x="3815"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3" name="Rectangle 427"/>
              <p:cNvSpPr>
                <a:spLocks noChangeArrowheads="1"/>
              </p:cNvSpPr>
              <p:nvPr/>
            </p:nvSpPr>
            <p:spPr bwMode="auto">
              <a:xfrm>
                <a:off x="39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4" name="Rectangle 428"/>
              <p:cNvSpPr>
                <a:spLocks noChangeArrowheads="1"/>
              </p:cNvSpPr>
              <p:nvPr/>
            </p:nvSpPr>
            <p:spPr bwMode="auto">
              <a:xfrm>
                <a:off x="4018"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5" name="Rectangle 429"/>
              <p:cNvSpPr>
                <a:spLocks noChangeArrowheads="1"/>
              </p:cNvSpPr>
              <p:nvPr/>
            </p:nvSpPr>
            <p:spPr bwMode="auto">
              <a:xfrm>
                <a:off x="4120"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6" name="Rectangle 430"/>
              <p:cNvSpPr>
                <a:spLocks noChangeArrowheads="1"/>
              </p:cNvSpPr>
              <p:nvPr/>
            </p:nvSpPr>
            <p:spPr bwMode="auto">
              <a:xfrm>
                <a:off x="4324" y="1283"/>
                <a:ext cx="58"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7" name="Rectangle 431"/>
              <p:cNvSpPr>
                <a:spLocks noChangeArrowheads="1"/>
              </p:cNvSpPr>
              <p:nvPr/>
            </p:nvSpPr>
            <p:spPr bwMode="auto">
              <a:xfrm>
                <a:off x="4426" y="1283"/>
                <a:ext cx="56" cy="57"/>
              </a:xfrm>
              <a:prstGeom prst="rect">
                <a:avLst/>
              </a:prstGeom>
              <a:grpFill/>
              <a:ln>
                <a:noFill/>
              </a:ln>
            </p:spPr>
            <p:txBody>
              <a:bodyPr vert="horz" wrap="square" lIns="91440" tIns="45720" rIns="91440" bIns="45720" numCol="1" anchor="t" anchorCtr="0" compatLnSpc="1"/>
              <a:lstStyle/>
              <a:p>
                <a:endParaRPr lang="zh-CN" altLang="en-US"/>
              </a:p>
            </p:txBody>
          </p:sp>
          <p:sp>
            <p:nvSpPr>
              <p:cNvPr id="1388" name="Rectangle 432"/>
              <p:cNvSpPr>
                <a:spLocks noChangeArrowheads="1"/>
              </p:cNvSpPr>
              <p:nvPr/>
            </p:nvSpPr>
            <p:spPr bwMode="auto">
              <a:xfrm>
                <a:off x="3511" y="1380"/>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89" name="Rectangle 433"/>
              <p:cNvSpPr>
                <a:spLocks noChangeArrowheads="1"/>
              </p:cNvSpPr>
              <p:nvPr/>
            </p:nvSpPr>
            <p:spPr bwMode="auto">
              <a:xfrm>
                <a:off x="3713"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0" name="Rectangle 434"/>
              <p:cNvSpPr>
                <a:spLocks noChangeArrowheads="1"/>
              </p:cNvSpPr>
              <p:nvPr/>
            </p:nvSpPr>
            <p:spPr bwMode="auto">
              <a:xfrm>
                <a:off x="3815"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1" name="Rectangle 435"/>
              <p:cNvSpPr>
                <a:spLocks noChangeArrowheads="1"/>
              </p:cNvSpPr>
              <p:nvPr/>
            </p:nvSpPr>
            <p:spPr bwMode="auto">
              <a:xfrm>
                <a:off x="3918"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2" name="Rectangle 436"/>
              <p:cNvSpPr>
                <a:spLocks noChangeArrowheads="1"/>
              </p:cNvSpPr>
              <p:nvPr/>
            </p:nvSpPr>
            <p:spPr bwMode="auto">
              <a:xfrm>
                <a:off x="4120"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3" name="Rectangle 437"/>
              <p:cNvSpPr>
                <a:spLocks noChangeArrowheads="1"/>
              </p:cNvSpPr>
              <p:nvPr/>
            </p:nvSpPr>
            <p:spPr bwMode="auto">
              <a:xfrm>
                <a:off x="4222" y="1380"/>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4" name="Rectangle 438"/>
              <p:cNvSpPr>
                <a:spLocks noChangeArrowheads="1"/>
              </p:cNvSpPr>
              <p:nvPr/>
            </p:nvSpPr>
            <p:spPr bwMode="auto">
              <a:xfrm>
                <a:off x="3613"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5" name="Rectangle 439"/>
              <p:cNvSpPr>
                <a:spLocks noChangeArrowheads="1"/>
              </p:cNvSpPr>
              <p:nvPr/>
            </p:nvSpPr>
            <p:spPr bwMode="auto">
              <a:xfrm>
                <a:off x="3713"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6" name="Rectangle 440"/>
              <p:cNvSpPr>
                <a:spLocks noChangeArrowheads="1"/>
              </p:cNvSpPr>
              <p:nvPr/>
            </p:nvSpPr>
            <p:spPr bwMode="auto">
              <a:xfrm>
                <a:off x="39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7" name="Rectangle 441"/>
              <p:cNvSpPr>
                <a:spLocks noChangeArrowheads="1"/>
              </p:cNvSpPr>
              <p:nvPr/>
            </p:nvSpPr>
            <p:spPr bwMode="auto">
              <a:xfrm>
                <a:off x="4018"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8" name="Rectangle 442"/>
              <p:cNvSpPr>
                <a:spLocks noChangeArrowheads="1"/>
              </p:cNvSpPr>
              <p:nvPr/>
            </p:nvSpPr>
            <p:spPr bwMode="auto">
              <a:xfrm>
                <a:off x="4222"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399" name="Rectangle 443"/>
              <p:cNvSpPr>
                <a:spLocks noChangeArrowheads="1"/>
              </p:cNvSpPr>
              <p:nvPr/>
            </p:nvSpPr>
            <p:spPr bwMode="auto">
              <a:xfrm>
                <a:off x="4324" y="1478"/>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0" name="Rectangle 444"/>
              <p:cNvSpPr>
                <a:spLocks noChangeArrowheads="1"/>
              </p:cNvSpPr>
              <p:nvPr/>
            </p:nvSpPr>
            <p:spPr bwMode="auto">
              <a:xfrm>
                <a:off x="4426" y="1478"/>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1" name="Rectangle 445"/>
              <p:cNvSpPr>
                <a:spLocks noChangeArrowheads="1"/>
              </p:cNvSpPr>
              <p:nvPr/>
            </p:nvSpPr>
            <p:spPr bwMode="auto">
              <a:xfrm>
                <a:off x="3511"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2" name="Rectangle 446"/>
              <p:cNvSpPr>
                <a:spLocks noChangeArrowheads="1"/>
              </p:cNvSpPr>
              <p:nvPr/>
            </p:nvSpPr>
            <p:spPr bwMode="auto">
              <a:xfrm>
                <a:off x="3613" y="1574"/>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3" name="Rectangle 447"/>
              <p:cNvSpPr>
                <a:spLocks noChangeArrowheads="1"/>
              </p:cNvSpPr>
              <p:nvPr/>
            </p:nvSpPr>
            <p:spPr bwMode="auto">
              <a:xfrm>
                <a:off x="3815"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4" name="Rectangle 448"/>
              <p:cNvSpPr>
                <a:spLocks noChangeArrowheads="1"/>
              </p:cNvSpPr>
              <p:nvPr/>
            </p:nvSpPr>
            <p:spPr bwMode="auto">
              <a:xfrm>
                <a:off x="4018"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5" name="Rectangle 449"/>
              <p:cNvSpPr>
                <a:spLocks noChangeArrowheads="1"/>
              </p:cNvSpPr>
              <p:nvPr/>
            </p:nvSpPr>
            <p:spPr bwMode="auto">
              <a:xfrm>
                <a:off x="4120"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6" name="Rectangle 450"/>
              <p:cNvSpPr>
                <a:spLocks noChangeArrowheads="1"/>
              </p:cNvSpPr>
              <p:nvPr/>
            </p:nvSpPr>
            <p:spPr bwMode="auto">
              <a:xfrm>
                <a:off x="4324" y="1574"/>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07" name="Rectangle 451"/>
              <p:cNvSpPr>
                <a:spLocks noChangeArrowheads="1"/>
              </p:cNvSpPr>
              <p:nvPr/>
            </p:nvSpPr>
            <p:spPr bwMode="auto">
              <a:xfrm>
                <a:off x="3511"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8" name="Rectangle 452"/>
              <p:cNvSpPr>
                <a:spLocks noChangeArrowheads="1"/>
              </p:cNvSpPr>
              <p:nvPr/>
            </p:nvSpPr>
            <p:spPr bwMode="auto">
              <a:xfrm>
                <a:off x="3713"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09" name="Rectangle 453"/>
              <p:cNvSpPr>
                <a:spLocks noChangeArrowheads="1"/>
              </p:cNvSpPr>
              <p:nvPr/>
            </p:nvSpPr>
            <p:spPr bwMode="auto">
              <a:xfrm>
                <a:off x="39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0" name="Rectangle 454"/>
              <p:cNvSpPr>
                <a:spLocks noChangeArrowheads="1"/>
              </p:cNvSpPr>
              <p:nvPr/>
            </p:nvSpPr>
            <p:spPr bwMode="auto">
              <a:xfrm>
                <a:off x="4018"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1" name="Rectangle 455"/>
              <p:cNvSpPr>
                <a:spLocks noChangeArrowheads="1"/>
              </p:cNvSpPr>
              <p:nvPr/>
            </p:nvSpPr>
            <p:spPr bwMode="auto">
              <a:xfrm>
                <a:off x="4222" y="1672"/>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2" name="Rectangle 456"/>
              <p:cNvSpPr>
                <a:spLocks noChangeArrowheads="1"/>
              </p:cNvSpPr>
              <p:nvPr/>
            </p:nvSpPr>
            <p:spPr bwMode="auto">
              <a:xfrm>
                <a:off x="4426" y="1672"/>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13" name="Rectangle 457"/>
              <p:cNvSpPr>
                <a:spLocks noChangeArrowheads="1"/>
              </p:cNvSpPr>
              <p:nvPr/>
            </p:nvSpPr>
            <p:spPr bwMode="auto">
              <a:xfrm>
                <a:off x="3613"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4" name="Rectangle 458"/>
              <p:cNvSpPr>
                <a:spLocks noChangeArrowheads="1"/>
              </p:cNvSpPr>
              <p:nvPr/>
            </p:nvSpPr>
            <p:spPr bwMode="auto">
              <a:xfrm>
                <a:off x="3815"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5" name="Rectangle 459"/>
              <p:cNvSpPr>
                <a:spLocks noChangeArrowheads="1"/>
              </p:cNvSpPr>
              <p:nvPr/>
            </p:nvSpPr>
            <p:spPr bwMode="auto">
              <a:xfrm>
                <a:off x="3918"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6" name="Rectangle 460"/>
              <p:cNvSpPr>
                <a:spLocks noChangeArrowheads="1"/>
              </p:cNvSpPr>
              <p:nvPr/>
            </p:nvSpPr>
            <p:spPr bwMode="auto">
              <a:xfrm>
                <a:off x="4120"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7" name="Rectangle 461"/>
              <p:cNvSpPr>
                <a:spLocks noChangeArrowheads="1"/>
              </p:cNvSpPr>
              <p:nvPr/>
            </p:nvSpPr>
            <p:spPr bwMode="auto">
              <a:xfrm>
                <a:off x="4324" y="1768"/>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8" name="Rectangle 462"/>
              <p:cNvSpPr>
                <a:spLocks noChangeArrowheads="1"/>
              </p:cNvSpPr>
              <p:nvPr/>
            </p:nvSpPr>
            <p:spPr bwMode="auto">
              <a:xfrm>
                <a:off x="4426" y="1768"/>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19" name="Rectangle 463"/>
              <p:cNvSpPr>
                <a:spLocks noChangeArrowheads="1"/>
              </p:cNvSpPr>
              <p:nvPr/>
            </p:nvSpPr>
            <p:spPr bwMode="auto">
              <a:xfrm>
                <a:off x="3511"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0" name="Rectangle 464"/>
              <p:cNvSpPr>
                <a:spLocks noChangeArrowheads="1"/>
              </p:cNvSpPr>
              <p:nvPr/>
            </p:nvSpPr>
            <p:spPr bwMode="auto">
              <a:xfrm>
                <a:off x="3613" y="1866"/>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1" name="Rectangle 465"/>
              <p:cNvSpPr>
                <a:spLocks noChangeArrowheads="1"/>
              </p:cNvSpPr>
              <p:nvPr/>
            </p:nvSpPr>
            <p:spPr bwMode="auto">
              <a:xfrm>
                <a:off x="3815"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2" name="Rectangle 466"/>
              <p:cNvSpPr>
                <a:spLocks noChangeArrowheads="1"/>
              </p:cNvSpPr>
              <p:nvPr/>
            </p:nvSpPr>
            <p:spPr bwMode="auto">
              <a:xfrm>
                <a:off x="4018"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3" name="Rectangle 467"/>
              <p:cNvSpPr>
                <a:spLocks noChangeArrowheads="1"/>
              </p:cNvSpPr>
              <p:nvPr/>
            </p:nvSpPr>
            <p:spPr bwMode="auto">
              <a:xfrm>
                <a:off x="4120"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4" name="Rectangle 468"/>
              <p:cNvSpPr>
                <a:spLocks noChangeArrowheads="1"/>
              </p:cNvSpPr>
              <p:nvPr/>
            </p:nvSpPr>
            <p:spPr bwMode="auto">
              <a:xfrm>
                <a:off x="4324" y="1866"/>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25" name="Rectangle 469"/>
              <p:cNvSpPr>
                <a:spLocks noChangeArrowheads="1"/>
              </p:cNvSpPr>
              <p:nvPr/>
            </p:nvSpPr>
            <p:spPr bwMode="auto">
              <a:xfrm>
                <a:off x="3713"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6" name="Rectangle 470"/>
              <p:cNvSpPr>
                <a:spLocks noChangeArrowheads="1"/>
              </p:cNvSpPr>
              <p:nvPr/>
            </p:nvSpPr>
            <p:spPr bwMode="auto">
              <a:xfrm>
                <a:off x="39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7" name="Rectangle 471"/>
              <p:cNvSpPr>
                <a:spLocks noChangeArrowheads="1"/>
              </p:cNvSpPr>
              <p:nvPr/>
            </p:nvSpPr>
            <p:spPr bwMode="auto">
              <a:xfrm>
                <a:off x="4018"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8" name="Rectangle 472"/>
              <p:cNvSpPr>
                <a:spLocks noChangeArrowheads="1"/>
              </p:cNvSpPr>
              <p:nvPr/>
            </p:nvSpPr>
            <p:spPr bwMode="auto">
              <a:xfrm>
                <a:off x="4222" y="1962"/>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29" name="Rectangle 473"/>
              <p:cNvSpPr>
                <a:spLocks noChangeArrowheads="1"/>
              </p:cNvSpPr>
              <p:nvPr/>
            </p:nvSpPr>
            <p:spPr bwMode="auto">
              <a:xfrm>
                <a:off x="4426" y="1962"/>
                <a:ext cx="56" cy="59"/>
              </a:xfrm>
              <a:prstGeom prst="rect">
                <a:avLst/>
              </a:prstGeom>
              <a:grpFill/>
              <a:ln>
                <a:noFill/>
              </a:ln>
            </p:spPr>
            <p:txBody>
              <a:bodyPr vert="horz" wrap="square" lIns="91440" tIns="45720" rIns="91440" bIns="45720" numCol="1" anchor="t" anchorCtr="0" compatLnSpc="1"/>
              <a:lstStyle/>
              <a:p>
                <a:endParaRPr lang="zh-CN" altLang="en-US"/>
              </a:p>
            </p:txBody>
          </p:sp>
          <p:sp>
            <p:nvSpPr>
              <p:cNvPr id="1430" name="Rectangle 474"/>
              <p:cNvSpPr>
                <a:spLocks noChangeArrowheads="1"/>
              </p:cNvSpPr>
              <p:nvPr/>
            </p:nvSpPr>
            <p:spPr bwMode="auto">
              <a:xfrm>
                <a:off x="3713"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1" name="Rectangle 475"/>
              <p:cNvSpPr>
                <a:spLocks noChangeArrowheads="1"/>
              </p:cNvSpPr>
              <p:nvPr/>
            </p:nvSpPr>
            <p:spPr bwMode="auto">
              <a:xfrm>
                <a:off x="3918"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2" name="Rectangle 476"/>
              <p:cNvSpPr>
                <a:spLocks noChangeArrowheads="1"/>
              </p:cNvSpPr>
              <p:nvPr/>
            </p:nvSpPr>
            <p:spPr bwMode="auto">
              <a:xfrm>
                <a:off x="4222" y="2065"/>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3" name="Rectangle 477"/>
              <p:cNvSpPr>
                <a:spLocks noChangeArrowheads="1"/>
              </p:cNvSpPr>
              <p:nvPr/>
            </p:nvSpPr>
            <p:spPr bwMode="auto">
              <a:xfrm>
                <a:off x="3815"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4" name="Rectangle 478"/>
              <p:cNvSpPr>
                <a:spLocks noChangeArrowheads="1"/>
              </p:cNvSpPr>
              <p:nvPr/>
            </p:nvSpPr>
            <p:spPr bwMode="auto">
              <a:xfrm>
                <a:off x="3613"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5" name="Rectangle 479"/>
              <p:cNvSpPr>
                <a:spLocks noChangeArrowheads="1"/>
              </p:cNvSpPr>
              <p:nvPr/>
            </p:nvSpPr>
            <p:spPr bwMode="auto">
              <a:xfrm>
                <a:off x="3613" y="240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6" name="Rectangle 480"/>
              <p:cNvSpPr>
                <a:spLocks noChangeArrowheads="1"/>
              </p:cNvSpPr>
              <p:nvPr/>
            </p:nvSpPr>
            <p:spPr bwMode="auto">
              <a:xfrm>
                <a:off x="3511"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7" name="Rectangle 481"/>
              <p:cNvSpPr>
                <a:spLocks noChangeArrowheads="1"/>
              </p:cNvSpPr>
              <p:nvPr/>
            </p:nvSpPr>
            <p:spPr bwMode="auto">
              <a:xfrm>
                <a:off x="4426"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38" name="Rectangle 482"/>
              <p:cNvSpPr>
                <a:spLocks noChangeArrowheads="1"/>
              </p:cNvSpPr>
              <p:nvPr/>
            </p:nvSpPr>
            <p:spPr bwMode="auto">
              <a:xfrm>
                <a:off x="4020" y="216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39" name="Rectangle 483"/>
              <p:cNvSpPr>
                <a:spLocks noChangeArrowheads="1"/>
              </p:cNvSpPr>
              <p:nvPr/>
            </p:nvSpPr>
            <p:spPr bwMode="auto">
              <a:xfrm>
                <a:off x="3918" y="2275"/>
                <a:ext cx="58"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0" name="Rectangle 484"/>
              <p:cNvSpPr>
                <a:spLocks noChangeArrowheads="1"/>
              </p:cNvSpPr>
              <p:nvPr/>
            </p:nvSpPr>
            <p:spPr bwMode="auto">
              <a:xfrm>
                <a:off x="4122" y="227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1" name="Rectangle 485"/>
              <p:cNvSpPr>
                <a:spLocks noChangeArrowheads="1"/>
              </p:cNvSpPr>
              <p:nvPr/>
            </p:nvSpPr>
            <p:spPr bwMode="auto">
              <a:xfrm>
                <a:off x="4020" y="2481"/>
                <a:ext cx="56"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2" name="Rectangle 486"/>
              <p:cNvSpPr>
                <a:spLocks noChangeArrowheads="1"/>
              </p:cNvSpPr>
              <p:nvPr/>
            </p:nvSpPr>
            <p:spPr bwMode="auto">
              <a:xfrm>
                <a:off x="4120" y="2605"/>
                <a:ext cx="58" cy="59"/>
              </a:xfrm>
              <a:prstGeom prst="rect">
                <a:avLst/>
              </a:prstGeom>
              <a:grpFill/>
              <a:ln>
                <a:noFill/>
              </a:ln>
            </p:spPr>
            <p:txBody>
              <a:bodyPr vert="horz" wrap="square" lIns="91440" tIns="45720" rIns="91440" bIns="45720" numCol="1" anchor="t" anchorCtr="0" compatLnSpc="1"/>
              <a:lstStyle/>
              <a:p>
                <a:endParaRPr lang="zh-CN" altLang="en-US"/>
              </a:p>
            </p:txBody>
          </p:sp>
          <p:sp>
            <p:nvSpPr>
              <p:cNvPr id="1443" name="Rectangle 487"/>
              <p:cNvSpPr>
                <a:spLocks noChangeArrowheads="1"/>
              </p:cNvSpPr>
              <p:nvPr/>
            </p:nvSpPr>
            <p:spPr bwMode="auto">
              <a:xfrm>
                <a:off x="4324" y="2161"/>
                <a:ext cx="58" cy="56"/>
              </a:xfrm>
              <a:prstGeom prst="rect">
                <a:avLst/>
              </a:prstGeom>
              <a:grpFill/>
              <a:ln>
                <a:noFill/>
              </a:ln>
            </p:spPr>
            <p:txBody>
              <a:bodyPr vert="horz" wrap="square" lIns="91440" tIns="45720" rIns="91440" bIns="45720" numCol="1" anchor="t" anchorCtr="0" compatLnSpc="1"/>
              <a:lstStyle/>
              <a:p>
                <a:endParaRPr lang="zh-CN" altLang="en-US"/>
              </a:p>
            </p:txBody>
          </p:sp>
          <p:sp>
            <p:nvSpPr>
              <p:cNvPr id="1444" name="Rectangle 488"/>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5" name="Rectangle 489"/>
              <p:cNvSpPr>
                <a:spLocks noChangeArrowheads="1"/>
              </p:cNvSpPr>
              <p:nvPr/>
            </p:nvSpPr>
            <p:spPr bwMode="auto">
              <a:xfrm>
                <a:off x="4426" y="-335"/>
                <a:ext cx="56" cy="58"/>
              </a:xfrm>
              <a:prstGeom prst="rect">
                <a:avLst/>
              </a:prstGeom>
              <a:grpFill/>
              <a:ln>
                <a:noFill/>
              </a:ln>
            </p:spPr>
            <p:txBody>
              <a:bodyPr vert="horz" wrap="square" lIns="91440" tIns="45720" rIns="91440" bIns="45720" numCol="1" anchor="t" anchorCtr="0" compatLnSpc="1"/>
              <a:lstStyle/>
              <a:p>
                <a:endParaRPr lang="zh-CN" altLang="en-US"/>
              </a:p>
            </p:txBody>
          </p:sp>
          <p:sp>
            <p:nvSpPr>
              <p:cNvPr id="1446" name="Freeform 490"/>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7" name="Freeform 491"/>
              <p:cNvSpPr/>
              <p:nvPr/>
            </p:nvSpPr>
            <p:spPr bwMode="auto">
              <a:xfrm>
                <a:off x="4516" y="-335"/>
                <a:ext cx="246" cy="559"/>
              </a:xfrm>
              <a:custGeom>
                <a:avLst/>
                <a:gdLst>
                  <a:gd name="T0" fmla="*/ 0 w 246"/>
                  <a:gd name="T1" fmla="*/ 0 h 559"/>
                  <a:gd name="T2" fmla="*/ 0 w 246"/>
                  <a:gd name="T3" fmla="*/ 0 h 559"/>
                  <a:gd name="T4" fmla="*/ 0 w 246"/>
                  <a:gd name="T5" fmla="*/ 50 h 559"/>
                  <a:gd name="T6" fmla="*/ 246 w 246"/>
                  <a:gd name="T7" fmla="*/ 559 h 559"/>
                  <a:gd name="T8" fmla="*/ 246 w 246"/>
                  <a:gd name="T9" fmla="*/ 533 h 559"/>
                  <a:gd name="T10" fmla="*/ 0 w 246"/>
                  <a:gd name="T11" fmla="*/ 0 h 559"/>
                </a:gdLst>
                <a:ahLst/>
                <a:cxnLst>
                  <a:cxn ang="0">
                    <a:pos x="T0" y="T1"/>
                  </a:cxn>
                  <a:cxn ang="0">
                    <a:pos x="T2" y="T3"/>
                  </a:cxn>
                  <a:cxn ang="0">
                    <a:pos x="T4" y="T5"/>
                  </a:cxn>
                  <a:cxn ang="0">
                    <a:pos x="T6" y="T7"/>
                  </a:cxn>
                  <a:cxn ang="0">
                    <a:pos x="T8" y="T9"/>
                  </a:cxn>
                  <a:cxn ang="0">
                    <a:pos x="T10" y="T11"/>
                  </a:cxn>
                </a:cxnLst>
                <a:rect l="0" t="0" r="r" b="b"/>
                <a:pathLst>
                  <a:path w="246" h="559">
                    <a:moveTo>
                      <a:pt x="0" y="0"/>
                    </a:moveTo>
                    <a:lnTo>
                      <a:pt x="0" y="0"/>
                    </a:lnTo>
                    <a:lnTo>
                      <a:pt x="0" y="50"/>
                    </a:lnTo>
                    <a:lnTo>
                      <a:pt x="246" y="559"/>
                    </a:lnTo>
                    <a:lnTo>
                      <a:pt x="246" y="53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48" name="Freeform 492"/>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49" name="Freeform 493"/>
              <p:cNvSpPr/>
              <p:nvPr/>
            </p:nvSpPr>
            <p:spPr bwMode="auto">
              <a:xfrm>
                <a:off x="4516" y="-245"/>
                <a:ext cx="88" cy="219"/>
              </a:xfrm>
              <a:custGeom>
                <a:avLst/>
                <a:gdLst>
                  <a:gd name="T0" fmla="*/ 0 w 88"/>
                  <a:gd name="T1" fmla="*/ 0 h 219"/>
                  <a:gd name="T2" fmla="*/ 0 w 88"/>
                  <a:gd name="T3" fmla="*/ 0 h 219"/>
                  <a:gd name="T4" fmla="*/ 0 w 88"/>
                  <a:gd name="T5" fmla="*/ 50 h 219"/>
                  <a:gd name="T6" fmla="*/ 88 w 88"/>
                  <a:gd name="T7" fmla="*/ 219 h 219"/>
                  <a:gd name="T8" fmla="*/ 88 w 88"/>
                  <a:gd name="T9" fmla="*/ 178 h 219"/>
                  <a:gd name="T10" fmla="*/ 0 w 88"/>
                  <a:gd name="T11" fmla="*/ 0 h 219"/>
                </a:gdLst>
                <a:ahLst/>
                <a:cxnLst>
                  <a:cxn ang="0">
                    <a:pos x="T0" y="T1"/>
                  </a:cxn>
                  <a:cxn ang="0">
                    <a:pos x="T2" y="T3"/>
                  </a:cxn>
                  <a:cxn ang="0">
                    <a:pos x="T4" y="T5"/>
                  </a:cxn>
                  <a:cxn ang="0">
                    <a:pos x="T6" y="T7"/>
                  </a:cxn>
                  <a:cxn ang="0">
                    <a:pos x="T8" y="T9"/>
                  </a:cxn>
                  <a:cxn ang="0">
                    <a:pos x="T10" y="T11"/>
                  </a:cxn>
                </a:cxnLst>
                <a:rect l="0" t="0" r="r" b="b"/>
                <a:pathLst>
                  <a:path w="88" h="219">
                    <a:moveTo>
                      <a:pt x="0" y="0"/>
                    </a:moveTo>
                    <a:lnTo>
                      <a:pt x="0" y="0"/>
                    </a:lnTo>
                    <a:lnTo>
                      <a:pt x="0" y="50"/>
                    </a:lnTo>
                    <a:lnTo>
                      <a:pt x="88" y="219"/>
                    </a:lnTo>
                    <a:lnTo>
                      <a:pt x="88" y="17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0" name="Freeform 494"/>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1" name="Freeform 495"/>
              <p:cNvSpPr/>
              <p:nvPr/>
            </p:nvSpPr>
            <p:spPr bwMode="auto">
              <a:xfrm>
                <a:off x="4628" y="-18"/>
                <a:ext cx="78" cy="190"/>
              </a:xfrm>
              <a:custGeom>
                <a:avLst/>
                <a:gdLst>
                  <a:gd name="T0" fmla="*/ 0 w 78"/>
                  <a:gd name="T1" fmla="*/ 0 h 190"/>
                  <a:gd name="T2" fmla="*/ 0 w 78"/>
                  <a:gd name="T3" fmla="*/ 0 h 190"/>
                  <a:gd name="T4" fmla="*/ 0 w 78"/>
                  <a:gd name="T5" fmla="*/ 38 h 190"/>
                  <a:gd name="T6" fmla="*/ 78 w 78"/>
                  <a:gd name="T7" fmla="*/ 190 h 190"/>
                  <a:gd name="T8" fmla="*/ 78 w 78"/>
                  <a:gd name="T9" fmla="*/ 190 h 190"/>
                  <a:gd name="T10" fmla="*/ 78 w 78"/>
                  <a:gd name="T11" fmla="*/ 158 h 190"/>
                  <a:gd name="T12" fmla="*/ 0 w 78"/>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8" h="190">
                    <a:moveTo>
                      <a:pt x="0" y="0"/>
                    </a:moveTo>
                    <a:lnTo>
                      <a:pt x="0" y="0"/>
                    </a:lnTo>
                    <a:lnTo>
                      <a:pt x="0" y="38"/>
                    </a:lnTo>
                    <a:lnTo>
                      <a:pt x="78" y="190"/>
                    </a:lnTo>
                    <a:lnTo>
                      <a:pt x="78" y="190"/>
                    </a:lnTo>
                    <a:lnTo>
                      <a:pt x="78" y="1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2" name="Freeform 496"/>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3" name="Freeform 497"/>
              <p:cNvSpPr/>
              <p:nvPr/>
            </p:nvSpPr>
            <p:spPr bwMode="auto">
              <a:xfrm>
                <a:off x="4730" y="190"/>
                <a:ext cx="32" cy="88"/>
              </a:xfrm>
              <a:custGeom>
                <a:avLst/>
                <a:gdLst>
                  <a:gd name="T0" fmla="*/ 0 w 32"/>
                  <a:gd name="T1" fmla="*/ 0 h 88"/>
                  <a:gd name="T2" fmla="*/ 0 w 32"/>
                  <a:gd name="T3" fmla="*/ 28 h 88"/>
                  <a:gd name="T4" fmla="*/ 32 w 32"/>
                  <a:gd name="T5" fmla="*/ 88 h 88"/>
                  <a:gd name="T6" fmla="*/ 32 w 32"/>
                  <a:gd name="T7" fmla="*/ 64 h 88"/>
                  <a:gd name="T8" fmla="*/ 0 w 32"/>
                  <a:gd name="T9" fmla="*/ 0 h 88"/>
                </a:gdLst>
                <a:ahLst/>
                <a:cxnLst>
                  <a:cxn ang="0">
                    <a:pos x="T0" y="T1"/>
                  </a:cxn>
                  <a:cxn ang="0">
                    <a:pos x="T2" y="T3"/>
                  </a:cxn>
                  <a:cxn ang="0">
                    <a:pos x="T4" y="T5"/>
                  </a:cxn>
                  <a:cxn ang="0">
                    <a:pos x="T6" y="T7"/>
                  </a:cxn>
                  <a:cxn ang="0">
                    <a:pos x="T8" y="T9"/>
                  </a:cxn>
                </a:cxnLst>
                <a:rect l="0" t="0" r="r" b="b"/>
                <a:pathLst>
                  <a:path w="32" h="88">
                    <a:moveTo>
                      <a:pt x="0" y="0"/>
                    </a:moveTo>
                    <a:lnTo>
                      <a:pt x="0" y="28"/>
                    </a:lnTo>
                    <a:lnTo>
                      <a:pt x="32" y="88"/>
                    </a:lnTo>
                    <a:lnTo>
                      <a:pt x="32"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4" name="Freeform 498"/>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5" name="Freeform 499"/>
              <p:cNvSpPr/>
              <p:nvPr/>
            </p:nvSpPr>
            <p:spPr bwMode="auto">
              <a:xfrm>
                <a:off x="4516" y="-155"/>
                <a:ext cx="246" cy="489"/>
              </a:xfrm>
              <a:custGeom>
                <a:avLst/>
                <a:gdLst>
                  <a:gd name="T0" fmla="*/ 0 w 246"/>
                  <a:gd name="T1" fmla="*/ 0 h 489"/>
                  <a:gd name="T2" fmla="*/ 0 w 246"/>
                  <a:gd name="T3" fmla="*/ 0 h 489"/>
                  <a:gd name="T4" fmla="*/ 0 w 246"/>
                  <a:gd name="T5" fmla="*/ 50 h 489"/>
                  <a:gd name="T6" fmla="*/ 246 w 246"/>
                  <a:gd name="T7" fmla="*/ 489 h 489"/>
                  <a:gd name="T8" fmla="*/ 246 w 246"/>
                  <a:gd name="T9" fmla="*/ 489 h 489"/>
                  <a:gd name="T10" fmla="*/ 246 w 246"/>
                  <a:gd name="T11" fmla="*/ 463 h 489"/>
                  <a:gd name="T12" fmla="*/ 0 w 246"/>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246" h="489">
                    <a:moveTo>
                      <a:pt x="0" y="0"/>
                    </a:moveTo>
                    <a:lnTo>
                      <a:pt x="0" y="0"/>
                    </a:lnTo>
                    <a:lnTo>
                      <a:pt x="0" y="50"/>
                    </a:lnTo>
                    <a:lnTo>
                      <a:pt x="246" y="489"/>
                    </a:lnTo>
                    <a:lnTo>
                      <a:pt x="246" y="489"/>
                    </a:lnTo>
                    <a:lnTo>
                      <a:pt x="246" y="463"/>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6" name="Freeform 500"/>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7" name="Freeform 501"/>
              <p:cNvSpPr/>
              <p:nvPr/>
            </p:nvSpPr>
            <p:spPr bwMode="auto">
              <a:xfrm>
                <a:off x="4516" y="-65"/>
                <a:ext cx="28" cy="95"/>
              </a:xfrm>
              <a:custGeom>
                <a:avLst/>
                <a:gdLst>
                  <a:gd name="T0" fmla="*/ 0 w 28"/>
                  <a:gd name="T1" fmla="*/ 0 h 95"/>
                  <a:gd name="T2" fmla="*/ 0 w 28"/>
                  <a:gd name="T3" fmla="*/ 0 h 95"/>
                  <a:gd name="T4" fmla="*/ 0 w 28"/>
                  <a:gd name="T5" fmla="*/ 51 h 95"/>
                  <a:gd name="T6" fmla="*/ 28 w 28"/>
                  <a:gd name="T7" fmla="*/ 95 h 95"/>
                  <a:gd name="T8" fmla="*/ 28 w 28"/>
                  <a:gd name="T9" fmla="*/ 49 h 95"/>
                  <a:gd name="T10" fmla="*/ 0 w 28"/>
                  <a:gd name="T11" fmla="*/ 0 h 95"/>
                </a:gdLst>
                <a:ahLst/>
                <a:cxnLst>
                  <a:cxn ang="0">
                    <a:pos x="T0" y="T1"/>
                  </a:cxn>
                  <a:cxn ang="0">
                    <a:pos x="T2" y="T3"/>
                  </a:cxn>
                  <a:cxn ang="0">
                    <a:pos x="T4" y="T5"/>
                  </a:cxn>
                  <a:cxn ang="0">
                    <a:pos x="T6" y="T7"/>
                  </a:cxn>
                  <a:cxn ang="0">
                    <a:pos x="T8" y="T9"/>
                  </a:cxn>
                  <a:cxn ang="0">
                    <a:pos x="T10" y="T11"/>
                  </a:cxn>
                </a:cxnLst>
                <a:rect l="0" t="0" r="r" b="b"/>
                <a:pathLst>
                  <a:path w="28" h="95">
                    <a:moveTo>
                      <a:pt x="0" y="0"/>
                    </a:moveTo>
                    <a:lnTo>
                      <a:pt x="0" y="0"/>
                    </a:lnTo>
                    <a:lnTo>
                      <a:pt x="0" y="51"/>
                    </a:lnTo>
                    <a:lnTo>
                      <a:pt x="28" y="95"/>
                    </a:lnTo>
                    <a:lnTo>
                      <a:pt x="28" y="49"/>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58" name="Freeform 502"/>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59" name="Freeform 503"/>
              <p:cNvSpPr/>
              <p:nvPr/>
            </p:nvSpPr>
            <p:spPr bwMode="auto">
              <a:xfrm>
                <a:off x="4568" y="26"/>
                <a:ext cx="54" cy="136"/>
              </a:xfrm>
              <a:custGeom>
                <a:avLst/>
                <a:gdLst>
                  <a:gd name="T0" fmla="*/ 0 w 54"/>
                  <a:gd name="T1" fmla="*/ 0 h 136"/>
                  <a:gd name="T2" fmla="*/ 0 w 54"/>
                  <a:gd name="T3" fmla="*/ 0 h 136"/>
                  <a:gd name="T4" fmla="*/ 0 w 54"/>
                  <a:gd name="T5" fmla="*/ 44 h 136"/>
                  <a:gd name="T6" fmla="*/ 54 w 54"/>
                  <a:gd name="T7" fmla="*/ 136 h 136"/>
                  <a:gd name="T8" fmla="*/ 54 w 54"/>
                  <a:gd name="T9" fmla="*/ 96 h 136"/>
                  <a:gd name="T10" fmla="*/ 0 w 54"/>
                  <a:gd name="T11" fmla="*/ 0 h 136"/>
                </a:gdLst>
                <a:ahLst/>
                <a:cxnLst>
                  <a:cxn ang="0">
                    <a:pos x="T0" y="T1"/>
                  </a:cxn>
                  <a:cxn ang="0">
                    <a:pos x="T2" y="T3"/>
                  </a:cxn>
                  <a:cxn ang="0">
                    <a:pos x="T4" y="T5"/>
                  </a:cxn>
                  <a:cxn ang="0">
                    <a:pos x="T6" y="T7"/>
                  </a:cxn>
                  <a:cxn ang="0">
                    <a:pos x="T8" y="T9"/>
                  </a:cxn>
                  <a:cxn ang="0">
                    <a:pos x="T10" y="T11"/>
                  </a:cxn>
                </a:cxnLst>
                <a:rect l="0" t="0" r="r" b="b"/>
                <a:pathLst>
                  <a:path w="54" h="136">
                    <a:moveTo>
                      <a:pt x="0" y="0"/>
                    </a:moveTo>
                    <a:lnTo>
                      <a:pt x="0" y="0"/>
                    </a:lnTo>
                    <a:lnTo>
                      <a:pt x="0" y="44"/>
                    </a:lnTo>
                    <a:lnTo>
                      <a:pt x="54" y="136"/>
                    </a:lnTo>
                    <a:lnTo>
                      <a:pt x="54" y="9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0" name="Freeform 504"/>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1" name="Freeform 505"/>
              <p:cNvSpPr/>
              <p:nvPr/>
            </p:nvSpPr>
            <p:spPr bwMode="auto">
              <a:xfrm>
                <a:off x="4646" y="166"/>
                <a:ext cx="38" cy="100"/>
              </a:xfrm>
              <a:custGeom>
                <a:avLst/>
                <a:gdLst>
                  <a:gd name="T0" fmla="*/ 0 w 38"/>
                  <a:gd name="T1" fmla="*/ 0 h 100"/>
                  <a:gd name="T2" fmla="*/ 0 w 38"/>
                  <a:gd name="T3" fmla="*/ 0 h 100"/>
                  <a:gd name="T4" fmla="*/ 0 w 38"/>
                  <a:gd name="T5" fmla="*/ 36 h 100"/>
                  <a:gd name="T6" fmla="*/ 38 w 38"/>
                  <a:gd name="T7" fmla="*/ 100 h 100"/>
                  <a:gd name="T8" fmla="*/ 38 w 38"/>
                  <a:gd name="T9" fmla="*/ 68 h 100"/>
                  <a:gd name="T10" fmla="*/ 0 w 38"/>
                  <a:gd name="T11" fmla="*/ 0 h 100"/>
                </a:gdLst>
                <a:ahLst/>
                <a:cxnLst>
                  <a:cxn ang="0">
                    <a:pos x="T0" y="T1"/>
                  </a:cxn>
                  <a:cxn ang="0">
                    <a:pos x="T2" y="T3"/>
                  </a:cxn>
                  <a:cxn ang="0">
                    <a:pos x="T4" y="T5"/>
                  </a:cxn>
                  <a:cxn ang="0">
                    <a:pos x="T6" y="T7"/>
                  </a:cxn>
                  <a:cxn ang="0">
                    <a:pos x="T8" y="T9"/>
                  </a:cxn>
                  <a:cxn ang="0">
                    <a:pos x="T10" y="T11"/>
                  </a:cxn>
                </a:cxnLst>
                <a:rect l="0" t="0" r="r" b="b"/>
                <a:pathLst>
                  <a:path w="38" h="100">
                    <a:moveTo>
                      <a:pt x="0" y="0"/>
                    </a:moveTo>
                    <a:lnTo>
                      <a:pt x="0" y="0"/>
                    </a:lnTo>
                    <a:lnTo>
                      <a:pt x="0" y="36"/>
                    </a:lnTo>
                    <a:lnTo>
                      <a:pt x="38" y="100"/>
                    </a:lnTo>
                    <a:lnTo>
                      <a:pt x="38"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2" name="Freeform 506"/>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3" name="Freeform 507"/>
              <p:cNvSpPr/>
              <p:nvPr/>
            </p:nvSpPr>
            <p:spPr bwMode="auto">
              <a:xfrm>
                <a:off x="4708" y="276"/>
                <a:ext cx="16" cy="56"/>
              </a:xfrm>
              <a:custGeom>
                <a:avLst/>
                <a:gdLst>
                  <a:gd name="T0" fmla="*/ 0 w 16"/>
                  <a:gd name="T1" fmla="*/ 0 h 56"/>
                  <a:gd name="T2" fmla="*/ 0 w 16"/>
                  <a:gd name="T3" fmla="*/ 30 h 56"/>
                  <a:gd name="T4" fmla="*/ 16 w 16"/>
                  <a:gd name="T5" fmla="*/ 56 h 56"/>
                  <a:gd name="T6" fmla="*/ 16 w 16"/>
                  <a:gd name="T7" fmla="*/ 56 h 56"/>
                  <a:gd name="T8" fmla="*/ 16 w 16"/>
                  <a:gd name="T9" fmla="*/ 28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30"/>
                    </a:lnTo>
                    <a:lnTo>
                      <a:pt x="16" y="56"/>
                    </a:lnTo>
                    <a:lnTo>
                      <a:pt x="16" y="56"/>
                    </a:lnTo>
                    <a:lnTo>
                      <a:pt x="16" y="2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4" name="Freeform 508"/>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5" name="Freeform 509"/>
              <p:cNvSpPr/>
              <p:nvPr/>
            </p:nvSpPr>
            <p:spPr bwMode="auto">
              <a:xfrm>
                <a:off x="4748" y="346"/>
                <a:ext cx="14" cy="48"/>
              </a:xfrm>
              <a:custGeom>
                <a:avLst/>
                <a:gdLst>
                  <a:gd name="T0" fmla="*/ 0 w 14"/>
                  <a:gd name="T1" fmla="*/ 0 h 48"/>
                  <a:gd name="T2" fmla="*/ 0 w 14"/>
                  <a:gd name="T3" fmla="*/ 26 h 48"/>
                  <a:gd name="T4" fmla="*/ 14 w 14"/>
                  <a:gd name="T5" fmla="*/ 48 h 48"/>
                  <a:gd name="T6" fmla="*/ 14 w 14"/>
                  <a:gd name="T7" fmla="*/ 24 h 48"/>
                  <a:gd name="T8" fmla="*/ 0 w 14"/>
                  <a:gd name="T9" fmla="*/ 0 h 48"/>
                </a:gdLst>
                <a:ahLst/>
                <a:cxnLst>
                  <a:cxn ang="0">
                    <a:pos x="T0" y="T1"/>
                  </a:cxn>
                  <a:cxn ang="0">
                    <a:pos x="T2" y="T3"/>
                  </a:cxn>
                  <a:cxn ang="0">
                    <a:pos x="T4" y="T5"/>
                  </a:cxn>
                  <a:cxn ang="0">
                    <a:pos x="T6" y="T7"/>
                  </a:cxn>
                  <a:cxn ang="0">
                    <a:pos x="T8" y="T9"/>
                  </a:cxn>
                </a:cxnLst>
                <a:rect l="0" t="0" r="r" b="b"/>
                <a:pathLst>
                  <a:path w="14" h="48">
                    <a:moveTo>
                      <a:pt x="0" y="0"/>
                    </a:moveTo>
                    <a:lnTo>
                      <a:pt x="0" y="26"/>
                    </a:lnTo>
                    <a:lnTo>
                      <a:pt x="14" y="48"/>
                    </a:lnTo>
                    <a:lnTo>
                      <a:pt x="1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6" name="Freeform 510"/>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7" name="Freeform 511"/>
              <p:cNvSpPr/>
              <p:nvPr/>
            </p:nvSpPr>
            <p:spPr bwMode="auto">
              <a:xfrm>
                <a:off x="4516" y="26"/>
                <a:ext cx="56" cy="136"/>
              </a:xfrm>
              <a:custGeom>
                <a:avLst/>
                <a:gdLst>
                  <a:gd name="T0" fmla="*/ 0 w 56"/>
                  <a:gd name="T1" fmla="*/ 0 h 136"/>
                  <a:gd name="T2" fmla="*/ 0 w 56"/>
                  <a:gd name="T3" fmla="*/ 0 h 136"/>
                  <a:gd name="T4" fmla="*/ 0 w 56"/>
                  <a:gd name="T5" fmla="*/ 50 h 136"/>
                  <a:gd name="T6" fmla="*/ 56 w 56"/>
                  <a:gd name="T7" fmla="*/ 136 h 136"/>
                  <a:gd name="T8" fmla="*/ 56 w 56"/>
                  <a:gd name="T9" fmla="*/ 92 h 136"/>
                  <a:gd name="T10" fmla="*/ 0 w 56"/>
                  <a:gd name="T11" fmla="*/ 0 h 136"/>
                </a:gdLst>
                <a:ahLst/>
                <a:cxnLst>
                  <a:cxn ang="0">
                    <a:pos x="T0" y="T1"/>
                  </a:cxn>
                  <a:cxn ang="0">
                    <a:pos x="T2" y="T3"/>
                  </a:cxn>
                  <a:cxn ang="0">
                    <a:pos x="T4" y="T5"/>
                  </a:cxn>
                  <a:cxn ang="0">
                    <a:pos x="T6" y="T7"/>
                  </a:cxn>
                  <a:cxn ang="0">
                    <a:pos x="T8" y="T9"/>
                  </a:cxn>
                  <a:cxn ang="0">
                    <a:pos x="T10" y="T11"/>
                  </a:cxn>
                </a:cxnLst>
                <a:rect l="0" t="0" r="r" b="b"/>
                <a:pathLst>
                  <a:path w="56" h="136">
                    <a:moveTo>
                      <a:pt x="0" y="0"/>
                    </a:moveTo>
                    <a:lnTo>
                      <a:pt x="0" y="0"/>
                    </a:lnTo>
                    <a:lnTo>
                      <a:pt x="0" y="50"/>
                    </a:lnTo>
                    <a:lnTo>
                      <a:pt x="56" y="136"/>
                    </a:lnTo>
                    <a:lnTo>
                      <a:pt x="56" y="9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68" name="Freeform 512"/>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69" name="Freeform 513"/>
              <p:cNvSpPr/>
              <p:nvPr/>
            </p:nvSpPr>
            <p:spPr bwMode="auto">
              <a:xfrm>
                <a:off x="4596" y="158"/>
                <a:ext cx="166" cy="298"/>
              </a:xfrm>
              <a:custGeom>
                <a:avLst/>
                <a:gdLst>
                  <a:gd name="T0" fmla="*/ 0 w 166"/>
                  <a:gd name="T1" fmla="*/ 0 h 298"/>
                  <a:gd name="T2" fmla="*/ 0 w 166"/>
                  <a:gd name="T3" fmla="*/ 42 h 298"/>
                  <a:gd name="T4" fmla="*/ 166 w 166"/>
                  <a:gd name="T5" fmla="*/ 298 h 298"/>
                  <a:gd name="T6" fmla="*/ 166 w 166"/>
                  <a:gd name="T7" fmla="*/ 272 h 298"/>
                  <a:gd name="T8" fmla="*/ 0 w 166"/>
                  <a:gd name="T9" fmla="*/ 0 h 298"/>
                </a:gdLst>
                <a:ahLst/>
                <a:cxnLst>
                  <a:cxn ang="0">
                    <a:pos x="T0" y="T1"/>
                  </a:cxn>
                  <a:cxn ang="0">
                    <a:pos x="T2" y="T3"/>
                  </a:cxn>
                  <a:cxn ang="0">
                    <a:pos x="T4" y="T5"/>
                  </a:cxn>
                  <a:cxn ang="0">
                    <a:pos x="T6" y="T7"/>
                  </a:cxn>
                  <a:cxn ang="0">
                    <a:pos x="T8" y="T9"/>
                  </a:cxn>
                </a:cxnLst>
                <a:rect l="0" t="0" r="r" b="b"/>
                <a:pathLst>
                  <a:path w="166" h="298">
                    <a:moveTo>
                      <a:pt x="0" y="0"/>
                    </a:moveTo>
                    <a:lnTo>
                      <a:pt x="0" y="42"/>
                    </a:lnTo>
                    <a:lnTo>
                      <a:pt x="166" y="298"/>
                    </a:lnTo>
                    <a:lnTo>
                      <a:pt x="166" y="27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0" name="Freeform 514"/>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1" name="Freeform 515"/>
              <p:cNvSpPr/>
              <p:nvPr/>
            </p:nvSpPr>
            <p:spPr bwMode="auto">
              <a:xfrm>
                <a:off x="4516" y="120"/>
                <a:ext cx="94" cy="182"/>
              </a:xfrm>
              <a:custGeom>
                <a:avLst/>
                <a:gdLst>
                  <a:gd name="T0" fmla="*/ 0 w 94"/>
                  <a:gd name="T1" fmla="*/ 0 h 182"/>
                  <a:gd name="T2" fmla="*/ 0 w 94"/>
                  <a:gd name="T3" fmla="*/ 0 h 182"/>
                  <a:gd name="T4" fmla="*/ 0 w 94"/>
                  <a:gd name="T5" fmla="*/ 50 h 182"/>
                  <a:gd name="T6" fmla="*/ 94 w 94"/>
                  <a:gd name="T7" fmla="*/ 182 h 182"/>
                  <a:gd name="T8" fmla="*/ 94 w 94"/>
                  <a:gd name="T9" fmla="*/ 140 h 182"/>
                  <a:gd name="T10" fmla="*/ 0 w 94"/>
                  <a:gd name="T11" fmla="*/ 0 h 182"/>
                </a:gdLst>
                <a:ahLst/>
                <a:cxnLst>
                  <a:cxn ang="0">
                    <a:pos x="T0" y="T1"/>
                  </a:cxn>
                  <a:cxn ang="0">
                    <a:pos x="T2" y="T3"/>
                  </a:cxn>
                  <a:cxn ang="0">
                    <a:pos x="T4" y="T5"/>
                  </a:cxn>
                  <a:cxn ang="0">
                    <a:pos x="T6" y="T7"/>
                  </a:cxn>
                  <a:cxn ang="0">
                    <a:pos x="T8" y="T9"/>
                  </a:cxn>
                  <a:cxn ang="0">
                    <a:pos x="T10" y="T11"/>
                  </a:cxn>
                </a:cxnLst>
                <a:rect l="0" t="0" r="r" b="b"/>
                <a:pathLst>
                  <a:path w="94" h="182">
                    <a:moveTo>
                      <a:pt x="0" y="0"/>
                    </a:moveTo>
                    <a:lnTo>
                      <a:pt x="0" y="0"/>
                    </a:lnTo>
                    <a:lnTo>
                      <a:pt x="0" y="50"/>
                    </a:lnTo>
                    <a:lnTo>
                      <a:pt x="94" y="182"/>
                    </a:lnTo>
                    <a:lnTo>
                      <a:pt x="94" y="14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2" name="Freeform 516"/>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3" name="Freeform 517"/>
              <p:cNvSpPr/>
              <p:nvPr/>
            </p:nvSpPr>
            <p:spPr bwMode="auto">
              <a:xfrm>
                <a:off x="4634" y="296"/>
                <a:ext cx="44" cy="102"/>
              </a:xfrm>
              <a:custGeom>
                <a:avLst/>
                <a:gdLst>
                  <a:gd name="T0" fmla="*/ 0 w 44"/>
                  <a:gd name="T1" fmla="*/ 0 h 102"/>
                  <a:gd name="T2" fmla="*/ 0 w 44"/>
                  <a:gd name="T3" fmla="*/ 38 h 102"/>
                  <a:gd name="T4" fmla="*/ 44 w 44"/>
                  <a:gd name="T5" fmla="*/ 102 h 102"/>
                  <a:gd name="T6" fmla="*/ 44 w 44"/>
                  <a:gd name="T7" fmla="*/ 102 h 102"/>
                  <a:gd name="T8" fmla="*/ 44 w 44"/>
                  <a:gd name="T9" fmla="*/ 68 h 102"/>
                  <a:gd name="T10" fmla="*/ 0 w 44"/>
                  <a:gd name="T11" fmla="*/ 0 h 102"/>
                </a:gdLst>
                <a:ahLst/>
                <a:cxnLst>
                  <a:cxn ang="0">
                    <a:pos x="T0" y="T1"/>
                  </a:cxn>
                  <a:cxn ang="0">
                    <a:pos x="T2" y="T3"/>
                  </a:cxn>
                  <a:cxn ang="0">
                    <a:pos x="T4" y="T5"/>
                  </a:cxn>
                  <a:cxn ang="0">
                    <a:pos x="T6" y="T7"/>
                  </a:cxn>
                  <a:cxn ang="0">
                    <a:pos x="T8" y="T9"/>
                  </a:cxn>
                  <a:cxn ang="0">
                    <a:pos x="T10" y="T11"/>
                  </a:cxn>
                </a:cxnLst>
                <a:rect l="0" t="0" r="r" b="b"/>
                <a:pathLst>
                  <a:path w="44" h="102">
                    <a:moveTo>
                      <a:pt x="0" y="0"/>
                    </a:moveTo>
                    <a:lnTo>
                      <a:pt x="0" y="38"/>
                    </a:lnTo>
                    <a:lnTo>
                      <a:pt x="44" y="102"/>
                    </a:lnTo>
                    <a:lnTo>
                      <a:pt x="44" y="102"/>
                    </a:lnTo>
                    <a:lnTo>
                      <a:pt x="44" y="6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4" name="Freeform 518"/>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5" name="Freeform 519"/>
              <p:cNvSpPr/>
              <p:nvPr/>
            </p:nvSpPr>
            <p:spPr bwMode="auto">
              <a:xfrm>
                <a:off x="4702" y="400"/>
                <a:ext cx="60" cy="114"/>
              </a:xfrm>
              <a:custGeom>
                <a:avLst/>
                <a:gdLst>
                  <a:gd name="T0" fmla="*/ 0 w 60"/>
                  <a:gd name="T1" fmla="*/ 0 h 114"/>
                  <a:gd name="T2" fmla="*/ 0 w 60"/>
                  <a:gd name="T3" fmla="*/ 0 h 114"/>
                  <a:gd name="T4" fmla="*/ 0 w 60"/>
                  <a:gd name="T5" fmla="*/ 32 h 114"/>
                  <a:gd name="T6" fmla="*/ 60 w 60"/>
                  <a:gd name="T7" fmla="*/ 114 h 114"/>
                  <a:gd name="T8" fmla="*/ 60 w 60"/>
                  <a:gd name="T9" fmla="*/ 88 h 114"/>
                  <a:gd name="T10" fmla="*/ 0 w 60"/>
                  <a:gd name="T11" fmla="*/ 0 h 114"/>
                </a:gdLst>
                <a:ahLst/>
                <a:cxnLst>
                  <a:cxn ang="0">
                    <a:pos x="T0" y="T1"/>
                  </a:cxn>
                  <a:cxn ang="0">
                    <a:pos x="T2" y="T3"/>
                  </a:cxn>
                  <a:cxn ang="0">
                    <a:pos x="T4" y="T5"/>
                  </a:cxn>
                  <a:cxn ang="0">
                    <a:pos x="T6" y="T7"/>
                  </a:cxn>
                  <a:cxn ang="0">
                    <a:pos x="T8" y="T9"/>
                  </a:cxn>
                  <a:cxn ang="0">
                    <a:pos x="T10" y="T11"/>
                  </a:cxn>
                </a:cxnLst>
                <a:rect l="0" t="0" r="r" b="b"/>
                <a:pathLst>
                  <a:path w="60" h="114">
                    <a:moveTo>
                      <a:pt x="0" y="0"/>
                    </a:moveTo>
                    <a:lnTo>
                      <a:pt x="0" y="0"/>
                    </a:lnTo>
                    <a:lnTo>
                      <a:pt x="0" y="32"/>
                    </a:lnTo>
                    <a:lnTo>
                      <a:pt x="60" y="114"/>
                    </a:lnTo>
                    <a:lnTo>
                      <a:pt x="60" y="8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6" name="Freeform 520"/>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7" name="Freeform 521"/>
              <p:cNvSpPr/>
              <p:nvPr/>
            </p:nvSpPr>
            <p:spPr bwMode="auto">
              <a:xfrm>
                <a:off x="4516" y="204"/>
                <a:ext cx="28" cy="86"/>
              </a:xfrm>
              <a:custGeom>
                <a:avLst/>
                <a:gdLst>
                  <a:gd name="T0" fmla="*/ 0 w 28"/>
                  <a:gd name="T1" fmla="*/ 0 h 86"/>
                  <a:gd name="T2" fmla="*/ 0 w 28"/>
                  <a:gd name="T3" fmla="*/ 0 h 86"/>
                  <a:gd name="T4" fmla="*/ 0 w 28"/>
                  <a:gd name="T5" fmla="*/ 50 h 86"/>
                  <a:gd name="T6" fmla="*/ 28 w 28"/>
                  <a:gd name="T7" fmla="*/ 86 h 86"/>
                  <a:gd name="T8" fmla="*/ 28 w 28"/>
                  <a:gd name="T9" fmla="*/ 38 h 86"/>
                  <a:gd name="T10" fmla="*/ 0 w 28"/>
                  <a:gd name="T11" fmla="*/ 0 h 86"/>
                </a:gdLst>
                <a:ahLst/>
                <a:cxnLst>
                  <a:cxn ang="0">
                    <a:pos x="T0" y="T1"/>
                  </a:cxn>
                  <a:cxn ang="0">
                    <a:pos x="T2" y="T3"/>
                  </a:cxn>
                  <a:cxn ang="0">
                    <a:pos x="T4" y="T5"/>
                  </a:cxn>
                  <a:cxn ang="0">
                    <a:pos x="T6" y="T7"/>
                  </a:cxn>
                  <a:cxn ang="0">
                    <a:pos x="T8" y="T9"/>
                  </a:cxn>
                  <a:cxn ang="0">
                    <a:pos x="T10" y="T11"/>
                  </a:cxn>
                </a:cxnLst>
                <a:rect l="0" t="0" r="r" b="b"/>
                <a:pathLst>
                  <a:path w="28" h="86">
                    <a:moveTo>
                      <a:pt x="0" y="0"/>
                    </a:moveTo>
                    <a:lnTo>
                      <a:pt x="0" y="0"/>
                    </a:lnTo>
                    <a:lnTo>
                      <a:pt x="0" y="50"/>
                    </a:lnTo>
                    <a:lnTo>
                      <a:pt x="28" y="86"/>
                    </a:lnTo>
                    <a:lnTo>
                      <a:pt x="28"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78" name="Freeform 522"/>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79" name="Freeform 523"/>
              <p:cNvSpPr/>
              <p:nvPr/>
            </p:nvSpPr>
            <p:spPr bwMode="auto">
              <a:xfrm>
                <a:off x="4568" y="276"/>
                <a:ext cx="90" cy="162"/>
              </a:xfrm>
              <a:custGeom>
                <a:avLst/>
                <a:gdLst>
                  <a:gd name="T0" fmla="*/ 0 w 90"/>
                  <a:gd name="T1" fmla="*/ 0 h 162"/>
                  <a:gd name="T2" fmla="*/ 0 w 90"/>
                  <a:gd name="T3" fmla="*/ 0 h 162"/>
                  <a:gd name="T4" fmla="*/ 0 w 90"/>
                  <a:gd name="T5" fmla="*/ 44 h 162"/>
                  <a:gd name="T6" fmla="*/ 90 w 90"/>
                  <a:gd name="T7" fmla="*/ 162 h 162"/>
                  <a:gd name="T8" fmla="*/ 90 w 90"/>
                  <a:gd name="T9" fmla="*/ 126 h 162"/>
                  <a:gd name="T10" fmla="*/ 0 w 90"/>
                  <a:gd name="T11" fmla="*/ 0 h 162"/>
                </a:gdLst>
                <a:ahLst/>
                <a:cxnLst>
                  <a:cxn ang="0">
                    <a:pos x="T0" y="T1"/>
                  </a:cxn>
                  <a:cxn ang="0">
                    <a:pos x="T2" y="T3"/>
                  </a:cxn>
                  <a:cxn ang="0">
                    <a:pos x="T4" y="T5"/>
                  </a:cxn>
                  <a:cxn ang="0">
                    <a:pos x="T6" y="T7"/>
                  </a:cxn>
                  <a:cxn ang="0">
                    <a:pos x="T8" y="T9"/>
                  </a:cxn>
                  <a:cxn ang="0">
                    <a:pos x="T10" y="T11"/>
                  </a:cxn>
                </a:cxnLst>
                <a:rect l="0" t="0" r="r" b="b"/>
                <a:pathLst>
                  <a:path w="90" h="162">
                    <a:moveTo>
                      <a:pt x="0" y="0"/>
                    </a:moveTo>
                    <a:lnTo>
                      <a:pt x="0" y="0"/>
                    </a:lnTo>
                    <a:lnTo>
                      <a:pt x="0" y="44"/>
                    </a:lnTo>
                    <a:lnTo>
                      <a:pt x="90" y="162"/>
                    </a:lnTo>
                    <a:lnTo>
                      <a:pt x="90" y="1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0" name="Freeform 524"/>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1" name="Freeform 525"/>
              <p:cNvSpPr/>
              <p:nvPr/>
            </p:nvSpPr>
            <p:spPr bwMode="auto">
              <a:xfrm>
                <a:off x="4682" y="436"/>
                <a:ext cx="14" cy="52"/>
              </a:xfrm>
              <a:custGeom>
                <a:avLst/>
                <a:gdLst>
                  <a:gd name="T0" fmla="*/ 0 w 14"/>
                  <a:gd name="T1" fmla="*/ 0 h 52"/>
                  <a:gd name="T2" fmla="*/ 0 w 14"/>
                  <a:gd name="T3" fmla="*/ 0 h 52"/>
                  <a:gd name="T4" fmla="*/ 0 w 14"/>
                  <a:gd name="T5" fmla="*/ 32 h 52"/>
                  <a:gd name="T6" fmla="*/ 14 w 14"/>
                  <a:gd name="T7" fmla="*/ 52 h 52"/>
                  <a:gd name="T8" fmla="*/ 14 w 14"/>
                  <a:gd name="T9" fmla="*/ 52 h 52"/>
                  <a:gd name="T10" fmla="*/ 14 w 14"/>
                  <a:gd name="T11" fmla="*/ 20 h 52"/>
                  <a:gd name="T12" fmla="*/ 0 w 1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4" h="52">
                    <a:moveTo>
                      <a:pt x="0" y="0"/>
                    </a:moveTo>
                    <a:lnTo>
                      <a:pt x="0" y="0"/>
                    </a:lnTo>
                    <a:lnTo>
                      <a:pt x="0" y="32"/>
                    </a:lnTo>
                    <a:lnTo>
                      <a:pt x="14" y="52"/>
                    </a:lnTo>
                    <a:lnTo>
                      <a:pt x="14" y="52"/>
                    </a:lnTo>
                    <a:lnTo>
                      <a:pt x="14"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2" name="Freeform 526"/>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3" name="Freeform 527"/>
              <p:cNvSpPr/>
              <p:nvPr/>
            </p:nvSpPr>
            <p:spPr bwMode="auto">
              <a:xfrm>
                <a:off x="4720" y="490"/>
                <a:ext cx="42" cy="82"/>
              </a:xfrm>
              <a:custGeom>
                <a:avLst/>
                <a:gdLst>
                  <a:gd name="T0" fmla="*/ 0 w 42"/>
                  <a:gd name="T1" fmla="*/ 0 h 82"/>
                  <a:gd name="T2" fmla="*/ 0 w 42"/>
                  <a:gd name="T3" fmla="*/ 30 h 82"/>
                  <a:gd name="T4" fmla="*/ 42 w 42"/>
                  <a:gd name="T5" fmla="*/ 82 h 82"/>
                  <a:gd name="T6" fmla="*/ 42 w 42"/>
                  <a:gd name="T7" fmla="*/ 82 h 82"/>
                  <a:gd name="T8" fmla="*/ 42 w 42"/>
                  <a:gd name="T9" fmla="*/ 58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30"/>
                    </a:lnTo>
                    <a:lnTo>
                      <a:pt x="42" y="82"/>
                    </a:lnTo>
                    <a:lnTo>
                      <a:pt x="42" y="82"/>
                    </a:lnTo>
                    <a:lnTo>
                      <a:pt x="42" y="5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4" name="Freeform 528"/>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5" name="Freeform 529"/>
              <p:cNvSpPr/>
              <p:nvPr/>
            </p:nvSpPr>
            <p:spPr bwMode="auto">
              <a:xfrm>
                <a:off x="4516" y="294"/>
                <a:ext cx="78" cy="140"/>
              </a:xfrm>
              <a:custGeom>
                <a:avLst/>
                <a:gdLst>
                  <a:gd name="T0" fmla="*/ 0 w 78"/>
                  <a:gd name="T1" fmla="*/ 0 h 140"/>
                  <a:gd name="T2" fmla="*/ 0 w 78"/>
                  <a:gd name="T3" fmla="*/ 0 h 140"/>
                  <a:gd name="T4" fmla="*/ 0 w 78"/>
                  <a:gd name="T5" fmla="*/ 50 h 140"/>
                  <a:gd name="T6" fmla="*/ 78 w 78"/>
                  <a:gd name="T7" fmla="*/ 140 h 140"/>
                  <a:gd name="T8" fmla="*/ 78 w 78"/>
                  <a:gd name="T9" fmla="*/ 98 h 140"/>
                  <a:gd name="T10" fmla="*/ 0 w 78"/>
                  <a:gd name="T11" fmla="*/ 0 h 140"/>
                </a:gdLst>
                <a:ahLst/>
                <a:cxnLst>
                  <a:cxn ang="0">
                    <a:pos x="T0" y="T1"/>
                  </a:cxn>
                  <a:cxn ang="0">
                    <a:pos x="T2" y="T3"/>
                  </a:cxn>
                  <a:cxn ang="0">
                    <a:pos x="T4" y="T5"/>
                  </a:cxn>
                  <a:cxn ang="0">
                    <a:pos x="T6" y="T7"/>
                  </a:cxn>
                  <a:cxn ang="0">
                    <a:pos x="T8" y="T9"/>
                  </a:cxn>
                  <a:cxn ang="0">
                    <a:pos x="T10" y="T11"/>
                  </a:cxn>
                </a:cxnLst>
                <a:rect l="0" t="0" r="r" b="b"/>
                <a:pathLst>
                  <a:path w="78" h="140">
                    <a:moveTo>
                      <a:pt x="0" y="0"/>
                    </a:moveTo>
                    <a:lnTo>
                      <a:pt x="0" y="0"/>
                    </a:lnTo>
                    <a:lnTo>
                      <a:pt x="0" y="50"/>
                    </a:lnTo>
                    <a:lnTo>
                      <a:pt x="78" y="140"/>
                    </a:lnTo>
                    <a:lnTo>
                      <a:pt x="78"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6" name="Freeform 530"/>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7" name="Freeform 531"/>
              <p:cNvSpPr/>
              <p:nvPr/>
            </p:nvSpPr>
            <p:spPr bwMode="auto">
              <a:xfrm>
                <a:off x="4618" y="422"/>
                <a:ext cx="18" cy="62"/>
              </a:xfrm>
              <a:custGeom>
                <a:avLst/>
                <a:gdLst>
                  <a:gd name="T0" fmla="*/ 0 w 18"/>
                  <a:gd name="T1" fmla="*/ 0 h 62"/>
                  <a:gd name="T2" fmla="*/ 0 w 18"/>
                  <a:gd name="T3" fmla="*/ 40 h 62"/>
                  <a:gd name="T4" fmla="*/ 18 w 18"/>
                  <a:gd name="T5" fmla="*/ 62 h 62"/>
                  <a:gd name="T6" fmla="*/ 18 w 18"/>
                  <a:gd name="T7" fmla="*/ 62 h 62"/>
                  <a:gd name="T8" fmla="*/ 16 w 18"/>
                  <a:gd name="T9" fmla="*/ 58 h 62"/>
                  <a:gd name="T10" fmla="*/ 16 w 18"/>
                  <a:gd name="T11" fmla="*/ 22 h 62"/>
                  <a:gd name="T12" fmla="*/ 0 w 1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18" h="62">
                    <a:moveTo>
                      <a:pt x="0" y="0"/>
                    </a:moveTo>
                    <a:lnTo>
                      <a:pt x="0" y="40"/>
                    </a:lnTo>
                    <a:lnTo>
                      <a:pt x="18" y="62"/>
                    </a:lnTo>
                    <a:lnTo>
                      <a:pt x="18" y="62"/>
                    </a:lnTo>
                    <a:lnTo>
                      <a:pt x="16" y="58"/>
                    </a:lnTo>
                    <a:lnTo>
                      <a:pt x="1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88" name="Freeform 532"/>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89" name="Freeform 533"/>
              <p:cNvSpPr/>
              <p:nvPr/>
            </p:nvSpPr>
            <p:spPr bwMode="auto">
              <a:xfrm>
                <a:off x="4658" y="474"/>
                <a:ext cx="50" cy="94"/>
              </a:xfrm>
              <a:custGeom>
                <a:avLst/>
                <a:gdLst>
                  <a:gd name="T0" fmla="*/ 0 w 50"/>
                  <a:gd name="T1" fmla="*/ 0 h 94"/>
                  <a:gd name="T2" fmla="*/ 0 w 50"/>
                  <a:gd name="T3" fmla="*/ 36 h 94"/>
                  <a:gd name="T4" fmla="*/ 50 w 50"/>
                  <a:gd name="T5" fmla="*/ 94 h 94"/>
                  <a:gd name="T6" fmla="*/ 50 w 50"/>
                  <a:gd name="T7" fmla="*/ 94 h 94"/>
                  <a:gd name="T8" fmla="*/ 50 w 50"/>
                  <a:gd name="T9" fmla="*/ 64 h 94"/>
                  <a:gd name="T10" fmla="*/ 0 w 50"/>
                  <a:gd name="T11" fmla="*/ 0 h 94"/>
                </a:gdLst>
                <a:ahLst/>
                <a:cxnLst>
                  <a:cxn ang="0">
                    <a:pos x="T0" y="T1"/>
                  </a:cxn>
                  <a:cxn ang="0">
                    <a:pos x="T2" y="T3"/>
                  </a:cxn>
                  <a:cxn ang="0">
                    <a:pos x="T4" y="T5"/>
                  </a:cxn>
                  <a:cxn ang="0">
                    <a:pos x="T6" y="T7"/>
                  </a:cxn>
                  <a:cxn ang="0">
                    <a:pos x="T8" y="T9"/>
                  </a:cxn>
                  <a:cxn ang="0">
                    <a:pos x="T10" y="T11"/>
                  </a:cxn>
                </a:cxnLst>
                <a:rect l="0" t="0" r="r" b="b"/>
                <a:pathLst>
                  <a:path w="50" h="94">
                    <a:moveTo>
                      <a:pt x="0" y="0"/>
                    </a:moveTo>
                    <a:lnTo>
                      <a:pt x="0" y="36"/>
                    </a:lnTo>
                    <a:lnTo>
                      <a:pt x="50" y="94"/>
                    </a:lnTo>
                    <a:lnTo>
                      <a:pt x="50" y="94"/>
                    </a:lnTo>
                    <a:lnTo>
                      <a:pt x="50" y="6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0" name="Freeform 534"/>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1" name="Freeform 535"/>
              <p:cNvSpPr/>
              <p:nvPr/>
            </p:nvSpPr>
            <p:spPr bwMode="auto">
              <a:xfrm>
                <a:off x="4608" y="480"/>
                <a:ext cx="50" cy="96"/>
              </a:xfrm>
              <a:custGeom>
                <a:avLst/>
                <a:gdLst>
                  <a:gd name="T0" fmla="*/ 0 w 50"/>
                  <a:gd name="T1" fmla="*/ 0 h 96"/>
                  <a:gd name="T2" fmla="*/ 0 w 50"/>
                  <a:gd name="T3" fmla="*/ 36 h 96"/>
                  <a:gd name="T4" fmla="*/ 50 w 50"/>
                  <a:gd name="T5" fmla="*/ 96 h 96"/>
                  <a:gd name="T6" fmla="*/ 50 w 50"/>
                  <a:gd name="T7" fmla="*/ 66 h 96"/>
                  <a:gd name="T8" fmla="*/ 0 w 50"/>
                  <a:gd name="T9" fmla="*/ 0 h 96"/>
                </a:gdLst>
                <a:ahLst/>
                <a:cxnLst>
                  <a:cxn ang="0">
                    <a:pos x="T0" y="T1"/>
                  </a:cxn>
                  <a:cxn ang="0">
                    <a:pos x="T2" y="T3"/>
                  </a:cxn>
                  <a:cxn ang="0">
                    <a:pos x="T4" y="T5"/>
                  </a:cxn>
                  <a:cxn ang="0">
                    <a:pos x="T6" y="T7"/>
                  </a:cxn>
                  <a:cxn ang="0">
                    <a:pos x="T8" y="T9"/>
                  </a:cxn>
                </a:cxnLst>
                <a:rect l="0" t="0" r="r" b="b"/>
                <a:pathLst>
                  <a:path w="50" h="96">
                    <a:moveTo>
                      <a:pt x="0" y="0"/>
                    </a:moveTo>
                    <a:lnTo>
                      <a:pt x="0" y="36"/>
                    </a:lnTo>
                    <a:lnTo>
                      <a:pt x="50" y="96"/>
                    </a:lnTo>
                    <a:lnTo>
                      <a:pt x="50" y="6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2" name="Freeform 536"/>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3" name="Freeform 537"/>
              <p:cNvSpPr/>
              <p:nvPr/>
            </p:nvSpPr>
            <p:spPr bwMode="auto">
              <a:xfrm>
                <a:off x="4732" y="568"/>
                <a:ext cx="30" cy="63"/>
              </a:xfrm>
              <a:custGeom>
                <a:avLst/>
                <a:gdLst>
                  <a:gd name="T0" fmla="*/ 0 w 30"/>
                  <a:gd name="T1" fmla="*/ 0 h 63"/>
                  <a:gd name="T2" fmla="*/ 0 w 30"/>
                  <a:gd name="T3" fmla="*/ 0 h 63"/>
                  <a:gd name="T4" fmla="*/ 0 w 30"/>
                  <a:gd name="T5" fmla="*/ 28 h 63"/>
                  <a:gd name="T6" fmla="*/ 30 w 30"/>
                  <a:gd name="T7" fmla="*/ 63 h 63"/>
                  <a:gd name="T8" fmla="*/ 30 w 30"/>
                  <a:gd name="T9" fmla="*/ 63 h 63"/>
                  <a:gd name="T10" fmla="*/ 30 w 30"/>
                  <a:gd name="T11" fmla="*/ 38 h 63"/>
                  <a:gd name="T12" fmla="*/ 0 w 3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0" h="63">
                    <a:moveTo>
                      <a:pt x="0" y="0"/>
                    </a:moveTo>
                    <a:lnTo>
                      <a:pt x="0" y="0"/>
                    </a:lnTo>
                    <a:lnTo>
                      <a:pt x="0" y="28"/>
                    </a:lnTo>
                    <a:lnTo>
                      <a:pt x="30" y="63"/>
                    </a:lnTo>
                    <a:lnTo>
                      <a:pt x="30" y="63"/>
                    </a:lnTo>
                    <a:lnTo>
                      <a:pt x="30" y="3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4" name="Freeform 538"/>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5" name="Freeform 539"/>
              <p:cNvSpPr/>
              <p:nvPr/>
            </p:nvSpPr>
            <p:spPr bwMode="auto">
              <a:xfrm>
                <a:off x="4516" y="384"/>
                <a:ext cx="30" cy="82"/>
              </a:xfrm>
              <a:custGeom>
                <a:avLst/>
                <a:gdLst>
                  <a:gd name="T0" fmla="*/ 0 w 30"/>
                  <a:gd name="T1" fmla="*/ 0 h 82"/>
                  <a:gd name="T2" fmla="*/ 0 w 30"/>
                  <a:gd name="T3" fmla="*/ 0 h 82"/>
                  <a:gd name="T4" fmla="*/ 0 w 30"/>
                  <a:gd name="T5" fmla="*/ 50 h 82"/>
                  <a:gd name="T6" fmla="*/ 30 w 30"/>
                  <a:gd name="T7" fmla="*/ 82 h 82"/>
                  <a:gd name="T8" fmla="*/ 30 w 30"/>
                  <a:gd name="T9" fmla="*/ 82 h 82"/>
                  <a:gd name="T10" fmla="*/ 30 w 30"/>
                  <a:gd name="T11" fmla="*/ 34 h 82"/>
                  <a:gd name="T12" fmla="*/ 0 w 30"/>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0" h="82">
                    <a:moveTo>
                      <a:pt x="0" y="0"/>
                    </a:moveTo>
                    <a:lnTo>
                      <a:pt x="0" y="0"/>
                    </a:lnTo>
                    <a:lnTo>
                      <a:pt x="0" y="50"/>
                    </a:lnTo>
                    <a:lnTo>
                      <a:pt x="30" y="82"/>
                    </a:lnTo>
                    <a:lnTo>
                      <a:pt x="30" y="82"/>
                    </a:lnTo>
                    <a:lnTo>
                      <a:pt x="30" y="3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6" name="Freeform 540"/>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7" name="Freeform 541"/>
              <p:cNvSpPr/>
              <p:nvPr/>
            </p:nvSpPr>
            <p:spPr bwMode="auto">
              <a:xfrm>
                <a:off x="4732" y="633"/>
                <a:ext cx="30" cy="58"/>
              </a:xfrm>
              <a:custGeom>
                <a:avLst/>
                <a:gdLst>
                  <a:gd name="T0" fmla="*/ 0 w 30"/>
                  <a:gd name="T1" fmla="*/ 0 h 58"/>
                  <a:gd name="T2" fmla="*/ 0 w 30"/>
                  <a:gd name="T3" fmla="*/ 0 h 58"/>
                  <a:gd name="T4" fmla="*/ 0 w 30"/>
                  <a:gd name="T5" fmla="*/ 28 h 58"/>
                  <a:gd name="T6" fmla="*/ 30 w 30"/>
                  <a:gd name="T7" fmla="*/ 58 h 58"/>
                  <a:gd name="T8" fmla="*/ 30 w 30"/>
                  <a:gd name="T9" fmla="*/ 58 h 58"/>
                  <a:gd name="T10" fmla="*/ 30 w 30"/>
                  <a:gd name="T11" fmla="*/ 32 h 58"/>
                  <a:gd name="T12" fmla="*/ 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0" y="0"/>
                    </a:moveTo>
                    <a:lnTo>
                      <a:pt x="0" y="0"/>
                    </a:lnTo>
                    <a:lnTo>
                      <a:pt x="0" y="28"/>
                    </a:lnTo>
                    <a:lnTo>
                      <a:pt x="30" y="58"/>
                    </a:lnTo>
                    <a:lnTo>
                      <a:pt x="30" y="58"/>
                    </a:lnTo>
                    <a:lnTo>
                      <a:pt x="30" y="3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498" name="Freeform 542"/>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499" name="Freeform 543"/>
              <p:cNvSpPr/>
              <p:nvPr/>
            </p:nvSpPr>
            <p:spPr bwMode="auto">
              <a:xfrm>
                <a:off x="4622" y="582"/>
                <a:ext cx="24" cy="63"/>
              </a:xfrm>
              <a:custGeom>
                <a:avLst/>
                <a:gdLst>
                  <a:gd name="T0" fmla="*/ 0 w 24"/>
                  <a:gd name="T1" fmla="*/ 0 h 63"/>
                  <a:gd name="T2" fmla="*/ 0 w 24"/>
                  <a:gd name="T3" fmla="*/ 0 h 63"/>
                  <a:gd name="T4" fmla="*/ 0 w 24"/>
                  <a:gd name="T5" fmla="*/ 41 h 63"/>
                  <a:gd name="T6" fmla="*/ 24 w 24"/>
                  <a:gd name="T7" fmla="*/ 63 h 63"/>
                  <a:gd name="T8" fmla="*/ 24 w 24"/>
                  <a:gd name="T9" fmla="*/ 24 h 63"/>
                  <a:gd name="T10" fmla="*/ 0 w 24"/>
                  <a:gd name="T11" fmla="*/ 0 h 63"/>
                </a:gdLst>
                <a:ahLst/>
                <a:cxnLst>
                  <a:cxn ang="0">
                    <a:pos x="T0" y="T1"/>
                  </a:cxn>
                  <a:cxn ang="0">
                    <a:pos x="T2" y="T3"/>
                  </a:cxn>
                  <a:cxn ang="0">
                    <a:pos x="T4" y="T5"/>
                  </a:cxn>
                  <a:cxn ang="0">
                    <a:pos x="T6" y="T7"/>
                  </a:cxn>
                  <a:cxn ang="0">
                    <a:pos x="T8" y="T9"/>
                  </a:cxn>
                  <a:cxn ang="0">
                    <a:pos x="T10" y="T11"/>
                  </a:cxn>
                </a:cxnLst>
                <a:rect l="0" t="0" r="r" b="b"/>
                <a:pathLst>
                  <a:path w="24" h="63">
                    <a:moveTo>
                      <a:pt x="0" y="0"/>
                    </a:moveTo>
                    <a:lnTo>
                      <a:pt x="0" y="0"/>
                    </a:lnTo>
                    <a:lnTo>
                      <a:pt x="0" y="41"/>
                    </a:lnTo>
                    <a:lnTo>
                      <a:pt x="24" y="63"/>
                    </a:lnTo>
                    <a:lnTo>
                      <a:pt x="24" y="2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0" name="Freeform 544"/>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1" name="Freeform 545"/>
              <p:cNvSpPr/>
              <p:nvPr/>
            </p:nvSpPr>
            <p:spPr bwMode="auto">
              <a:xfrm>
                <a:off x="4668" y="631"/>
                <a:ext cx="94" cy="122"/>
              </a:xfrm>
              <a:custGeom>
                <a:avLst/>
                <a:gdLst>
                  <a:gd name="T0" fmla="*/ 0 w 94"/>
                  <a:gd name="T1" fmla="*/ 0 h 122"/>
                  <a:gd name="T2" fmla="*/ 0 w 94"/>
                  <a:gd name="T3" fmla="*/ 0 h 122"/>
                  <a:gd name="T4" fmla="*/ 2 w 94"/>
                  <a:gd name="T5" fmla="*/ 4 h 122"/>
                  <a:gd name="T6" fmla="*/ 2 w 94"/>
                  <a:gd name="T7" fmla="*/ 36 h 122"/>
                  <a:gd name="T8" fmla="*/ 94 w 94"/>
                  <a:gd name="T9" fmla="*/ 122 h 122"/>
                  <a:gd name="T10" fmla="*/ 94 w 94"/>
                  <a:gd name="T11" fmla="*/ 98 h 122"/>
                  <a:gd name="T12" fmla="*/ 0 w 9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94" h="122">
                    <a:moveTo>
                      <a:pt x="0" y="0"/>
                    </a:moveTo>
                    <a:lnTo>
                      <a:pt x="0" y="0"/>
                    </a:lnTo>
                    <a:lnTo>
                      <a:pt x="2" y="4"/>
                    </a:lnTo>
                    <a:lnTo>
                      <a:pt x="2" y="36"/>
                    </a:lnTo>
                    <a:lnTo>
                      <a:pt x="94" y="122"/>
                    </a:lnTo>
                    <a:lnTo>
                      <a:pt x="94" y="9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2" name="Freeform 546"/>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3" name="Freeform 547"/>
              <p:cNvSpPr/>
              <p:nvPr/>
            </p:nvSpPr>
            <p:spPr bwMode="auto">
              <a:xfrm>
                <a:off x="4516" y="562"/>
                <a:ext cx="38" cy="83"/>
              </a:xfrm>
              <a:custGeom>
                <a:avLst/>
                <a:gdLst>
                  <a:gd name="T0" fmla="*/ 0 w 38"/>
                  <a:gd name="T1" fmla="*/ 0 h 83"/>
                  <a:gd name="T2" fmla="*/ 0 w 38"/>
                  <a:gd name="T3" fmla="*/ 50 h 83"/>
                  <a:gd name="T4" fmla="*/ 38 w 38"/>
                  <a:gd name="T5" fmla="*/ 83 h 83"/>
                  <a:gd name="T6" fmla="*/ 38 w 38"/>
                  <a:gd name="T7" fmla="*/ 36 h 83"/>
                  <a:gd name="T8" fmla="*/ 0 w 38"/>
                  <a:gd name="T9" fmla="*/ 0 h 83"/>
                </a:gdLst>
                <a:ahLst/>
                <a:cxnLst>
                  <a:cxn ang="0">
                    <a:pos x="T0" y="T1"/>
                  </a:cxn>
                  <a:cxn ang="0">
                    <a:pos x="T2" y="T3"/>
                  </a:cxn>
                  <a:cxn ang="0">
                    <a:pos x="T4" y="T5"/>
                  </a:cxn>
                  <a:cxn ang="0">
                    <a:pos x="T6" y="T7"/>
                  </a:cxn>
                  <a:cxn ang="0">
                    <a:pos x="T8" y="T9"/>
                  </a:cxn>
                </a:cxnLst>
                <a:rect l="0" t="0" r="r" b="b"/>
                <a:pathLst>
                  <a:path w="38" h="83">
                    <a:moveTo>
                      <a:pt x="0" y="0"/>
                    </a:moveTo>
                    <a:lnTo>
                      <a:pt x="0" y="50"/>
                    </a:lnTo>
                    <a:lnTo>
                      <a:pt x="38" y="83"/>
                    </a:lnTo>
                    <a:lnTo>
                      <a:pt x="38"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4" name="Freeform 548"/>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5" name="Freeform 549"/>
              <p:cNvSpPr/>
              <p:nvPr/>
            </p:nvSpPr>
            <p:spPr bwMode="auto">
              <a:xfrm>
                <a:off x="4738" y="765"/>
                <a:ext cx="24" cy="46"/>
              </a:xfrm>
              <a:custGeom>
                <a:avLst/>
                <a:gdLst>
                  <a:gd name="T0" fmla="*/ 0 w 24"/>
                  <a:gd name="T1" fmla="*/ 0 h 46"/>
                  <a:gd name="T2" fmla="*/ 0 w 24"/>
                  <a:gd name="T3" fmla="*/ 28 h 46"/>
                  <a:gd name="T4" fmla="*/ 24 w 24"/>
                  <a:gd name="T5" fmla="*/ 46 h 46"/>
                  <a:gd name="T6" fmla="*/ 24 w 24"/>
                  <a:gd name="T7" fmla="*/ 46 h 46"/>
                  <a:gd name="T8" fmla="*/ 24 w 24"/>
                  <a:gd name="T9" fmla="*/ 22 h 46"/>
                  <a:gd name="T10" fmla="*/ 0 w 24"/>
                  <a:gd name="T11" fmla="*/ 0 h 46"/>
                </a:gdLst>
                <a:ahLst/>
                <a:cxnLst>
                  <a:cxn ang="0">
                    <a:pos x="T0" y="T1"/>
                  </a:cxn>
                  <a:cxn ang="0">
                    <a:pos x="T2" y="T3"/>
                  </a:cxn>
                  <a:cxn ang="0">
                    <a:pos x="T4" y="T5"/>
                  </a:cxn>
                  <a:cxn ang="0">
                    <a:pos x="T6" y="T7"/>
                  </a:cxn>
                  <a:cxn ang="0">
                    <a:pos x="T8" y="T9"/>
                  </a:cxn>
                  <a:cxn ang="0">
                    <a:pos x="T10" y="T11"/>
                  </a:cxn>
                </a:cxnLst>
                <a:rect l="0" t="0" r="r" b="b"/>
                <a:pathLst>
                  <a:path w="24" h="46">
                    <a:moveTo>
                      <a:pt x="0" y="0"/>
                    </a:moveTo>
                    <a:lnTo>
                      <a:pt x="0" y="28"/>
                    </a:lnTo>
                    <a:lnTo>
                      <a:pt x="24" y="46"/>
                    </a:lnTo>
                    <a:lnTo>
                      <a:pt x="24" y="46"/>
                    </a:lnTo>
                    <a:lnTo>
                      <a:pt x="24"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6" name="Freeform 550"/>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7" name="Freeform 551"/>
              <p:cNvSpPr/>
              <p:nvPr/>
            </p:nvSpPr>
            <p:spPr bwMode="auto">
              <a:xfrm>
                <a:off x="4516" y="653"/>
                <a:ext cx="94" cy="114"/>
              </a:xfrm>
              <a:custGeom>
                <a:avLst/>
                <a:gdLst>
                  <a:gd name="T0" fmla="*/ 0 w 94"/>
                  <a:gd name="T1" fmla="*/ 0 h 114"/>
                  <a:gd name="T2" fmla="*/ 0 w 94"/>
                  <a:gd name="T3" fmla="*/ 50 h 114"/>
                  <a:gd name="T4" fmla="*/ 94 w 94"/>
                  <a:gd name="T5" fmla="*/ 114 h 114"/>
                  <a:gd name="T6" fmla="*/ 94 w 94"/>
                  <a:gd name="T7" fmla="*/ 74 h 114"/>
                  <a:gd name="T8" fmla="*/ 0 w 94"/>
                  <a:gd name="T9" fmla="*/ 0 h 114"/>
                </a:gdLst>
                <a:ahLst/>
                <a:cxnLst>
                  <a:cxn ang="0">
                    <a:pos x="T0" y="T1"/>
                  </a:cxn>
                  <a:cxn ang="0">
                    <a:pos x="T2" y="T3"/>
                  </a:cxn>
                  <a:cxn ang="0">
                    <a:pos x="T4" y="T5"/>
                  </a:cxn>
                  <a:cxn ang="0">
                    <a:pos x="T6" y="T7"/>
                  </a:cxn>
                  <a:cxn ang="0">
                    <a:pos x="T8" y="T9"/>
                  </a:cxn>
                </a:cxnLst>
                <a:rect l="0" t="0" r="r" b="b"/>
                <a:pathLst>
                  <a:path w="94" h="114">
                    <a:moveTo>
                      <a:pt x="0" y="0"/>
                    </a:moveTo>
                    <a:lnTo>
                      <a:pt x="0" y="50"/>
                    </a:lnTo>
                    <a:lnTo>
                      <a:pt x="94" y="114"/>
                    </a:lnTo>
                    <a:lnTo>
                      <a:pt x="94" y="7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08" name="Freeform 552"/>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09" name="Freeform 553"/>
              <p:cNvSpPr/>
              <p:nvPr/>
            </p:nvSpPr>
            <p:spPr bwMode="auto">
              <a:xfrm>
                <a:off x="4632" y="745"/>
                <a:ext cx="28" cy="56"/>
              </a:xfrm>
              <a:custGeom>
                <a:avLst/>
                <a:gdLst>
                  <a:gd name="T0" fmla="*/ 0 w 28"/>
                  <a:gd name="T1" fmla="*/ 0 h 56"/>
                  <a:gd name="T2" fmla="*/ 2 w 28"/>
                  <a:gd name="T3" fmla="*/ 2 h 56"/>
                  <a:gd name="T4" fmla="*/ 2 w 28"/>
                  <a:gd name="T5" fmla="*/ 38 h 56"/>
                  <a:gd name="T6" fmla="*/ 28 w 28"/>
                  <a:gd name="T7" fmla="*/ 56 h 56"/>
                  <a:gd name="T8" fmla="*/ 28 w 28"/>
                  <a:gd name="T9" fmla="*/ 20 h 56"/>
                  <a:gd name="T10" fmla="*/ 0 w 28"/>
                  <a:gd name="T11" fmla="*/ 0 h 56"/>
                </a:gdLst>
                <a:ahLst/>
                <a:cxnLst>
                  <a:cxn ang="0">
                    <a:pos x="T0" y="T1"/>
                  </a:cxn>
                  <a:cxn ang="0">
                    <a:pos x="T2" y="T3"/>
                  </a:cxn>
                  <a:cxn ang="0">
                    <a:pos x="T4" y="T5"/>
                  </a:cxn>
                  <a:cxn ang="0">
                    <a:pos x="T6" y="T7"/>
                  </a:cxn>
                  <a:cxn ang="0">
                    <a:pos x="T8" y="T9"/>
                  </a:cxn>
                  <a:cxn ang="0">
                    <a:pos x="T10" y="T11"/>
                  </a:cxn>
                </a:cxnLst>
                <a:rect l="0" t="0" r="r" b="b"/>
                <a:pathLst>
                  <a:path w="28" h="56">
                    <a:moveTo>
                      <a:pt x="0" y="0"/>
                    </a:moveTo>
                    <a:lnTo>
                      <a:pt x="2" y="2"/>
                    </a:lnTo>
                    <a:lnTo>
                      <a:pt x="2" y="38"/>
                    </a:lnTo>
                    <a:lnTo>
                      <a:pt x="28" y="56"/>
                    </a:lnTo>
                    <a:lnTo>
                      <a:pt x="28"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0" name="Freeform 554"/>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1" name="Freeform 555"/>
              <p:cNvSpPr/>
              <p:nvPr/>
            </p:nvSpPr>
            <p:spPr bwMode="auto">
              <a:xfrm>
                <a:off x="4684" y="785"/>
                <a:ext cx="78" cy="84"/>
              </a:xfrm>
              <a:custGeom>
                <a:avLst/>
                <a:gdLst>
                  <a:gd name="T0" fmla="*/ 0 w 78"/>
                  <a:gd name="T1" fmla="*/ 0 h 84"/>
                  <a:gd name="T2" fmla="*/ 0 w 78"/>
                  <a:gd name="T3" fmla="*/ 0 h 84"/>
                  <a:gd name="T4" fmla="*/ 0 w 78"/>
                  <a:gd name="T5" fmla="*/ 32 h 84"/>
                  <a:gd name="T6" fmla="*/ 78 w 78"/>
                  <a:gd name="T7" fmla="*/ 84 h 84"/>
                  <a:gd name="T8" fmla="*/ 78 w 78"/>
                  <a:gd name="T9" fmla="*/ 84 h 84"/>
                  <a:gd name="T10" fmla="*/ 78 w 78"/>
                  <a:gd name="T11" fmla="*/ 60 h 84"/>
                  <a:gd name="T12" fmla="*/ 0 w 7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78" h="84">
                    <a:moveTo>
                      <a:pt x="0" y="0"/>
                    </a:moveTo>
                    <a:lnTo>
                      <a:pt x="0" y="0"/>
                    </a:lnTo>
                    <a:lnTo>
                      <a:pt x="0" y="32"/>
                    </a:lnTo>
                    <a:lnTo>
                      <a:pt x="78" y="84"/>
                    </a:lnTo>
                    <a:lnTo>
                      <a:pt x="78" y="84"/>
                    </a:lnTo>
                    <a:lnTo>
                      <a:pt x="78" y="6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2" name="Freeform 556"/>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3" name="Freeform 557"/>
              <p:cNvSpPr/>
              <p:nvPr/>
            </p:nvSpPr>
            <p:spPr bwMode="auto">
              <a:xfrm>
                <a:off x="4516" y="743"/>
                <a:ext cx="30" cy="66"/>
              </a:xfrm>
              <a:custGeom>
                <a:avLst/>
                <a:gdLst>
                  <a:gd name="T0" fmla="*/ 0 w 30"/>
                  <a:gd name="T1" fmla="*/ 0 h 66"/>
                  <a:gd name="T2" fmla="*/ 0 w 30"/>
                  <a:gd name="T3" fmla="*/ 0 h 66"/>
                  <a:gd name="T4" fmla="*/ 0 w 30"/>
                  <a:gd name="T5" fmla="*/ 50 h 66"/>
                  <a:gd name="T6" fmla="*/ 30 w 30"/>
                  <a:gd name="T7" fmla="*/ 66 h 66"/>
                  <a:gd name="T8" fmla="*/ 30 w 30"/>
                  <a:gd name="T9" fmla="*/ 66 h 66"/>
                  <a:gd name="T10" fmla="*/ 30 w 30"/>
                  <a:gd name="T11" fmla="*/ 20 h 66"/>
                  <a:gd name="T12" fmla="*/ 0 w 30"/>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0" h="66">
                    <a:moveTo>
                      <a:pt x="0" y="0"/>
                    </a:moveTo>
                    <a:lnTo>
                      <a:pt x="0" y="0"/>
                    </a:lnTo>
                    <a:lnTo>
                      <a:pt x="0" y="50"/>
                    </a:lnTo>
                    <a:lnTo>
                      <a:pt x="30" y="66"/>
                    </a:lnTo>
                    <a:lnTo>
                      <a:pt x="30" y="66"/>
                    </a:lnTo>
                    <a:lnTo>
                      <a:pt x="30" y="2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4" name="Freeform 558"/>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5" name="Freeform 559"/>
              <p:cNvSpPr/>
              <p:nvPr/>
            </p:nvSpPr>
            <p:spPr bwMode="auto">
              <a:xfrm>
                <a:off x="4570" y="779"/>
                <a:ext cx="28" cy="58"/>
              </a:xfrm>
              <a:custGeom>
                <a:avLst/>
                <a:gdLst>
                  <a:gd name="T0" fmla="*/ 0 w 28"/>
                  <a:gd name="T1" fmla="*/ 0 h 58"/>
                  <a:gd name="T2" fmla="*/ 0 w 28"/>
                  <a:gd name="T3" fmla="*/ 0 h 58"/>
                  <a:gd name="T4" fmla="*/ 0 w 28"/>
                  <a:gd name="T5" fmla="*/ 44 h 58"/>
                  <a:gd name="T6" fmla="*/ 28 w 28"/>
                  <a:gd name="T7" fmla="*/ 58 h 58"/>
                  <a:gd name="T8" fmla="*/ 28 w 28"/>
                  <a:gd name="T9" fmla="*/ 16 h 58"/>
                  <a:gd name="T10" fmla="*/ 0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0" y="0"/>
                    </a:moveTo>
                    <a:lnTo>
                      <a:pt x="0" y="0"/>
                    </a:lnTo>
                    <a:lnTo>
                      <a:pt x="0" y="44"/>
                    </a:lnTo>
                    <a:lnTo>
                      <a:pt x="28" y="58"/>
                    </a:lnTo>
                    <a:lnTo>
                      <a:pt x="28" y="1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6" name="Freeform 560"/>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7" name="Freeform 561"/>
              <p:cNvSpPr/>
              <p:nvPr/>
            </p:nvSpPr>
            <p:spPr bwMode="auto">
              <a:xfrm>
                <a:off x="4622" y="811"/>
                <a:ext cx="80" cy="84"/>
              </a:xfrm>
              <a:custGeom>
                <a:avLst/>
                <a:gdLst>
                  <a:gd name="T0" fmla="*/ 0 w 80"/>
                  <a:gd name="T1" fmla="*/ 0 h 84"/>
                  <a:gd name="T2" fmla="*/ 0 w 80"/>
                  <a:gd name="T3" fmla="*/ 40 h 84"/>
                  <a:gd name="T4" fmla="*/ 80 w 80"/>
                  <a:gd name="T5" fmla="*/ 84 h 84"/>
                  <a:gd name="T6" fmla="*/ 80 w 80"/>
                  <a:gd name="T7" fmla="*/ 52 h 84"/>
                  <a:gd name="T8" fmla="*/ 0 w 80"/>
                  <a:gd name="T9" fmla="*/ 0 h 84"/>
                </a:gdLst>
                <a:ahLst/>
                <a:cxnLst>
                  <a:cxn ang="0">
                    <a:pos x="T0" y="T1"/>
                  </a:cxn>
                  <a:cxn ang="0">
                    <a:pos x="T2" y="T3"/>
                  </a:cxn>
                  <a:cxn ang="0">
                    <a:pos x="T4" y="T5"/>
                  </a:cxn>
                  <a:cxn ang="0">
                    <a:pos x="T6" y="T7"/>
                  </a:cxn>
                  <a:cxn ang="0">
                    <a:pos x="T8" y="T9"/>
                  </a:cxn>
                </a:cxnLst>
                <a:rect l="0" t="0" r="r" b="b"/>
                <a:pathLst>
                  <a:path w="80" h="84">
                    <a:moveTo>
                      <a:pt x="0" y="0"/>
                    </a:moveTo>
                    <a:lnTo>
                      <a:pt x="0" y="40"/>
                    </a:lnTo>
                    <a:lnTo>
                      <a:pt x="80" y="84"/>
                    </a:lnTo>
                    <a:lnTo>
                      <a:pt x="80" y="5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18" name="Freeform 562"/>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19" name="Freeform 563"/>
              <p:cNvSpPr/>
              <p:nvPr/>
            </p:nvSpPr>
            <p:spPr bwMode="auto">
              <a:xfrm>
                <a:off x="4726" y="879"/>
                <a:ext cx="36" cy="48"/>
              </a:xfrm>
              <a:custGeom>
                <a:avLst/>
                <a:gdLst>
                  <a:gd name="T0" fmla="*/ 0 w 36"/>
                  <a:gd name="T1" fmla="*/ 0 h 48"/>
                  <a:gd name="T2" fmla="*/ 0 w 36"/>
                  <a:gd name="T3" fmla="*/ 0 h 48"/>
                  <a:gd name="T4" fmla="*/ 0 w 36"/>
                  <a:gd name="T5" fmla="*/ 28 h 48"/>
                  <a:gd name="T6" fmla="*/ 36 w 36"/>
                  <a:gd name="T7" fmla="*/ 48 h 48"/>
                  <a:gd name="T8" fmla="*/ 36 w 36"/>
                  <a:gd name="T9" fmla="*/ 48 h 48"/>
                  <a:gd name="T10" fmla="*/ 36 w 36"/>
                  <a:gd name="T11" fmla="*/ 22 h 48"/>
                  <a:gd name="T12" fmla="*/ 0 w 3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0" y="0"/>
                    </a:moveTo>
                    <a:lnTo>
                      <a:pt x="0" y="0"/>
                    </a:lnTo>
                    <a:lnTo>
                      <a:pt x="0" y="28"/>
                    </a:lnTo>
                    <a:lnTo>
                      <a:pt x="36" y="48"/>
                    </a:lnTo>
                    <a:lnTo>
                      <a:pt x="36" y="48"/>
                    </a:lnTo>
                    <a:lnTo>
                      <a:pt x="36" y="2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0" name="Freeform 564"/>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1" name="Freeform 565"/>
              <p:cNvSpPr/>
              <p:nvPr/>
            </p:nvSpPr>
            <p:spPr bwMode="auto">
              <a:xfrm>
                <a:off x="4516" y="833"/>
                <a:ext cx="50" cy="70"/>
              </a:xfrm>
              <a:custGeom>
                <a:avLst/>
                <a:gdLst>
                  <a:gd name="T0" fmla="*/ 0 w 50"/>
                  <a:gd name="T1" fmla="*/ 0 h 70"/>
                  <a:gd name="T2" fmla="*/ 0 w 50"/>
                  <a:gd name="T3" fmla="*/ 50 h 70"/>
                  <a:gd name="T4" fmla="*/ 50 w 50"/>
                  <a:gd name="T5" fmla="*/ 70 h 70"/>
                  <a:gd name="T6" fmla="*/ 50 w 50"/>
                  <a:gd name="T7" fmla="*/ 26 h 70"/>
                  <a:gd name="T8" fmla="*/ 0 w 50"/>
                  <a:gd name="T9" fmla="*/ 0 h 70"/>
                </a:gdLst>
                <a:ahLst/>
                <a:cxnLst>
                  <a:cxn ang="0">
                    <a:pos x="T0" y="T1"/>
                  </a:cxn>
                  <a:cxn ang="0">
                    <a:pos x="T2" y="T3"/>
                  </a:cxn>
                  <a:cxn ang="0">
                    <a:pos x="T4" y="T5"/>
                  </a:cxn>
                  <a:cxn ang="0">
                    <a:pos x="T6" y="T7"/>
                  </a:cxn>
                  <a:cxn ang="0">
                    <a:pos x="T8" y="T9"/>
                  </a:cxn>
                </a:cxnLst>
                <a:rect l="0" t="0" r="r" b="b"/>
                <a:pathLst>
                  <a:path w="50" h="70">
                    <a:moveTo>
                      <a:pt x="0" y="0"/>
                    </a:moveTo>
                    <a:lnTo>
                      <a:pt x="0" y="50"/>
                    </a:lnTo>
                    <a:lnTo>
                      <a:pt x="50" y="70"/>
                    </a:lnTo>
                    <a:lnTo>
                      <a:pt x="50"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2" name="Freeform 566"/>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3" name="Freeform 567"/>
              <p:cNvSpPr/>
              <p:nvPr/>
            </p:nvSpPr>
            <p:spPr bwMode="auto">
              <a:xfrm>
                <a:off x="4590" y="871"/>
                <a:ext cx="52" cy="64"/>
              </a:xfrm>
              <a:custGeom>
                <a:avLst/>
                <a:gdLst>
                  <a:gd name="T0" fmla="*/ 0 w 52"/>
                  <a:gd name="T1" fmla="*/ 0 h 64"/>
                  <a:gd name="T2" fmla="*/ 0 w 52"/>
                  <a:gd name="T3" fmla="*/ 0 h 64"/>
                  <a:gd name="T4" fmla="*/ 0 w 52"/>
                  <a:gd name="T5" fmla="*/ 42 h 64"/>
                  <a:gd name="T6" fmla="*/ 52 w 52"/>
                  <a:gd name="T7" fmla="*/ 64 h 64"/>
                  <a:gd name="T8" fmla="*/ 52 w 52"/>
                  <a:gd name="T9" fmla="*/ 26 h 64"/>
                  <a:gd name="T10" fmla="*/ 0 w 52"/>
                  <a:gd name="T11" fmla="*/ 0 h 64"/>
                </a:gdLst>
                <a:ahLst/>
                <a:cxnLst>
                  <a:cxn ang="0">
                    <a:pos x="T0" y="T1"/>
                  </a:cxn>
                  <a:cxn ang="0">
                    <a:pos x="T2" y="T3"/>
                  </a:cxn>
                  <a:cxn ang="0">
                    <a:pos x="T4" y="T5"/>
                  </a:cxn>
                  <a:cxn ang="0">
                    <a:pos x="T6" y="T7"/>
                  </a:cxn>
                  <a:cxn ang="0">
                    <a:pos x="T8" y="T9"/>
                  </a:cxn>
                  <a:cxn ang="0">
                    <a:pos x="T10" y="T11"/>
                  </a:cxn>
                </a:cxnLst>
                <a:rect l="0" t="0" r="r" b="b"/>
                <a:pathLst>
                  <a:path w="52" h="64">
                    <a:moveTo>
                      <a:pt x="0" y="0"/>
                    </a:moveTo>
                    <a:lnTo>
                      <a:pt x="0" y="0"/>
                    </a:lnTo>
                    <a:lnTo>
                      <a:pt x="0" y="42"/>
                    </a:lnTo>
                    <a:lnTo>
                      <a:pt x="52" y="64"/>
                    </a:lnTo>
                    <a:lnTo>
                      <a:pt x="52"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4" name="Freeform 568"/>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5" name="Freeform 569"/>
              <p:cNvSpPr/>
              <p:nvPr/>
            </p:nvSpPr>
            <p:spPr bwMode="auto">
              <a:xfrm>
                <a:off x="4666" y="909"/>
                <a:ext cx="96" cy="76"/>
              </a:xfrm>
              <a:custGeom>
                <a:avLst/>
                <a:gdLst>
                  <a:gd name="T0" fmla="*/ 0 w 96"/>
                  <a:gd name="T1" fmla="*/ 0 h 76"/>
                  <a:gd name="T2" fmla="*/ 0 w 96"/>
                  <a:gd name="T3" fmla="*/ 0 h 76"/>
                  <a:gd name="T4" fmla="*/ 0 w 96"/>
                  <a:gd name="T5" fmla="*/ 36 h 76"/>
                  <a:gd name="T6" fmla="*/ 96 w 96"/>
                  <a:gd name="T7" fmla="*/ 76 h 76"/>
                  <a:gd name="T8" fmla="*/ 96 w 96"/>
                  <a:gd name="T9" fmla="*/ 50 h 76"/>
                  <a:gd name="T10" fmla="*/ 0 w 96"/>
                  <a:gd name="T11" fmla="*/ 0 h 76"/>
                </a:gdLst>
                <a:ahLst/>
                <a:cxnLst>
                  <a:cxn ang="0">
                    <a:pos x="T0" y="T1"/>
                  </a:cxn>
                  <a:cxn ang="0">
                    <a:pos x="T2" y="T3"/>
                  </a:cxn>
                  <a:cxn ang="0">
                    <a:pos x="T4" y="T5"/>
                  </a:cxn>
                  <a:cxn ang="0">
                    <a:pos x="T6" y="T7"/>
                  </a:cxn>
                  <a:cxn ang="0">
                    <a:pos x="T8" y="T9"/>
                  </a:cxn>
                  <a:cxn ang="0">
                    <a:pos x="T10" y="T11"/>
                  </a:cxn>
                </a:cxnLst>
                <a:rect l="0" t="0" r="r" b="b"/>
                <a:pathLst>
                  <a:path w="96" h="76">
                    <a:moveTo>
                      <a:pt x="0" y="0"/>
                    </a:moveTo>
                    <a:lnTo>
                      <a:pt x="0" y="0"/>
                    </a:lnTo>
                    <a:lnTo>
                      <a:pt x="0" y="36"/>
                    </a:lnTo>
                    <a:lnTo>
                      <a:pt x="96" y="76"/>
                    </a:lnTo>
                    <a:lnTo>
                      <a:pt x="96" y="5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6" name="Freeform 570"/>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7" name="Freeform 571"/>
              <p:cNvSpPr/>
              <p:nvPr/>
            </p:nvSpPr>
            <p:spPr bwMode="auto">
              <a:xfrm>
                <a:off x="4516" y="923"/>
                <a:ext cx="94" cy="76"/>
              </a:xfrm>
              <a:custGeom>
                <a:avLst/>
                <a:gdLst>
                  <a:gd name="T0" fmla="*/ 0 w 94"/>
                  <a:gd name="T1" fmla="*/ 0 h 76"/>
                  <a:gd name="T2" fmla="*/ 0 w 94"/>
                  <a:gd name="T3" fmla="*/ 0 h 76"/>
                  <a:gd name="T4" fmla="*/ 0 w 94"/>
                  <a:gd name="T5" fmla="*/ 50 h 76"/>
                  <a:gd name="T6" fmla="*/ 94 w 94"/>
                  <a:gd name="T7" fmla="*/ 76 h 76"/>
                  <a:gd name="T8" fmla="*/ 94 w 94"/>
                  <a:gd name="T9" fmla="*/ 36 h 76"/>
                  <a:gd name="T10" fmla="*/ 0 w 94"/>
                  <a:gd name="T11" fmla="*/ 0 h 76"/>
                </a:gdLst>
                <a:ahLst/>
                <a:cxnLst>
                  <a:cxn ang="0">
                    <a:pos x="T0" y="T1"/>
                  </a:cxn>
                  <a:cxn ang="0">
                    <a:pos x="T2" y="T3"/>
                  </a:cxn>
                  <a:cxn ang="0">
                    <a:pos x="T4" y="T5"/>
                  </a:cxn>
                  <a:cxn ang="0">
                    <a:pos x="T6" y="T7"/>
                  </a:cxn>
                  <a:cxn ang="0">
                    <a:pos x="T8" y="T9"/>
                  </a:cxn>
                  <a:cxn ang="0">
                    <a:pos x="T10" y="T11"/>
                  </a:cxn>
                </a:cxnLst>
                <a:rect l="0" t="0" r="r" b="b"/>
                <a:pathLst>
                  <a:path w="94" h="76">
                    <a:moveTo>
                      <a:pt x="0" y="0"/>
                    </a:moveTo>
                    <a:lnTo>
                      <a:pt x="0" y="0"/>
                    </a:lnTo>
                    <a:lnTo>
                      <a:pt x="0" y="50"/>
                    </a:lnTo>
                    <a:lnTo>
                      <a:pt x="94" y="76"/>
                    </a:lnTo>
                    <a:lnTo>
                      <a:pt x="94" y="3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28" name="Freeform 572"/>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29" name="Freeform 573"/>
              <p:cNvSpPr/>
              <p:nvPr/>
            </p:nvSpPr>
            <p:spPr bwMode="auto">
              <a:xfrm>
                <a:off x="4634" y="967"/>
                <a:ext cx="68" cy="58"/>
              </a:xfrm>
              <a:custGeom>
                <a:avLst/>
                <a:gdLst>
                  <a:gd name="T0" fmla="*/ 0 w 68"/>
                  <a:gd name="T1" fmla="*/ 0 h 58"/>
                  <a:gd name="T2" fmla="*/ 0 w 68"/>
                  <a:gd name="T3" fmla="*/ 38 h 58"/>
                  <a:gd name="T4" fmla="*/ 68 w 68"/>
                  <a:gd name="T5" fmla="*/ 58 h 58"/>
                  <a:gd name="T6" fmla="*/ 68 w 68"/>
                  <a:gd name="T7" fmla="*/ 26 h 58"/>
                  <a:gd name="T8" fmla="*/ 0 w 68"/>
                  <a:gd name="T9" fmla="*/ 0 h 58"/>
                </a:gdLst>
                <a:ahLst/>
                <a:cxnLst>
                  <a:cxn ang="0">
                    <a:pos x="T0" y="T1"/>
                  </a:cxn>
                  <a:cxn ang="0">
                    <a:pos x="T2" y="T3"/>
                  </a:cxn>
                  <a:cxn ang="0">
                    <a:pos x="T4" y="T5"/>
                  </a:cxn>
                  <a:cxn ang="0">
                    <a:pos x="T6" y="T7"/>
                  </a:cxn>
                  <a:cxn ang="0">
                    <a:pos x="T8" y="T9"/>
                  </a:cxn>
                </a:cxnLst>
                <a:rect l="0" t="0" r="r" b="b"/>
                <a:pathLst>
                  <a:path w="68" h="58">
                    <a:moveTo>
                      <a:pt x="0" y="0"/>
                    </a:moveTo>
                    <a:lnTo>
                      <a:pt x="0" y="38"/>
                    </a:lnTo>
                    <a:lnTo>
                      <a:pt x="68" y="58"/>
                    </a:lnTo>
                    <a:lnTo>
                      <a:pt x="68" y="26"/>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0" name="Freeform 574"/>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1" name="Freeform 575"/>
              <p:cNvSpPr/>
              <p:nvPr/>
            </p:nvSpPr>
            <p:spPr bwMode="auto">
              <a:xfrm>
                <a:off x="4726" y="1003"/>
                <a:ext cx="36" cy="38"/>
              </a:xfrm>
              <a:custGeom>
                <a:avLst/>
                <a:gdLst>
                  <a:gd name="T0" fmla="*/ 0 w 36"/>
                  <a:gd name="T1" fmla="*/ 0 h 38"/>
                  <a:gd name="T2" fmla="*/ 0 w 36"/>
                  <a:gd name="T3" fmla="*/ 28 h 38"/>
                  <a:gd name="T4" fmla="*/ 36 w 36"/>
                  <a:gd name="T5" fmla="*/ 38 h 38"/>
                  <a:gd name="T6" fmla="*/ 36 w 36"/>
                  <a:gd name="T7" fmla="*/ 38 h 38"/>
                  <a:gd name="T8" fmla="*/ 36 w 36"/>
                  <a:gd name="T9" fmla="*/ 14 h 38"/>
                  <a:gd name="T10" fmla="*/ 0 w 36"/>
                  <a:gd name="T11" fmla="*/ 0 h 38"/>
                </a:gdLst>
                <a:ahLst/>
                <a:cxnLst>
                  <a:cxn ang="0">
                    <a:pos x="T0" y="T1"/>
                  </a:cxn>
                  <a:cxn ang="0">
                    <a:pos x="T2" y="T3"/>
                  </a:cxn>
                  <a:cxn ang="0">
                    <a:pos x="T4" y="T5"/>
                  </a:cxn>
                  <a:cxn ang="0">
                    <a:pos x="T6" y="T7"/>
                  </a:cxn>
                  <a:cxn ang="0">
                    <a:pos x="T8" y="T9"/>
                  </a:cxn>
                  <a:cxn ang="0">
                    <a:pos x="T10" y="T11"/>
                  </a:cxn>
                </a:cxnLst>
                <a:rect l="0" t="0" r="r" b="b"/>
                <a:pathLst>
                  <a:path w="36" h="38">
                    <a:moveTo>
                      <a:pt x="0" y="0"/>
                    </a:moveTo>
                    <a:lnTo>
                      <a:pt x="0" y="28"/>
                    </a:lnTo>
                    <a:lnTo>
                      <a:pt x="36" y="38"/>
                    </a:lnTo>
                    <a:lnTo>
                      <a:pt x="36" y="38"/>
                    </a:lnTo>
                    <a:lnTo>
                      <a:pt x="3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2" name="Freeform 576"/>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3" name="Freeform 577"/>
              <p:cNvSpPr/>
              <p:nvPr/>
            </p:nvSpPr>
            <p:spPr bwMode="auto">
              <a:xfrm>
                <a:off x="4516" y="1011"/>
                <a:ext cx="38" cy="56"/>
              </a:xfrm>
              <a:custGeom>
                <a:avLst/>
                <a:gdLst>
                  <a:gd name="T0" fmla="*/ 0 w 38"/>
                  <a:gd name="T1" fmla="*/ 0 h 56"/>
                  <a:gd name="T2" fmla="*/ 0 w 38"/>
                  <a:gd name="T3" fmla="*/ 0 h 56"/>
                  <a:gd name="T4" fmla="*/ 0 w 38"/>
                  <a:gd name="T5" fmla="*/ 50 h 56"/>
                  <a:gd name="T6" fmla="*/ 38 w 38"/>
                  <a:gd name="T7" fmla="*/ 56 h 56"/>
                  <a:gd name="T8" fmla="*/ 38 w 38"/>
                  <a:gd name="T9" fmla="*/ 10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0" y="0"/>
                    </a:lnTo>
                    <a:lnTo>
                      <a:pt x="0" y="50"/>
                    </a:lnTo>
                    <a:lnTo>
                      <a:pt x="38" y="56"/>
                    </a:lnTo>
                    <a:lnTo>
                      <a:pt x="38"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4" name="Freeform 578"/>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5" name="Freeform 579"/>
              <p:cNvSpPr/>
              <p:nvPr/>
            </p:nvSpPr>
            <p:spPr bwMode="auto">
              <a:xfrm>
                <a:off x="4578" y="1027"/>
                <a:ext cx="56" cy="52"/>
              </a:xfrm>
              <a:custGeom>
                <a:avLst/>
                <a:gdLst>
                  <a:gd name="T0" fmla="*/ 0 w 56"/>
                  <a:gd name="T1" fmla="*/ 0 h 52"/>
                  <a:gd name="T2" fmla="*/ 0 w 56"/>
                  <a:gd name="T3" fmla="*/ 44 h 52"/>
                  <a:gd name="T4" fmla="*/ 56 w 56"/>
                  <a:gd name="T5" fmla="*/ 52 h 52"/>
                  <a:gd name="T6" fmla="*/ 56 w 56"/>
                  <a:gd name="T7" fmla="*/ 14 h 52"/>
                  <a:gd name="T8" fmla="*/ 0 w 56"/>
                  <a:gd name="T9" fmla="*/ 0 h 52"/>
                </a:gdLst>
                <a:ahLst/>
                <a:cxnLst>
                  <a:cxn ang="0">
                    <a:pos x="T0" y="T1"/>
                  </a:cxn>
                  <a:cxn ang="0">
                    <a:pos x="T2" y="T3"/>
                  </a:cxn>
                  <a:cxn ang="0">
                    <a:pos x="T4" y="T5"/>
                  </a:cxn>
                  <a:cxn ang="0">
                    <a:pos x="T6" y="T7"/>
                  </a:cxn>
                  <a:cxn ang="0">
                    <a:pos x="T8" y="T9"/>
                  </a:cxn>
                </a:cxnLst>
                <a:rect l="0" t="0" r="r" b="b"/>
                <a:pathLst>
                  <a:path w="56" h="52">
                    <a:moveTo>
                      <a:pt x="0" y="0"/>
                    </a:moveTo>
                    <a:lnTo>
                      <a:pt x="0" y="44"/>
                    </a:lnTo>
                    <a:lnTo>
                      <a:pt x="56" y="52"/>
                    </a:lnTo>
                    <a:lnTo>
                      <a:pt x="56"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6" name="Freeform 580"/>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7" name="Freeform 581"/>
              <p:cNvSpPr/>
              <p:nvPr/>
            </p:nvSpPr>
            <p:spPr bwMode="auto">
              <a:xfrm>
                <a:off x="4658" y="1047"/>
                <a:ext cx="30" cy="40"/>
              </a:xfrm>
              <a:custGeom>
                <a:avLst/>
                <a:gdLst>
                  <a:gd name="T0" fmla="*/ 0 w 30"/>
                  <a:gd name="T1" fmla="*/ 0 h 40"/>
                  <a:gd name="T2" fmla="*/ 0 w 30"/>
                  <a:gd name="T3" fmla="*/ 36 h 40"/>
                  <a:gd name="T4" fmla="*/ 30 w 30"/>
                  <a:gd name="T5" fmla="*/ 40 h 40"/>
                  <a:gd name="T6" fmla="*/ 30 w 30"/>
                  <a:gd name="T7" fmla="*/ 8 h 40"/>
                  <a:gd name="T8" fmla="*/ 0 w 30"/>
                  <a:gd name="T9" fmla="*/ 0 h 40"/>
                </a:gdLst>
                <a:ahLst/>
                <a:cxnLst>
                  <a:cxn ang="0">
                    <a:pos x="T0" y="T1"/>
                  </a:cxn>
                  <a:cxn ang="0">
                    <a:pos x="T2" y="T3"/>
                  </a:cxn>
                  <a:cxn ang="0">
                    <a:pos x="T4" y="T5"/>
                  </a:cxn>
                  <a:cxn ang="0">
                    <a:pos x="T6" y="T7"/>
                  </a:cxn>
                  <a:cxn ang="0">
                    <a:pos x="T8" y="T9"/>
                  </a:cxn>
                </a:cxnLst>
                <a:rect l="0" t="0" r="r" b="b"/>
                <a:pathLst>
                  <a:path w="30" h="40">
                    <a:moveTo>
                      <a:pt x="0" y="0"/>
                    </a:moveTo>
                    <a:lnTo>
                      <a:pt x="0" y="36"/>
                    </a:lnTo>
                    <a:lnTo>
                      <a:pt x="30" y="40"/>
                    </a:lnTo>
                    <a:lnTo>
                      <a:pt x="30" y="8"/>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38" name="Freeform 582"/>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39" name="Freeform 583"/>
              <p:cNvSpPr/>
              <p:nvPr/>
            </p:nvSpPr>
            <p:spPr bwMode="auto">
              <a:xfrm>
                <a:off x="4712" y="1061"/>
                <a:ext cx="50" cy="38"/>
              </a:xfrm>
              <a:custGeom>
                <a:avLst/>
                <a:gdLst>
                  <a:gd name="T0" fmla="*/ 0 w 50"/>
                  <a:gd name="T1" fmla="*/ 0 h 38"/>
                  <a:gd name="T2" fmla="*/ 0 w 50"/>
                  <a:gd name="T3" fmla="*/ 0 h 38"/>
                  <a:gd name="T4" fmla="*/ 0 w 50"/>
                  <a:gd name="T5" fmla="*/ 30 h 38"/>
                  <a:gd name="T6" fmla="*/ 50 w 50"/>
                  <a:gd name="T7" fmla="*/ 38 h 38"/>
                  <a:gd name="T8" fmla="*/ 50 w 50"/>
                  <a:gd name="T9" fmla="*/ 14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0" y="0"/>
                    </a:moveTo>
                    <a:lnTo>
                      <a:pt x="0" y="0"/>
                    </a:lnTo>
                    <a:lnTo>
                      <a:pt x="0" y="30"/>
                    </a:lnTo>
                    <a:lnTo>
                      <a:pt x="50" y="38"/>
                    </a:lnTo>
                    <a:lnTo>
                      <a:pt x="50" y="1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0" name="Freeform 584"/>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1" name="Freeform 585"/>
              <p:cNvSpPr/>
              <p:nvPr/>
            </p:nvSpPr>
            <p:spPr bwMode="auto">
              <a:xfrm>
                <a:off x="4628" y="1117"/>
                <a:ext cx="30" cy="40"/>
              </a:xfrm>
              <a:custGeom>
                <a:avLst/>
                <a:gdLst>
                  <a:gd name="T0" fmla="*/ 0 w 30"/>
                  <a:gd name="T1" fmla="*/ 0 h 40"/>
                  <a:gd name="T2" fmla="*/ 0 w 30"/>
                  <a:gd name="T3" fmla="*/ 0 h 40"/>
                  <a:gd name="T4" fmla="*/ 0 w 30"/>
                  <a:gd name="T5" fmla="*/ 38 h 40"/>
                  <a:gd name="T6" fmla="*/ 30 w 30"/>
                  <a:gd name="T7" fmla="*/ 40 h 40"/>
                  <a:gd name="T8" fmla="*/ 30 w 30"/>
                  <a:gd name="T9" fmla="*/ 4 h 40"/>
                  <a:gd name="T10" fmla="*/ 0 w 30"/>
                  <a:gd name="T11" fmla="*/ 0 h 40"/>
                </a:gdLst>
                <a:ahLst/>
                <a:cxnLst>
                  <a:cxn ang="0">
                    <a:pos x="T0" y="T1"/>
                  </a:cxn>
                  <a:cxn ang="0">
                    <a:pos x="T2" y="T3"/>
                  </a:cxn>
                  <a:cxn ang="0">
                    <a:pos x="T4" y="T5"/>
                  </a:cxn>
                  <a:cxn ang="0">
                    <a:pos x="T6" y="T7"/>
                  </a:cxn>
                  <a:cxn ang="0">
                    <a:pos x="T8" y="T9"/>
                  </a:cxn>
                  <a:cxn ang="0">
                    <a:pos x="T10" y="T11"/>
                  </a:cxn>
                </a:cxnLst>
                <a:rect l="0" t="0" r="r" b="b"/>
                <a:pathLst>
                  <a:path w="30" h="40">
                    <a:moveTo>
                      <a:pt x="0" y="0"/>
                    </a:moveTo>
                    <a:lnTo>
                      <a:pt x="0" y="0"/>
                    </a:lnTo>
                    <a:lnTo>
                      <a:pt x="0" y="38"/>
                    </a:lnTo>
                    <a:lnTo>
                      <a:pt x="30" y="40"/>
                    </a:lnTo>
                    <a:lnTo>
                      <a:pt x="30" y="4"/>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2" name="Freeform 586"/>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3" name="Freeform 587"/>
              <p:cNvSpPr/>
              <p:nvPr/>
            </p:nvSpPr>
            <p:spPr bwMode="auto">
              <a:xfrm>
                <a:off x="4682" y="1125"/>
                <a:ext cx="80" cy="36"/>
              </a:xfrm>
              <a:custGeom>
                <a:avLst/>
                <a:gdLst>
                  <a:gd name="T0" fmla="*/ 0 w 80"/>
                  <a:gd name="T1" fmla="*/ 0 h 36"/>
                  <a:gd name="T2" fmla="*/ 0 w 80"/>
                  <a:gd name="T3" fmla="*/ 32 h 36"/>
                  <a:gd name="T4" fmla="*/ 80 w 80"/>
                  <a:gd name="T5" fmla="*/ 36 h 36"/>
                  <a:gd name="T6" fmla="*/ 80 w 80"/>
                  <a:gd name="T7" fmla="*/ 36 h 36"/>
                  <a:gd name="T8" fmla="*/ 80 w 80"/>
                  <a:gd name="T9" fmla="*/ 10 h 36"/>
                  <a:gd name="T10" fmla="*/ 0 w 80"/>
                  <a:gd name="T11" fmla="*/ 0 h 36"/>
                </a:gdLst>
                <a:ahLst/>
                <a:cxnLst>
                  <a:cxn ang="0">
                    <a:pos x="T0" y="T1"/>
                  </a:cxn>
                  <a:cxn ang="0">
                    <a:pos x="T2" y="T3"/>
                  </a:cxn>
                  <a:cxn ang="0">
                    <a:pos x="T4" y="T5"/>
                  </a:cxn>
                  <a:cxn ang="0">
                    <a:pos x="T6" y="T7"/>
                  </a:cxn>
                  <a:cxn ang="0">
                    <a:pos x="T8" y="T9"/>
                  </a:cxn>
                  <a:cxn ang="0">
                    <a:pos x="T10" y="T11"/>
                  </a:cxn>
                </a:cxnLst>
                <a:rect l="0" t="0" r="r" b="b"/>
                <a:pathLst>
                  <a:path w="80" h="36">
                    <a:moveTo>
                      <a:pt x="0" y="0"/>
                    </a:moveTo>
                    <a:lnTo>
                      <a:pt x="0" y="32"/>
                    </a:lnTo>
                    <a:lnTo>
                      <a:pt x="80" y="36"/>
                    </a:lnTo>
                    <a:lnTo>
                      <a:pt x="80" y="36"/>
                    </a:lnTo>
                    <a:lnTo>
                      <a:pt x="80" y="1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4" name="Freeform 588"/>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5" name="Freeform 589"/>
              <p:cNvSpPr/>
              <p:nvPr/>
            </p:nvSpPr>
            <p:spPr bwMode="auto">
              <a:xfrm>
                <a:off x="4516" y="1191"/>
                <a:ext cx="38" cy="50"/>
              </a:xfrm>
              <a:custGeom>
                <a:avLst/>
                <a:gdLst>
                  <a:gd name="T0" fmla="*/ 0 w 38"/>
                  <a:gd name="T1" fmla="*/ 0 h 50"/>
                  <a:gd name="T2" fmla="*/ 0 w 38"/>
                  <a:gd name="T3" fmla="*/ 0 h 50"/>
                  <a:gd name="T4" fmla="*/ 0 w 38"/>
                  <a:gd name="T5" fmla="*/ 50 h 50"/>
                  <a:gd name="T6" fmla="*/ 0 w 38"/>
                  <a:gd name="T7" fmla="*/ 50 h 50"/>
                  <a:gd name="T8" fmla="*/ 38 w 38"/>
                  <a:gd name="T9" fmla="*/ 46 h 50"/>
                  <a:gd name="T10" fmla="*/ 38 w 38"/>
                  <a:gd name="T11" fmla="*/ 0 h 50"/>
                  <a:gd name="T12" fmla="*/ 0 w 3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38" h="50">
                    <a:moveTo>
                      <a:pt x="0" y="0"/>
                    </a:moveTo>
                    <a:lnTo>
                      <a:pt x="0" y="0"/>
                    </a:lnTo>
                    <a:lnTo>
                      <a:pt x="0" y="50"/>
                    </a:lnTo>
                    <a:lnTo>
                      <a:pt x="0" y="50"/>
                    </a:lnTo>
                    <a:lnTo>
                      <a:pt x="38" y="46"/>
                    </a:lnTo>
                    <a:lnTo>
                      <a:pt x="38"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6" name="Freeform 590"/>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7" name="Freeform 591"/>
              <p:cNvSpPr/>
              <p:nvPr/>
            </p:nvSpPr>
            <p:spPr bwMode="auto">
              <a:xfrm>
                <a:off x="4578" y="1191"/>
                <a:ext cx="56" cy="44"/>
              </a:xfrm>
              <a:custGeom>
                <a:avLst/>
                <a:gdLst>
                  <a:gd name="T0" fmla="*/ 0 w 56"/>
                  <a:gd name="T1" fmla="*/ 0 h 44"/>
                  <a:gd name="T2" fmla="*/ 0 w 56"/>
                  <a:gd name="T3" fmla="*/ 44 h 44"/>
                  <a:gd name="T4" fmla="*/ 56 w 56"/>
                  <a:gd name="T5" fmla="*/ 40 h 44"/>
                  <a:gd name="T6" fmla="*/ 56 w 56"/>
                  <a:gd name="T7" fmla="*/ 2 h 44"/>
                  <a:gd name="T8" fmla="*/ 0 w 56"/>
                  <a:gd name="T9" fmla="*/ 0 h 44"/>
                </a:gdLst>
                <a:ahLst/>
                <a:cxnLst>
                  <a:cxn ang="0">
                    <a:pos x="T0" y="T1"/>
                  </a:cxn>
                  <a:cxn ang="0">
                    <a:pos x="T2" y="T3"/>
                  </a:cxn>
                  <a:cxn ang="0">
                    <a:pos x="T4" y="T5"/>
                  </a:cxn>
                  <a:cxn ang="0">
                    <a:pos x="T6" y="T7"/>
                  </a:cxn>
                  <a:cxn ang="0">
                    <a:pos x="T8" y="T9"/>
                  </a:cxn>
                </a:cxnLst>
                <a:rect l="0" t="0" r="r" b="b"/>
                <a:pathLst>
                  <a:path w="56" h="44">
                    <a:moveTo>
                      <a:pt x="0" y="0"/>
                    </a:moveTo>
                    <a:lnTo>
                      <a:pt x="0" y="44"/>
                    </a:lnTo>
                    <a:lnTo>
                      <a:pt x="56" y="40"/>
                    </a:lnTo>
                    <a:lnTo>
                      <a:pt x="56"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48" name="Freeform 592"/>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49" name="Freeform 593"/>
              <p:cNvSpPr/>
              <p:nvPr/>
            </p:nvSpPr>
            <p:spPr bwMode="auto">
              <a:xfrm>
                <a:off x="4658" y="1193"/>
                <a:ext cx="60" cy="36"/>
              </a:xfrm>
              <a:custGeom>
                <a:avLst/>
                <a:gdLst>
                  <a:gd name="T0" fmla="*/ 0 w 60"/>
                  <a:gd name="T1" fmla="*/ 0 h 36"/>
                  <a:gd name="T2" fmla="*/ 0 w 60"/>
                  <a:gd name="T3" fmla="*/ 0 h 36"/>
                  <a:gd name="T4" fmla="*/ 0 w 60"/>
                  <a:gd name="T5" fmla="*/ 36 h 36"/>
                  <a:gd name="T6" fmla="*/ 60 w 60"/>
                  <a:gd name="T7" fmla="*/ 30 h 36"/>
                  <a:gd name="T8" fmla="*/ 60 w 60"/>
                  <a:gd name="T9" fmla="*/ 0 h 36"/>
                  <a:gd name="T10" fmla="*/ 0 w 60"/>
                  <a:gd name="T11" fmla="*/ 0 h 36"/>
                </a:gdLst>
                <a:ahLst/>
                <a:cxnLst>
                  <a:cxn ang="0">
                    <a:pos x="T0" y="T1"/>
                  </a:cxn>
                  <a:cxn ang="0">
                    <a:pos x="T2" y="T3"/>
                  </a:cxn>
                  <a:cxn ang="0">
                    <a:pos x="T4" y="T5"/>
                  </a:cxn>
                  <a:cxn ang="0">
                    <a:pos x="T6" y="T7"/>
                  </a:cxn>
                  <a:cxn ang="0">
                    <a:pos x="T8" y="T9"/>
                  </a:cxn>
                  <a:cxn ang="0">
                    <a:pos x="T10" y="T11"/>
                  </a:cxn>
                </a:cxnLst>
                <a:rect l="0" t="0" r="r" b="b"/>
                <a:pathLst>
                  <a:path w="60" h="36">
                    <a:moveTo>
                      <a:pt x="0" y="0"/>
                    </a:moveTo>
                    <a:lnTo>
                      <a:pt x="0" y="0"/>
                    </a:lnTo>
                    <a:lnTo>
                      <a:pt x="0" y="36"/>
                    </a:lnTo>
                    <a:lnTo>
                      <a:pt x="60" y="30"/>
                    </a:lnTo>
                    <a:lnTo>
                      <a:pt x="6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0" name="Freeform 594"/>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551" name="Freeform 595"/>
              <p:cNvSpPr/>
              <p:nvPr/>
            </p:nvSpPr>
            <p:spPr bwMode="auto">
              <a:xfrm>
                <a:off x="4742" y="1193"/>
                <a:ext cx="20" cy="28"/>
              </a:xfrm>
              <a:custGeom>
                <a:avLst/>
                <a:gdLst>
                  <a:gd name="T0" fmla="*/ 0 w 20"/>
                  <a:gd name="T1" fmla="*/ 0 h 28"/>
                  <a:gd name="T2" fmla="*/ 0 w 20"/>
                  <a:gd name="T3" fmla="*/ 0 h 28"/>
                  <a:gd name="T4" fmla="*/ 0 w 20"/>
                  <a:gd name="T5" fmla="*/ 28 h 28"/>
                  <a:gd name="T6" fmla="*/ 20 w 20"/>
                  <a:gd name="T7" fmla="*/ 26 h 28"/>
                  <a:gd name="T8" fmla="*/ 20 w 20"/>
                  <a:gd name="T9" fmla="*/ 2 h 28"/>
                  <a:gd name="T10" fmla="*/ 0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0" y="0"/>
                    </a:moveTo>
                    <a:lnTo>
                      <a:pt x="0" y="0"/>
                    </a:lnTo>
                    <a:lnTo>
                      <a:pt x="0" y="28"/>
                    </a:lnTo>
                    <a:lnTo>
                      <a:pt x="20" y="26"/>
                    </a:lnTo>
                    <a:lnTo>
                      <a:pt x="20" y="2"/>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552" name="Freeform 596"/>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53" name="Freeform 597"/>
              <p:cNvSpPr/>
              <p:nvPr/>
            </p:nvSpPr>
            <p:spPr bwMode="auto">
              <a:xfrm>
                <a:off x="4634" y="1263"/>
                <a:ext cx="24" cy="43"/>
              </a:xfrm>
              <a:custGeom>
                <a:avLst/>
                <a:gdLst>
                  <a:gd name="T0" fmla="*/ 24 w 24"/>
                  <a:gd name="T1" fmla="*/ 0 h 43"/>
                  <a:gd name="T2" fmla="*/ 24 w 24"/>
                  <a:gd name="T3" fmla="*/ 0 h 43"/>
                  <a:gd name="T4" fmla="*/ 0 w 24"/>
                  <a:gd name="T5" fmla="*/ 4 h 43"/>
                  <a:gd name="T6" fmla="*/ 0 w 24"/>
                  <a:gd name="T7" fmla="*/ 43 h 43"/>
                  <a:gd name="T8" fmla="*/ 24 w 24"/>
                  <a:gd name="T9" fmla="*/ 37 h 43"/>
                  <a:gd name="T10" fmla="*/ 24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24" y="0"/>
                    </a:moveTo>
                    <a:lnTo>
                      <a:pt x="24" y="0"/>
                    </a:lnTo>
                    <a:lnTo>
                      <a:pt x="0" y="4"/>
                    </a:lnTo>
                    <a:lnTo>
                      <a:pt x="0" y="43"/>
                    </a:lnTo>
                    <a:lnTo>
                      <a:pt x="24" y="37"/>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54" name="Freeform 598"/>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555" name="Freeform 599"/>
              <p:cNvSpPr/>
              <p:nvPr/>
            </p:nvSpPr>
            <p:spPr bwMode="auto">
              <a:xfrm>
                <a:off x="4682" y="1251"/>
                <a:ext cx="80" cy="45"/>
              </a:xfrm>
              <a:custGeom>
                <a:avLst/>
                <a:gdLst>
                  <a:gd name="T0" fmla="*/ 80 w 80"/>
                  <a:gd name="T1" fmla="*/ 0 h 45"/>
                  <a:gd name="T2" fmla="*/ 0 w 80"/>
                  <a:gd name="T3" fmla="*/ 10 h 45"/>
                  <a:gd name="T4" fmla="*/ 0 w 80"/>
                  <a:gd name="T5" fmla="*/ 45 h 45"/>
                  <a:gd name="T6" fmla="*/ 0 w 80"/>
                  <a:gd name="T7" fmla="*/ 45 h 45"/>
                  <a:gd name="T8" fmla="*/ 80 w 80"/>
                  <a:gd name="T9" fmla="*/ 26 h 45"/>
                  <a:gd name="T10" fmla="*/ 80 w 80"/>
                  <a:gd name="T11" fmla="*/ 0 h 45"/>
                </a:gdLst>
                <a:ahLst/>
                <a:cxnLst>
                  <a:cxn ang="0">
                    <a:pos x="T0" y="T1"/>
                  </a:cxn>
                  <a:cxn ang="0">
                    <a:pos x="T2" y="T3"/>
                  </a:cxn>
                  <a:cxn ang="0">
                    <a:pos x="T4" y="T5"/>
                  </a:cxn>
                  <a:cxn ang="0">
                    <a:pos x="T6" y="T7"/>
                  </a:cxn>
                  <a:cxn ang="0">
                    <a:pos x="T8" y="T9"/>
                  </a:cxn>
                  <a:cxn ang="0">
                    <a:pos x="T10" y="T11"/>
                  </a:cxn>
                </a:cxnLst>
                <a:rect l="0" t="0" r="r" b="b"/>
                <a:pathLst>
                  <a:path w="80" h="45">
                    <a:moveTo>
                      <a:pt x="80" y="0"/>
                    </a:moveTo>
                    <a:lnTo>
                      <a:pt x="0" y="10"/>
                    </a:lnTo>
                    <a:lnTo>
                      <a:pt x="0" y="45"/>
                    </a:lnTo>
                    <a:lnTo>
                      <a:pt x="0" y="45"/>
                    </a:lnTo>
                    <a:lnTo>
                      <a:pt x="80" y="26"/>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556" name="Freeform 600"/>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close/>
                  </a:path>
                </a:pathLst>
              </a:custGeom>
              <a:grpFill/>
              <a:ln>
                <a:noFill/>
              </a:ln>
            </p:spPr>
            <p:txBody>
              <a:bodyPr vert="horz" wrap="square" lIns="91440" tIns="45720" rIns="91440" bIns="45720" numCol="1" anchor="t" anchorCtr="0" compatLnSpc="1"/>
              <a:lstStyle/>
              <a:p>
                <a:endParaRPr lang="zh-CN" altLang="en-US"/>
              </a:p>
            </p:txBody>
          </p:sp>
          <p:sp>
            <p:nvSpPr>
              <p:cNvPr id="1557" name="Freeform 601"/>
              <p:cNvSpPr/>
              <p:nvPr/>
            </p:nvSpPr>
            <p:spPr bwMode="auto">
              <a:xfrm>
                <a:off x="4516" y="1356"/>
                <a:ext cx="48" cy="60"/>
              </a:xfrm>
              <a:custGeom>
                <a:avLst/>
                <a:gdLst>
                  <a:gd name="T0" fmla="*/ 48 w 48"/>
                  <a:gd name="T1" fmla="*/ 0 h 60"/>
                  <a:gd name="T2" fmla="*/ 48 w 48"/>
                  <a:gd name="T3" fmla="*/ 0 h 60"/>
                  <a:gd name="T4" fmla="*/ 0 w 48"/>
                  <a:gd name="T5" fmla="*/ 10 h 60"/>
                  <a:gd name="T6" fmla="*/ 0 w 48"/>
                  <a:gd name="T7" fmla="*/ 60 h 60"/>
                  <a:gd name="T8" fmla="*/ 48 w 48"/>
                  <a:gd name="T9" fmla="*/ 46 h 60"/>
                  <a:gd name="T10" fmla="*/ 48 w 48"/>
                  <a:gd name="T11" fmla="*/ 0 h 60"/>
                </a:gdLst>
                <a:ahLst/>
                <a:cxnLst>
                  <a:cxn ang="0">
                    <a:pos x="T0" y="T1"/>
                  </a:cxn>
                  <a:cxn ang="0">
                    <a:pos x="T2" y="T3"/>
                  </a:cxn>
                  <a:cxn ang="0">
                    <a:pos x="T4" y="T5"/>
                  </a:cxn>
                  <a:cxn ang="0">
                    <a:pos x="T6" y="T7"/>
                  </a:cxn>
                  <a:cxn ang="0">
                    <a:pos x="T8" y="T9"/>
                  </a:cxn>
                  <a:cxn ang="0">
                    <a:pos x="T10" y="T11"/>
                  </a:cxn>
                </a:cxnLst>
                <a:rect l="0" t="0" r="r" b="b"/>
                <a:pathLst>
                  <a:path w="48" h="60">
                    <a:moveTo>
                      <a:pt x="48" y="0"/>
                    </a:moveTo>
                    <a:lnTo>
                      <a:pt x="48" y="0"/>
                    </a:lnTo>
                    <a:lnTo>
                      <a:pt x="0" y="10"/>
                    </a:lnTo>
                    <a:lnTo>
                      <a:pt x="0" y="60"/>
                    </a:lnTo>
                    <a:lnTo>
                      <a:pt x="48" y="46"/>
                    </a:lnTo>
                    <a:lnTo>
                      <a:pt x="48" y="0"/>
                    </a:lnTo>
                  </a:path>
                </a:pathLst>
              </a:custGeom>
              <a:grpFill/>
              <a:ln>
                <a:noFill/>
              </a:ln>
            </p:spPr>
            <p:txBody>
              <a:bodyPr vert="horz" wrap="square" lIns="91440" tIns="45720" rIns="91440" bIns="45720" numCol="1" anchor="t" anchorCtr="0" compatLnSpc="1"/>
              <a:lstStyle/>
              <a:p>
                <a:endParaRPr lang="zh-CN" altLang="en-US"/>
              </a:p>
            </p:txBody>
          </p:sp>
          <p:sp>
            <p:nvSpPr>
              <p:cNvPr id="1558" name="Freeform 602"/>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559" name="Freeform 603"/>
              <p:cNvSpPr/>
              <p:nvPr/>
            </p:nvSpPr>
            <p:spPr bwMode="auto">
              <a:xfrm>
                <a:off x="4616" y="1342"/>
                <a:ext cx="18" cy="44"/>
              </a:xfrm>
              <a:custGeom>
                <a:avLst/>
                <a:gdLst>
                  <a:gd name="T0" fmla="*/ 18 w 18"/>
                  <a:gd name="T1" fmla="*/ 0 h 44"/>
                  <a:gd name="T2" fmla="*/ 18 w 18"/>
                  <a:gd name="T3" fmla="*/ 0 h 44"/>
                  <a:gd name="T4" fmla="*/ 0 w 18"/>
                  <a:gd name="T5" fmla="*/ 4 h 44"/>
                  <a:gd name="T6" fmla="*/ 0 w 18"/>
                  <a:gd name="T7" fmla="*/ 44 h 44"/>
                  <a:gd name="T8" fmla="*/ 18 w 18"/>
                  <a:gd name="T9" fmla="*/ 38 h 44"/>
                  <a:gd name="T10" fmla="*/ 18 w 18"/>
                  <a:gd name="T11" fmla="*/ 0 h 44"/>
                </a:gdLst>
                <a:ahLst/>
                <a:cxnLst>
                  <a:cxn ang="0">
                    <a:pos x="T0" y="T1"/>
                  </a:cxn>
                  <a:cxn ang="0">
                    <a:pos x="T2" y="T3"/>
                  </a:cxn>
                  <a:cxn ang="0">
                    <a:pos x="T4" y="T5"/>
                  </a:cxn>
                  <a:cxn ang="0">
                    <a:pos x="T6" y="T7"/>
                  </a:cxn>
                  <a:cxn ang="0">
                    <a:pos x="T8" y="T9"/>
                  </a:cxn>
                  <a:cxn ang="0">
                    <a:pos x="T10" y="T11"/>
                  </a:cxn>
                </a:cxnLst>
                <a:rect l="0" t="0" r="r" b="b"/>
                <a:pathLst>
                  <a:path w="18" h="44">
                    <a:moveTo>
                      <a:pt x="18" y="0"/>
                    </a:moveTo>
                    <a:lnTo>
                      <a:pt x="18" y="0"/>
                    </a:lnTo>
                    <a:lnTo>
                      <a:pt x="0" y="4"/>
                    </a:lnTo>
                    <a:lnTo>
                      <a:pt x="0" y="44"/>
                    </a:lnTo>
                    <a:lnTo>
                      <a:pt x="18" y="38"/>
                    </a:lnTo>
                    <a:lnTo>
                      <a:pt x="18" y="0"/>
                    </a:lnTo>
                  </a:path>
                </a:pathLst>
              </a:custGeom>
              <a:grpFill/>
              <a:ln>
                <a:noFill/>
              </a:ln>
            </p:spPr>
            <p:txBody>
              <a:bodyPr vert="horz" wrap="square" lIns="91440" tIns="45720" rIns="91440" bIns="45720" numCol="1" anchor="t" anchorCtr="0" compatLnSpc="1"/>
              <a:lstStyle/>
              <a:p>
                <a:endParaRPr lang="zh-CN" altLang="en-US"/>
              </a:p>
            </p:txBody>
          </p:sp>
          <p:sp>
            <p:nvSpPr>
              <p:cNvPr id="1560" name="Freeform 604"/>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561" name="Freeform 605"/>
              <p:cNvSpPr/>
              <p:nvPr/>
            </p:nvSpPr>
            <p:spPr bwMode="auto">
              <a:xfrm>
                <a:off x="4658" y="1324"/>
                <a:ext cx="56" cy="48"/>
              </a:xfrm>
              <a:custGeom>
                <a:avLst/>
                <a:gdLst>
                  <a:gd name="T0" fmla="*/ 56 w 56"/>
                  <a:gd name="T1" fmla="*/ 0 h 48"/>
                  <a:gd name="T2" fmla="*/ 56 w 56"/>
                  <a:gd name="T3" fmla="*/ 0 h 48"/>
                  <a:gd name="T4" fmla="*/ 24 w 56"/>
                  <a:gd name="T5" fmla="*/ 8 h 48"/>
                  <a:gd name="T6" fmla="*/ 24 w 56"/>
                  <a:gd name="T7" fmla="*/ 8 h 48"/>
                  <a:gd name="T8" fmla="*/ 24 w 56"/>
                  <a:gd name="T9" fmla="*/ 8 h 48"/>
                  <a:gd name="T10" fmla="*/ 24 w 56"/>
                  <a:gd name="T11" fmla="*/ 8 h 48"/>
                  <a:gd name="T12" fmla="*/ 24 w 56"/>
                  <a:gd name="T13" fmla="*/ 8 h 48"/>
                  <a:gd name="T14" fmla="*/ 24 w 56"/>
                  <a:gd name="T15" fmla="*/ 8 h 48"/>
                  <a:gd name="T16" fmla="*/ 24 w 56"/>
                  <a:gd name="T17" fmla="*/ 8 h 48"/>
                  <a:gd name="T18" fmla="*/ 0 w 56"/>
                  <a:gd name="T19" fmla="*/ 12 h 48"/>
                  <a:gd name="T20" fmla="*/ 0 w 56"/>
                  <a:gd name="T21" fmla="*/ 48 h 48"/>
                  <a:gd name="T22" fmla="*/ 56 w 56"/>
                  <a:gd name="T23" fmla="*/ 30 h 48"/>
                  <a:gd name="T24" fmla="*/ 56 w 5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8">
                    <a:moveTo>
                      <a:pt x="56" y="0"/>
                    </a:moveTo>
                    <a:lnTo>
                      <a:pt x="56" y="0"/>
                    </a:lnTo>
                    <a:lnTo>
                      <a:pt x="24" y="8"/>
                    </a:lnTo>
                    <a:lnTo>
                      <a:pt x="24" y="8"/>
                    </a:lnTo>
                    <a:lnTo>
                      <a:pt x="24" y="8"/>
                    </a:lnTo>
                    <a:lnTo>
                      <a:pt x="24" y="8"/>
                    </a:lnTo>
                    <a:lnTo>
                      <a:pt x="24" y="8"/>
                    </a:lnTo>
                    <a:lnTo>
                      <a:pt x="24" y="8"/>
                    </a:lnTo>
                    <a:lnTo>
                      <a:pt x="24" y="8"/>
                    </a:lnTo>
                    <a:lnTo>
                      <a:pt x="0" y="12"/>
                    </a:lnTo>
                    <a:lnTo>
                      <a:pt x="0" y="48"/>
                    </a:lnTo>
                    <a:lnTo>
                      <a:pt x="56" y="30"/>
                    </a:lnTo>
                    <a:lnTo>
                      <a:pt x="56" y="0"/>
                    </a:lnTo>
                  </a:path>
                </a:pathLst>
              </a:custGeom>
              <a:grpFill/>
              <a:ln>
                <a:noFill/>
              </a:ln>
            </p:spPr>
            <p:txBody>
              <a:bodyPr vert="horz" wrap="square" lIns="91440" tIns="45720" rIns="91440" bIns="45720" numCol="1" anchor="t" anchorCtr="0" compatLnSpc="1"/>
              <a:lstStyle/>
              <a:p>
                <a:endParaRPr lang="zh-CN" altLang="en-US"/>
              </a:p>
            </p:txBody>
          </p:sp>
          <p:sp>
            <p:nvSpPr>
              <p:cNvPr id="1562" name="Freeform 606"/>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563" name="Freeform 607"/>
              <p:cNvSpPr/>
              <p:nvPr/>
            </p:nvSpPr>
            <p:spPr bwMode="auto">
              <a:xfrm>
                <a:off x="4738" y="1314"/>
                <a:ext cx="24" cy="32"/>
              </a:xfrm>
              <a:custGeom>
                <a:avLst/>
                <a:gdLst>
                  <a:gd name="T0" fmla="*/ 24 w 24"/>
                  <a:gd name="T1" fmla="*/ 0 h 32"/>
                  <a:gd name="T2" fmla="*/ 24 w 24"/>
                  <a:gd name="T3" fmla="*/ 0 h 32"/>
                  <a:gd name="T4" fmla="*/ 0 w 24"/>
                  <a:gd name="T5" fmla="*/ 6 h 32"/>
                  <a:gd name="T6" fmla="*/ 0 w 24"/>
                  <a:gd name="T7" fmla="*/ 32 h 32"/>
                  <a:gd name="T8" fmla="*/ 0 w 24"/>
                  <a:gd name="T9" fmla="*/ 32 h 32"/>
                  <a:gd name="T10" fmla="*/ 24 w 24"/>
                  <a:gd name="T11" fmla="*/ 26 h 32"/>
                  <a:gd name="T12" fmla="*/ 24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0"/>
                    </a:moveTo>
                    <a:lnTo>
                      <a:pt x="24" y="0"/>
                    </a:lnTo>
                    <a:lnTo>
                      <a:pt x="0" y="6"/>
                    </a:lnTo>
                    <a:lnTo>
                      <a:pt x="0" y="32"/>
                    </a:lnTo>
                    <a:lnTo>
                      <a:pt x="0" y="32"/>
                    </a:lnTo>
                    <a:lnTo>
                      <a:pt x="24" y="26"/>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564" name="Freeform 608"/>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565" name="Freeform 609"/>
              <p:cNvSpPr/>
              <p:nvPr/>
            </p:nvSpPr>
            <p:spPr bwMode="auto">
              <a:xfrm>
                <a:off x="4516" y="1448"/>
                <a:ext cx="36" cy="62"/>
              </a:xfrm>
              <a:custGeom>
                <a:avLst/>
                <a:gdLst>
                  <a:gd name="T0" fmla="*/ 36 w 36"/>
                  <a:gd name="T1" fmla="*/ 0 h 62"/>
                  <a:gd name="T2" fmla="*/ 36 w 36"/>
                  <a:gd name="T3" fmla="*/ 0 h 62"/>
                  <a:gd name="T4" fmla="*/ 0 w 36"/>
                  <a:gd name="T5" fmla="*/ 12 h 62"/>
                  <a:gd name="T6" fmla="*/ 0 w 36"/>
                  <a:gd name="T7" fmla="*/ 62 h 62"/>
                  <a:gd name="T8" fmla="*/ 36 w 36"/>
                  <a:gd name="T9" fmla="*/ 46 h 62"/>
                  <a:gd name="T10" fmla="*/ 36 w 36"/>
                  <a:gd name="T11" fmla="*/ 0 h 62"/>
                </a:gdLst>
                <a:ahLst/>
                <a:cxnLst>
                  <a:cxn ang="0">
                    <a:pos x="T0" y="T1"/>
                  </a:cxn>
                  <a:cxn ang="0">
                    <a:pos x="T2" y="T3"/>
                  </a:cxn>
                  <a:cxn ang="0">
                    <a:pos x="T4" y="T5"/>
                  </a:cxn>
                  <a:cxn ang="0">
                    <a:pos x="T6" y="T7"/>
                  </a:cxn>
                  <a:cxn ang="0">
                    <a:pos x="T8" y="T9"/>
                  </a:cxn>
                  <a:cxn ang="0">
                    <a:pos x="T10" y="T11"/>
                  </a:cxn>
                </a:cxnLst>
                <a:rect l="0" t="0" r="r" b="b"/>
                <a:pathLst>
                  <a:path w="36" h="62">
                    <a:moveTo>
                      <a:pt x="36" y="0"/>
                    </a:moveTo>
                    <a:lnTo>
                      <a:pt x="36" y="0"/>
                    </a:lnTo>
                    <a:lnTo>
                      <a:pt x="0" y="12"/>
                    </a:lnTo>
                    <a:lnTo>
                      <a:pt x="0" y="62"/>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grpSp>
        <p:grpSp>
          <p:nvGrpSpPr>
            <p:cNvPr id="370" name="Group 811"/>
            <p:cNvGrpSpPr/>
            <p:nvPr/>
          </p:nvGrpSpPr>
          <p:grpSpPr bwMode="auto">
            <a:xfrm>
              <a:off x="-4373911" y="-404813"/>
              <a:ext cx="2409908" cy="3767136"/>
              <a:chOff x="4516" y="1332"/>
              <a:chExt cx="1518" cy="2373"/>
            </a:xfrm>
            <a:grpFill/>
          </p:grpSpPr>
          <p:sp>
            <p:nvSpPr>
              <p:cNvPr id="1166" name="Freeform 611"/>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close/>
                  </a:path>
                </a:pathLst>
              </a:custGeom>
              <a:grpFill/>
              <a:ln>
                <a:noFill/>
              </a:ln>
            </p:spPr>
            <p:txBody>
              <a:bodyPr vert="horz" wrap="square" lIns="91440" tIns="45720" rIns="91440" bIns="45720" numCol="1" anchor="t" anchorCtr="0" compatLnSpc="1"/>
              <a:lstStyle/>
              <a:p>
                <a:endParaRPr lang="zh-CN" altLang="en-US"/>
              </a:p>
            </p:txBody>
          </p:sp>
          <p:sp>
            <p:nvSpPr>
              <p:cNvPr id="1167" name="Freeform 612"/>
              <p:cNvSpPr/>
              <p:nvPr/>
            </p:nvSpPr>
            <p:spPr bwMode="auto">
              <a:xfrm>
                <a:off x="4576" y="1404"/>
                <a:ext cx="104" cy="80"/>
              </a:xfrm>
              <a:custGeom>
                <a:avLst/>
                <a:gdLst>
                  <a:gd name="T0" fmla="*/ 104 w 104"/>
                  <a:gd name="T1" fmla="*/ 0 h 80"/>
                  <a:gd name="T2" fmla="*/ 104 w 104"/>
                  <a:gd name="T3" fmla="*/ 0 h 80"/>
                  <a:gd name="T4" fmla="*/ 0 w 104"/>
                  <a:gd name="T5" fmla="*/ 36 h 80"/>
                  <a:gd name="T6" fmla="*/ 0 w 104"/>
                  <a:gd name="T7" fmla="*/ 80 h 80"/>
                  <a:gd name="T8" fmla="*/ 104 w 104"/>
                  <a:gd name="T9" fmla="*/ 34 h 80"/>
                  <a:gd name="T10" fmla="*/ 104 w 104"/>
                  <a:gd name="T11" fmla="*/ 0 h 80"/>
                </a:gdLst>
                <a:ahLst/>
                <a:cxnLst>
                  <a:cxn ang="0">
                    <a:pos x="T0" y="T1"/>
                  </a:cxn>
                  <a:cxn ang="0">
                    <a:pos x="T2" y="T3"/>
                  </a:cxn>
                  <a:cxn ang="0">
                    <a:pos x="T4" y="T5"/>
                  </a:cxn>
                  <a:cxn ang="0">
                    <a:pos x="T6" y="T7"/>
                  </a:cxn>
                  <a:cxn ang="0">
                    <a:pos x="T8" y="T9"/>
                  </a:cxn>
                  <a:cxn ang="0">
                    <a:pos x="T10" y="T11"/>
                  </a:cxn>
                </a:cxnLst>
                <a:rect l="0" t="0" r="r" b="b"/>
                <a:pathLst>
                  <a:path w="104" h="80">
                    <a:moveTo>
                      <a:pt x="104" y="0"/>
                    </a:moveTo>
                    <a:lnTo>
                      <a:pt x="104" y="0"/>
                    </a:lnTo>
                    <a:lnTo>
                      <a:pt x="0" y="36"/>
                    </a:lnTo>
                    <a:lnTo>
                      <a:pt x="0" y="80"/>
                    </a:lnTo>
                    <a:lnTo>
                      <a:pt x="104" y="34"/>
                    </a:lnTo>
                    <a:lnTo>
                      <a:pt x="104" y="0"/>
                    </a:lnTo>
                  </a:path>
                </a:pathLst>
              </a:custGeom>
              <a:grpFill/>
              <a:ln>
                <a:noFill/>
              </a:ln>
            </p:spPr>
            <p:txBody>
              <a:bodyPr vert="horz" wrap="square" lIns="91440" tIns="45720" rIns="91440" bIns="45720" numCol="1" anchor="t" anchorCtr="0" compatLnSpc="1"/>
              <a:lstStyle/>
              <a:p>
                <a:endParaRPr lang="zh-CN" altLang="en-US"/>
              </a:p>
            </p:txBody>
          </p:sp>
          <p:sp>
            <p:nvSpPr>
              <p:cNvPr id="1168" name="Freeform 613"/>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1169" name="Freeform 614"/>
              <p:cNvSpPr/>
              <p:nvPr/>
            </p:nvSpPr>
            <p:spPr bwMode="auto">
              <a:xfrm>
                <a:off x="4704" y="1376"/>
                <a:ext cx="58" cy="50"/>
              </a:xfrm>
              <a:custGeom>
                <a:avLst/>
                <a:gdLst>
                  <a:gd name="T0" fmla="*/ 58 w 58"/>
                  <a:gd name="T1" fmla="*/ 0 h 50"/>
                  <a:gd name="T2" fmla="*/ 0 w 58"/>
                  <a:gd name="T3" fmla="*/ 20 h 50"/>
                  <a:gd name="T4" fmla="*/ 0 w 58"/>
                  <a:gd name="T5" fmla="*/ 50 h 50"/>
                  <a:gd name="T6" fmla="*/ 58 w 58"/>
                  <a:gd name="T7" fmla="*/ 24 h 50"/>
                  <a:gd name="T8" fmla="*/ 58 w 58"/>
                  <a:gd name="T9" fmla="*/ 0 h 50"/>
                </a:gdLst>
                <a:ahLst/>
                <a:cxnLst>
                  <a:cxn ang="0">
                    <a:pos x="T0" y="T1"/>
                  </a:cxn>
                  <a:cxn ang="0">
                    <a:pos x="T2" y="T3"/>
                  </a:cxn>
                  <a:cxn ang="0">
                    <a:pos x="T4" y="T5"/>
                  </a:cxn>
                  <a:cxn ang="0">
                    <a:pos x="T6" y="T7"/>
                  </a:cxn>
                  <a:cxn ang="0">
                    <a:pos x="T8" y="T9"/>
                  </a:cxn>
                </a:cxnLst>
                <a:rect l="0" t="0" r="r" b="b"/>
                <a:pathLst>
                  <a:path w="58" h="50">
                    <a:moveTo>
                      <a:pt x="58" y="0"/>
                    </a:moveTo>
                    <a:lnTo>
                      <a:pt x="0" y="20"/>
                    </a:lnTo>
                    <a:lnTo>
                      <a:pt x="0" y="50"/>
                    </a:lnTo>
                    <a:lnTo>
                      <a:pt x="58" y="24"/>
                    </a:lnTo>
                    <a:lnTo>
                      <a:pt x="58" y="0"/>
                    </a:lnTo>
                  </a:path>
                </a:pathLst>
              </a:custGeom>
              <a:grpFill/>
              <a:ln>
                <a:noFill/>
              </a:ln>
            </p:spPr>
            <p:txBody>
              <a:bodyPr vert="horz" wrap="square" lIns="91440" tIns="45720" rIns="91440" bIns="45720" numCol="1" anchor="t" anchorCtr="0" compatLnSpc="1"/>
              <a:lstStyle/>
              <a:p>
                <a:endParaRPr lang="zh-CN" altLang="en-US"/>
              </a:p>
            </p:txBody>
          </p:sp>
          <p:sp>
            <p:nvSpPr>
              <p:cNvPr id="1170" name="Freeform 615"/>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close/>
                  </a:path>
                </a:pathLst>
              </a:custGeom>
              <a:grpFill/>
              <a:ln>
                <a:noFill/>
              </a:ln>
            </p:spPr>
            <p:txBody>
              <a:bodyPr vert="horz" wrap="square" lIns="91440" tIns="45720" rIns="91440" bIns="45720" numCol="1" anchor="t" anchorCtr="0" compatLnSpc="1"/>
              <a:lstStyle/>
              <a:p>
                <a:endParaRPr lang="zh-CN" altLang="en-US"/>
              </a:p>
            </p:txBody>
          </p:sp>
          <p:sp>
            <p:nvSpPr>
              <p:cNvPr id="1171" name="Freeform 616"/>
              <p:cNvSpPr/>
              <p:nvPr/>
            </p:nvSpPr>
            <p:spPr bwMode="auto">
              <a:xfrm>
                <a:off x="4516" y="1506"/>
                <a:ext cx="94" cy="92"/>
              </a:xfrm>
              <a:custGeom>
                <a:avLst/>
                <a:gdLst>
                  <a:gd name="T0" fmla="*/ 94 w 94"/>
                  <a:gd name="T1" fmla="*/ 0 h 92"/>
                  <a:gd name="T2" fmla="*/ 0 w 94"/>
                  <a:gd name="T3" fmla="*/ 42 h 92"/>
                  <a:gd name="T4" fmla="*/ 0 w 94"/>
                  <a:gd name="T5" fmla="*/ 92 h 92"/>
                  <a:gd name="T6" fmla="*/ 94 w 94"/>
                  <a:gd name="T7" fmla="*/ 42 h 92"/>
                  <a:gd name="T8" fmla="*/ 94 w 94"/>
                  <a:gd name="T9" fmla="*/ 0 h 92"/>
                </a:gdLst>
                <a:ahLst/>
                <a:cxnLst>
                  <a:cxn ang="0">
                    <a:pos x="T0" y="T1"/>
                  </a:cxn>
                  <a:cxn ang="0">
                    <a:pos x="T2" y="T3"/>
                  </a:cxn>
                  <a:cxn ang="0">
                    <a:pos x="T4" y="T5"/>
                  </a:cxn>
                  <a:cxn ang="0">
                    <a:pos x="T6" y="T7"/>
                  </a:cxn>
                  <a:cxn ang="0">
                    <a:pos x="T8" y="T9"/>
                  </a:cxn>
                </a:cxnLst>
                <a:rect l="0" t="0" r="r" b="b"/>
                <a:pathLst>
                  <a:path w="94" h="92">
                    <a:moveTo>
                      <a:pt x="94" y="0"/>
                    </a:moveTo>
                    <a:lnTo>
                      <a:pt x="0" y="42"/>
                    </a:lnTo>
                    <a:lnTo>
                      <a:pt x="0" y="92"/>
                    </a:lnTo>
                    <a:lnTo>
                      <a:pt x="94" y="42"/>
                    </a:lnTo>
                    <a:lnTo>
                      <a:pt x="94" y="0"/>
                    </a:lnTo>
                  </a:path>
                </a:pathLst>
              </a:custGeom>
              <a:grpFill/>
              <a:ln>
                <a:noFill/>
              </a:ln>
            </p:spPr>
            <p:txBody>
              <a:bodyPr vert="horz" wrap="square" lIns="91440" tIns="45720" rIns="91440" bIns="45720" numCol="1" anchor="t" anchorCtr="0" compatLnSpc="1"/>
              <a:lstStyle/>
              <a:p>
                <a:endParaRPr lang="zh-CN" altLang="en-US"/>
              </a:p>
            </p:txBody>
          </p:sp>
          <p:sp>
            <p:nvSpPr>
              <p:cNvPr id="1172" name="Freeform 617"/>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73" name="Freeform 618"/>
              <p:cNvSpPr/>
              <p:nvPr/>
            </p:nvSpPr>
            <p:spPr bwMode="auto">
              <a:xfrm>
                <a:off x="4634" y="1464"/>
                <a:ext cx="76" cy="70"/>
              </a:xfrm>
              <a:custGeom>
                <a:avLst/>
                <a:gdLst>
                  <a:gd name="T0" fmla="*/ 76 w 76"/>
                  <a:gd name="T1" fmla="*/ 0 h 70"/>
                  <a:gd name="T2" fmla="*/ 0 w 76"/>
                  <a:gd name="T3" fmla="*/ 32 h 70"/>
                  <a:gd name="T4" fmla="*/ 0 w 76"/>
                  <a:gd name="T5" fmla="*/ 70 h 70"/>
                  <a:gd name="T6" fmla="*/ 0 w 76"/>
                  <a:gd name="T7" fmla="*/ 70 h 70"/>
                  <a:gd name="T8" fmla="*/ 76 w 76"/>
                  <a:gd name="T9" fmla="*/ 30 h 70"/>
                  <a:gd name="T10" fmla="*/ 76 w 76"/>
                  <a:gd name="T11" fmla="*/ 0 h 70"/>
                </a:gdLst>
                <a:ahLst/>
                <a:cxnLst>
                  <a:cxn ang="0">
                    <a:pos x="T0" y="T1"/>
                  </a:cxn>
                  <a:cxn ang="0">
                    <a:pos x="T2" y="T3"/>
                  </a:cxn>
                  <a:cxn ang="0">
                    <a:pos x="T4" y="T5"/>
                  </a:cxn>
                  <a:cxn ang="0">
                    <a:pos x="T6" y="T7"/>
                  </a:cxn>
                  <a:cxn ang="0">
                    <a:pos x="T8" y="T9"/>
                  </a:cxn>
                  <a:cxn ang="0">
                    <a:pos x="T10" y="T11"/>
                  </a:cxn>
                </a:cxnLst>
                <a:rect l="0" t="0" r="r" b="b"/>
                <a:pathLst>
                  <a:path w="76" h="70">
                    <a:moveTo>
                      <a:pt x="76" y="0"/>
                    </a:moveTo>
                    <a:lnTo>
                      <a:pt x="0" y="32"/>
                    </a:lnTo>
                    <a:lnTo>
                      <a:pt x="0" y="70"/>
                    </a:lnTo>
                    <a:lnTo>
                      <a:pt x="0" y="7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74" name="Freeform 619"/>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175" name="Freeform 620"/>
              <p:cNvSpPr/>
              <p:nvPr/>
            </p:nvSpPr>
            <p:spPr bwMode="auto">
              <a:xfrm>
                <a:off x="4734" y="1442"/>
                <a:ext cx="28" cy="40"/>
              </a:xfrm>
              <a:custGeom>
                <a:avLst/>
                <a:gdLst>
                  <a:gd name="T0" fmla="*/ 28 w 28"/>
                  <a:gd name="T1" fmla="*/ 0 h 40"/>
                  <a:gd name="T2" fmla="*/ 28 w 28"/>
                  <a:gd name="T3" fmla="*/ 0 h 40"/>
                  <a:gd name="T4" fmla="*/ 0 w 28"/>
                  <a:gd name="T5" fmla="*/ 12 h 40"/>
                  <a:gd name="T6" fmla="*/ 0 w 28"/>
                  <a:gd name="T7" fmla="*/ 40 h 40"/>
                  <a:gd name="T8" fmla="*/ 28 w 28"/>
                  <a:gd name="T9" fmla="*/ 24 h 40"/>
                  <a:gd name="T10" fmla="*/ 28 w 28"/>
                  <a:gd name="T11" fmla="*/ 0 h 40"/>
                </a:gdLst>
                <a:ahLst/>
                <a:cxnLst>
                  <a:cxn ang="0">
                    <a:pos x="T0" y="T1"/>
                  </a:cxn>
                  <a:cxn ang="0">
                    <a:pos x="T2" y="T3"/>
                  </a:cxn>
                  <a:cxn ang="0">
                    <a:pos x="T4" y="T5"/>
                  </a:cxn>
                  <a:cxn ang="0">
                    <a:pos x="T6" y="T7"/>
                  </a:cxn>
                  <a:cxn ang="0">
                    <a:pos x="T8" y="T9"/>
                  </a:cxn>
                  <a:cxn ang="0">
                    <a:pos x="T10" y="T11"/>
                  </a:cxn>
                </a:cxnLst>
                <a:rect l="0" t="0" r="r" b="b"/>
                <a:pathLst>
                  <a:path w="28" h="40">
                    <a:moveTo>
                      <a:pt x="28" y="0"/>
                    </a:moveTo>
                    <a:lnTo>
                      <a:pt x="28" y="0"/>
                    </a:lnTo>
                    <a:lnTo>
                      <a:pt x="0" y="12"/>
                    </a:lnTo>
                    <a:lnTo>
                      <a:pt x="0" y="40"/>
                    </a:lnTo>
                    <a:lnTo>
                      <a:pt x="28" y="24"/>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176" name="Freeform 621"/>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177" name="Freeform 622"/>
              <p:cNvSpPr/>
              <p:nvPr/>
            </p:nvSpPr>
            <p:spPr bwMode="auto">
              <a:xfrm>
                <a:off x="4516" y="1616"/>
                <a:ext cx="40" cy="72"/>
              </a:xfrm>
              <a:custGeom>
                <a:avLst/>
                <a:gdLst>
                  <a:gd name="T0" fmla="*/ 40 w 40"/>
                  <a:gd name="T1" fmla="*/ 0 h 72"/>
                  <a:gd name="T2" fmla="*/ 40 w 40"/>
                  <a:gd name="T3" fmla="*/ 0 h 72"/>
                  <a:gd name="T4" fmla="*/ 0 w 40"/>
                  <a:gd name="T5" fmla="*/ 22 h 72"/>
                  <a:gd name="T6" fmla="*/ 0 w 40"/>
                  <a:gd name="T7" fmla="*/ 72 h 72"/>
                  <a:gd name="T8" fmla="*/ 40 w 40"/>
                  <a:gd name="T9" fmla="*/ 46 h 72"/>
                  <a:gd name="T10" fmla="*/ 40 w 40"/>
                  <a:gd name="T11" fmla="*/ 0 h 72"/>
                </a:gdLst>
                <a:ahLst/>
                <a:cxnLst>
                  <a:cxn ang="0">
                    <a:pos x="T0" y="T1"/>
                  </a:cxn>
                  <a:cxn ang="0">
                    <a:pos x="T2" y="T3"/>
                  </a:cxn>
                  <a:cxn ang="0">
                    <a:pos x="T4" y="T5"/>
                  </a:cxn>
                  <a:cxn ang="0">
                    <a:pos x="T6" y="T7"/>
                  </a:cxn>
                  <a:cxn ang="0">
                    <a:pos x="T8" y="T9"/>
                  </a:cxn>
                  <a:cxn ang="0">
                    <a:pos x="T10" y="T11"/>
                  </a:cxn>
                </a:cxnLst>
                <a:rect l="0" t="0" r="r" b="b"/>
                <a:pathLst>
                  <a:path w="40" h="72">
                    <a:moveTo>
                      <a:pt x="40" y="0"/>
                    </a:moveTo>
                    <a:lnTo>
                      <a:pt x="40" y="0"/>
                    </a:lnTo>
                    <a:lnTo>
                      <a:pt x="0" y="22"/>
                    </a:lnTo>
                    <a:lnTo>
                      <a:pt x="0" y="72"/>
                    </a:lnTo>
                    <a:lnTo>
                      <a:pt x="40" y="46"/>
                    </a:lnTo>
                    <a:lnTo>
                      <a:pt x="40" y="0"/>
                    </a:lnTo>
                  </a:path>
                </a:pathLst>
              </a:custGeom>
              <a:grpFill/>
              <a:ln>
                <a:noFill/>
              </a:ln>
            </p:spPr>
            <p:txBody>
              <a:bodyPr vert="horz" wrap="square" lIns="91440" tIns="45720" rIns="91440" bIns="45720" numCol="1" anchor="t" anchorCtr="0" compatLnSpc="1"/>
              <a:lstStyle/>
              <a:p>
                <a:endParaRPr lang="zh-CN" altLang="en-US"/>
              </a:p>
            </p:txBody>
          </p:sp>
          <p:sp>
            <p:nvSpPr>
              <p:cNvPr id="1178" name="Freeform 623"/>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179" name="Freeform 624"/>
              <p:cNvSpPr/>
              <p:nvPr/>
            </p:nvSpPr>
            <p:spPr bwMode="auto">
              <a:xfrm>
                <a:off x="4612" y="1574"/>
                <a:ext cx="22" cy="52"/>
              </a:xfrm>
              <a:custGeom>
                <a:avLst/>
                <a:gdLst>
                  <a:gd name="T0" fmla="*/ 22 w 22"/>
                  <a:gd name="T1" fmla="*/ 0 h 52"/>
                  <a:gd name="T2" fmla="*/ 22 w 22"/>
                  <a:gd name="T3" fmla="*/ 0 h 52"/>
                  <a:gd name="T4" fmla="*/ 0 w 22"/>
                  <a:gd name="T5" fmla="*/ 12 h 52"/>
                  <a:gd name="T6" fmla="*/ 0 w 22"/>
                  <a:gd name="T7" fmla="*/ 52 h 52"/>
                  <a:gd name="T8" fmla="*/ 22 w 22"/>
                  <a:gd name="T9" fmla="*/ 38 h 52"/>
                  <a:gd name="T10" fmla="*/ 22 w 22"/>
                  <a:gd name="T11" fmla="*/ 0 h 52"/>
                </a:gdLst>
                <a:ahLst/>
                <a:cxnLst>
                  <a:cxn ang="0">
                    <a:pos x="T0" y="T1"/>
                  </a:cxn>
                  <a:cxn ang="0">
                    <a:pos x="T2" y="T3"/>
                  </a:cxn>
                  <a:cxn ang="0">
                    <a:pos x="T4" y="T5"/>
                  </a:cxn>
                  <a:cxn ang="0">
                    <a:pos x="T6" y="T7"/>
                  </a:cxn>
                  <a:cxn ang="0">
                    <a:pos x="T8" y="T9"/>
                  </a:cxn>
                  <a:cxn ang="0">
                    <a:pos x="T10" y="T11"/>
                  </a:cxn>
                </a:cxnLst>
                <a:rect l="0" t="0" r="r" b="b"/>
                <a:pathLst>
                  <a:path w="22" h="52">
                    <a:moveTo>
                      <a:pt x="22" y="0"/>
                    </a:moveTo>
                    <a:lnTo>
                      <a:pt x="22" y="0"/>
                    </a:lnTo>
                    <a:lnTo>
                      <a:pt x="0" y="12"/>
                    </a:lnTo>
                    <a:lnTo>
                      <a:pt x="0" y="52"/>
                    </a:lnTo>
                    <a:lnTo>
                      <a:pt x="22" y="38"/>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180" name="Freeform 625"/>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81" name="Freeform 626"/>
              <p:cNvSpPr/>
              <p:nvPr/>
            </p:nvSpPr>
            <p:spPr bwMode="auto">
              <a:xfrm>
                <a:off x="4658" y="1542"/>
                <a:ext cx="36" cy="56"/>
              </a:xfrm>
              <a:custGeom>
                <a:avLst/>
                <a:gdLst>
                  <a:gd name="T0" fmla="*/ 36 w 36"/>
                  <a:gd name="T1" fmla="*/ 0 h 56"/>
                  <a:gd name="T2" fmla="*/ 36 w 36"/>
                  <a:gd name="T3" fmla="*/ 0 h 56"/>
                  <a:gd name="T4" fmla="*/ 0 w 36"/>
                  <a:gd name="T5" fmla="*/ 20 h 56"/>
                  <a:gd name="T6" fmla="*/ 0 w 36"/>
                  <a:gd name="T7" fmla="*/ 56 h 56"/>
                  <a:gd name="T8" fmla="*/ 36 w 36"/>
                  <a:gd name="T9" fmla="*/ 32 h 56"/>
                  <a:gd name="T10" fmla="*/ 36 w 36"/>
                  <a:gd name="T11" fmla="*/ 0 h 56"/>
                </a:gdLst>
                <a:ahLst/>
                <a:cxnLst>
                  <a:cxn ang="0">
                    <a:pos x="T0" y="T1"/>
                  </a:cxn>
                  <a:cxn ang="0">
                    <a:pos x="T2" y="T3"/>
                  </a:cxn>
                  <a:cxn ang="0">
                    <a:pos x="T4" y="T5"/>
                  </a:cxn>
                  <a:cxn ang="0">
                    <a:pos x="T6" y="T7"/>
                  </a:cxn>
                  <a:cxn ang="0">
                    <a:pos x="T8" y="T9"/>
                  </a:cxn>
                  <a:cxn ang="0">
                    <a:pos x="T10" y="T11"/>
                  </a:cxn>
                </a:cxnLst>
                <a:rect l="0" t="0" r="r" b="b"/>
                <a:pathLst>
                  <a:path w="36" h="56">
                    <a:moveTo>
                      <a:pt x="36" y="0"/>
                    </a:moveTo>
                    <a:lnTo>
                      <a:pt x="36" y="0"/>
                    </a:lnTo>
                    <a:lnTo>
                      <a:pt x="0" y="20"/>
                    </a:lnTo>
                    <a:lnTo>
                      <a:pt x="0" y="56"/>
                    </a:lnTo>
                    <a:lnTo>
                      <a:pt x="36" y="3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82" name="Freeform 627"/>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183" name="Freeform 628"/>
              <p:cNvSpPr/>
              <p:nvPr/>
            </p:nvSpPr>
            <p:spPr bwMode="auto">
              <a:xfrm>
                <a:off x="4718" y="1506"/>
                <a:ext cx="44" cy="52"/>
              </a:xfrm>
              <a:custGeom>
                <a:avLst/>
                <a:gdLst>
                  <a:gd name="T0" fmla="*/ 44 w 44"/>
                  <a:gd name="T1" fmla="*/ 0 h 52"/>
                  <a:gd name="T2" fmla="*/ 0 w 44"/>
                  <a:gd name="T3" fmla="*/ 24 h 52"/>
                  <a:gd name="T4" fmla="*/ 0 w 44"/>
                  <a:gd name="T5" fmla="*/ 52 h 52"/>
                  <a:gd name="T6" fmla="*/ 44 w 44"/>
                  <a:gd name="T7" fmla="*/ 26 h 52"/>
                  <a:gd name="T8" fmla="*/ 44 w 44"/>
                  <a:gd name="T9" fmla="*/ 0 h 52"/>
                </a:gdLst>
                <a:ahLst/>
                <a:cxnLst>
                  <a:cxn ang="0">
                    <a:pos x="T0" y="T1"/>
                  </a:cxn>
                  <a:cxn ang="0">
                    <a:pos x="T2" y="T3"/>
                  </a:cxn>
                  <a:cxn ang="0">
                    <a:pos x="T4" y="T5"/>
                  </a:cxn>
                  <a:cxn ang="0">
                    <a:pos x="T6" y="T7"/>
                  </a:cxn>
                  <a:cxn ang="0">
                    <a:pos x="T8" y="T9"/>
                  </a:cxn>
                </a:cxnLst>
                <a:rect l="0" t="0" r="r" b="b"/>
                <a:pathLst>
                  <a:path w="44" h="52">
                    <a:moveTo>
                      <a:pt x="44" y="0"/>
                    </a:moveTo>
                    <a:lnTo>
                      <a:pt x="0" y="24"/>
                    </a:lnTo>
                    <a:lnTo>
                      <a:pt x="0" y="52"/>
                    </a:lnTo>
                    <a:lnTo>
                      <a:pt x="44" y="26"/>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184" name="Freeform 629"/>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185" name="Freeform 630"/>
              <p:cNvSpPr/>
              <p:nvPr/>
            </p:nvSpPr>
            <p:spPr bwMode="auto">
              <a:xfrm>
                <a:off x="4516" y="1682"/>
                <a:ext cx="64" cy="86"/>
              </a:xfrm>
              <a:custGeom>
                <a:avLst/>
                <a:gdLst>
                  <a:gd name="T0" fmla="*/ 64 w 64"/>
                  <a:gd name="T1" fmla="*/ 0 h 86"/>
                  <a:gd name="T2" fmla="*/ 64 w 64"/>
                  <a:gd name="T3" fmla="*/ 0 h 86"/>
                  <a:gd name="T4" fmla="*/ 0 w 64"/>
                  <a:gd name="T5" fmla="*/ 36 h 86"/>
                  <a:gd name="T6" fmla="*/ 0 w 64"/>
                  <a:gd name="T7" fmla="*/ 86 h 86"/>
                  <a:gd name="T8" fmla="*/ 64 w 64"/>
                  <a:gd name="T9" fmla="*/ 42 h 86"/>
                  <a:gd name="T10" fmla="*/ 64 w 64"/>
                  <a:gd name="T11" fmla="*/ 0 h 86"/>
                </a:gdLst>
                <a:ahLst/>
                <a:cxnLst>
                  <a:cxn ang="0">
                    <a:pos x="T0" y="T1"/>
                  </a:cxn>
                  <a:cxn ang="0">
                    <a:pos x="T2" y="T3"/>
                  </a:cxn>
                  <a:cxn ang="0">
                    <a:pos x="T4" y="T5"/>
                  </a:cxn>
                  <a:cxn ang="0">
                    <a:pos x="T6" y="T7"/>
                  </a:cxn>
                  <a:cxn ang="0">
                    <a:pos x="T8" y="T9"/>
                  </a:cxn>
                  <a:cxn ang="0">
                    <a:pos x="T10" y="T11"/>
                  </a:cxn>
                </a:cxnLst>
                <a:rect l="0" t="0" r="r" b="b"/>
                <a:pathLst>
                  <a:path w="64" h="86">
                    <a:moveTo>
                      <a:pt x="64" y="0"/>
                    </a:moveTo>
                    <a:lnTo>
                      <a:pt x="64" y="0"/>
                    </a:lnTo>
                    <a:lnTo>
                      <a:pt x="0" y="36"/>
                    </a:lnTo>
                    <a:lnTo>
                      <a:pt x="0" y="86"/>
                    </a:lnTo>
                    <a:lnTo>
                      <a:pt x="64" y="42"/>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186" name="Freeform 631"/>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187" name="Freeform 632"/>
              <p:cNvSpPr/>
              <p:nvPr/>
            </p:nvSpPr>
            <p:spPr bwMode="auto">
              <a:xfrm>
                <a:off x="4604" y="1636"/>
                <a:ext cx="54" cy="72"/>
              </a:xfrm>
              <a:custGeom>
                <a:avLst/>
                <a:gdLst>
                  <a:gd name="T0" fmla="*/ 54 w 54"/>
                  <a:gd name="T1" fmla="*/ 0 h 72"/>
                  <a:gd name="T2" fmla="*/ 0 w 54"/>
                  <a:gd name="T3" fmla="*/ 32 h 72"/>
                  <a:gd name="T4" fmla="*/ 0 w 54"/>
                  <a:gd name="T5" fmla="*/ 72 h 72"/>
                  <a:gd name="T6" fmla="*/ 54 w 54"/>
                  <a:gd name="T7" fmla="*/ 34 h 72"/>
                  <a:gd name="T8" fmla="*/ 54 w 54"/>
                  <a:gd name="T9" fmla="*/ 0 h 72"/>
                </a:gdLst>
                <a:ahLst/>
                <a:cxnLst>
                  <a:cxn ang="0">
                    <a:pos x="T0" y="T1"/>
                  </a:cxn>
                  <a:cxn ang="0">
                    <a:pos x="T2" y="T3"/>
                  </a:cxn>
                  <a:cxn ang="0">
                    <a:pos x="T4" y="T5"/>
                  </a:cxn>
                  <a:cxn ang="0">
                    <a:pos x="T6" y="T7"/>
                  </a:cxn>
                  <a:cxn ang="0">
                    <a:pos x="T8" y="T9"/>
                  </a:cxn>
                </a:cxnLst>
                <a:rect l="0" t="0" r="r" b="b"/>
                <a:pathLst>
                  <a:path w="54" h="72">
                    <a:moveTo>
                      <a:pt x="54" y="0"/>
                    </a:moveTo>
                    <a:lnTo>
                      <a:pt x="0" y="32"/>
                    </a:lnTo>
                    <a:lnTo>
                      <a:pt x="0" y="72"/>
                    </a:lnTo>
                    <a:lnTo>
                      <a:pt x="54" y="34"/>
                    </a:lnTo>
                    <a:lnTo>
                      <a:pt x="54" y="0"/>
                    </a:lnTo>
                  </a:path>
                </a:pathLst>
              </a:custGeom>
              <a:grpFill/>
              <a:ln>
                <a:noFill/>
              </a:ln>
            </p:spPr>
            <p:txBody>
              <a:bodyPr vert="horz" wrap="square" lIns="91440" tIns="45720" rIns="91440" bIns="45720" numCol="1" anchor="t" anchorCtr="0" compatLnSpc="1"/>
              <a:lstStyle/>
              <a:p>
                <a:endParaRPr lang="zh-CN" altLang="en-US"/>
              </a:p>
            </p:txBody>
          </p:sp>
          <p:sp>
            <p:nvSpPr>
              <p:cNvPr id="1188" name="Freeform 633"/>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close/>
                  </a:path>
                </a:pathLst>
              </a:custGeom>
              <a:grpFill/>
              <a:ln>
                <a:noFill/>
              </a:ln>
            </p:spPr>
            <p:txBody>
              <a:bodyPr vert="horz" wrap="square" lIns="91440" tIns="45720" rIns="91440" bIns="45720" numCol="1" anchor="t" anchorCtr="0" compatLnSpc="1"/>
              <a:lstStyle/>
              <a:p>
                <a:endParaRPr lang="zh-CN" altLang="en-US"/>
              </a:p>
            </p:txBody>
          </p:sp>
          <p:sp>
            <p:nvSpPr>
              <p:cNvPr id="1189" name="Freeform 634"/>
              <p:cNvSpPr/>
              <p:nvPr/>
            </p:nvSpPr>
            <p:spPr bwMode="auto">
              <a:xfrm>
                <a:off x="4682" y="1576"/>
                <a:ext cx="80" cy="78"/>
              </a:xfrm>
              <a:custGeom>
                <a:avLst/>
                <a:gdLst>
                  <a:gd name="T0" fmla="*/ 80 w 80"/>
                  <a:gd name="T1" fmla="*/ 0 h 78"/>
                  <a:gd name="T2" fmla="*/ 80 w 80"/>
                  <a:gd name="T3" fmla="*/ 0 h 78"/>
                  <a:gd name="T4" fmla="*/ 0 w 80"/>
                  <a:gd name="T5" fmla="*/ 46 h 78"/>
                  <a:gd name="T6" fmla="*/ 0 w 80"/>
                  <a:gd name="T7" fmla="*/ 78 h 78"/>
                  <a:gd name="T8" fmla="*/ 0 w 80"/>
                  <a:gd name="T9" fmla="*/ 78 h 78"/>
                  <a:gd name="T10" fmla="*/ 80 w 80"/>
                  <a:gd name="T11" fmla="*/ 24 h 78"/>
                  <a:gd name="T12" fmla="*/ 80 w 8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80" h="78">
                    <a:moveTo>
                      <a:pt x="80" y="0"/>
                    </a:moveTo>
                    <a:lnTo>
                      <a:pt x="80" y="0"/>
                    </a:lnTo>
                    <a:lnTo>
                      <a:pt x="0" y="46"/>
                    </a:lnTo>
                    <a:lnTo>
                      <a:pt x="0" y="78"/>
                    </a:lnTo>
                    <a:lnTo>
                      <a:pt x="0" y="78"/>
                    </a:lnTo>
                    <a:lnTo>
                      <a:pt x="80" y="24"/>
                    </a:lnTo>
                    <a:lnTo>
                      <a:pt x="80" y="0"/>
                    </a:lnTo>
                  </a:path>
                </a:pathLst>
              </a:custGeom>
              <a:grpFill/>
              <a:ln>
                <a:noFill/>
              </a:ln>
            </p:spPr>
            <p:txBody>
              <a:bodyPr vert="horz" wrap="square" lIns="91440" tIns="45720" rIns="91440" bIns="45720" numCol="1" anchor="t" anchorCtr="0" compatLnSpc="1"/>
              <a:lstStyle/>
              <a:p>
                <a:endParaRPr lang="zh-CN" altLang="en-US"/>
              </a:p>
            </p:txBody>
          </p:sp>
          <p:sp>
            <p:nvSpPr>
              <p:cNvPr id="1190" name="Freeform 635"/>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191" name="Freeform 636"/>
              <p:cNvSpPr/>
              <p:nvPr/>
            </p:nvSpPr>
            <p:spPr bwMode="auto">
              <a:xfrm>
                <a:off x="4516" y="1776"/>
                <a:ext cx="36" cy="74"/>
              </a:xfrm>
              <a:custGeom>
                <a:avLst/>
                <a:gdLst>
                  <a:gd name="T0" fmla="*/ 36 w 36"/>
                  <a:gd name="T1" fmla="*/ 0 h 74"/>
                  <a:gd name="T2" fmla="*/ 36 w 36"/>
                  <a:gd name="T3" fmla="*/ 0 h 74"/>
                  <a:gd name="T4" fmla="*/ 0 w 36"/>
                  <a:gd name="T5" fmla="*/ 24 h 74"/>
                  <a:gd name="T6" fmla="*/ 0 w 36"/>
                  <a:gd name="T7" fmla="*/ 74 h 74"/>
                  <a:gd name="T8" fmla="*/ 36 w 36"/>
                  <a:gd name="T9" fmla="*/ 46 h 74"/>
                  <a:gd name="T10" fmla="*/ 36 w 36"/>
                  <a:gd name="T11" fmla="*/ 0 h 74"/>
                </a:gdLst>
                <a:ahLst/>
                <a:cxnLst>
                  <a:cxn ang="0">
                    <a:pos x="T0" y="T1"/>
                  </a:cxn>
                  <a:cxn ang="0">
                    <a:pos x="T2" y="T3"/>
                  </a:cxn>
                  <a:cxn ang="0">
                    <a:pos x="T4" y="T5"/>
                  </a:cxn>
                  <a:cxn ang="0">
                    <a:pos x="T6" y="T7"/>
                  </a:cxn>
                  <a:cxn ang="0">
                    <a:pos x="T8" y="T9"/>
                  </a:cxn>
                  <a:cxn ang="0">
                    <a:pos x="T10" y="T11"/>
                  </a:cxn>
                </a:cxnLst>
                <a:rect l="0" t="0" r="r" b="b"/>
                <a:pathLst>
                  <a:path w="36" h="74">
                    <a:moveTo>
                      <a:pt x="36" y="0"/>
                    </a:moveTo>
                    <a:lnTo>
                      <a:pt x="36" y="0"/>
                    </a:lnTo>
                    <a:lnTo>
                      <a:pt x="0" y="24"/>
                    </a:lnTo>
                    <a:lnTo>
                      <a:pt x="0" y="74"/>
                    </a:lnTo>
                    <a:lnTo>
                      <a:pt x="36" y="46"/>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192" name="Freeform 637"/>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193" name="Freeform 638"/>
              <p:cNvSpPr/>
              <p:nvPr/>
            </p:nvSpPr>
            <p:spPr bwMode="auto">
              <a:xfrm>
                <a:off x="4630" y="1674"/>
                <a:ext cx="76" cy="90"/>
              </a:xfrm>
              <a:custGeom>
                <a:avLst/>
                <a:gdLst>
                  <a:gd name="T0" fmla="*/ 76 w 76"/>
                  <a:gd name="T1" fmla="*/ 0 h 90"/>
                  <a:gd name="T2" fmla="*/ 0 w 76"/>
                  <a:gd name="T3" fmla="*/ 50 h 90"/>
                  <a:gd name="T4" fmla="*/ 0 w 76"/>
                  <a:gd name="T5" fmla="*/ 90 h 90"/>
                  <a:gd name="T6" fmla="*/ 0 w 76"/>
                  <a:gd name="T7" fmla="*/ 90 h 90"/>
                  <a:gd name="T8" fmla="*/ 76 w 76"/>
                  <a:gd name="T9" fmla="*/ 30 h 90"/>
                  <a:gd name="T10" fmla="*/ 76 w 76"/>
                  <a:gd name="T11" fmla="*/ 0 h 90"/>
                </a:gdLst>
                <a:ahLst/>
                <a:cxnLst>
                  <a:cxn ang="0">
                    <a:pos x="T0" y="T1"/>
                  </a:cxn>
                  <a:cxn ang="0">
                    <a:pos x="T2" y="T3"/>
                  </a:cxn>
                  <a:cxn ang="0">
                    <a:pos x="T4" y="T5"/>
                  </a:cxn>
                  <a:cxn ang="0">
                    <a:pos x="T6" y="T7"/>
                  </a:cxn>
                  <a:cxn ang="0">
                    <a:pos x="T8" y="T9"/>
                  </a:cxn>
                  <a:cxn ang="0">
                    <a:pos x="T10" y="T11"/>
                  </a:cxn>
                </a:cxnLst>
                <a:rect l="0" t="0" r="r" b="b"/>
                <a:pathLst>
                  <a:path w="76" h="90">
                    <a:moveTo>
                      <a:pt x="76" y="0"/>
                    </a:moveTo>
                    <a:lnTo>
                      <a:pt x="0" y="50"/>
                    </a:lnTo>
                    <a:lnTo>
                      <a:pt x="0" y="90"/>
                    </a:lnTo>
                    <a:lnTo>
                      <a:pt x="0" y="90"/>
                    </a:lnTo>
                    <a:lnTo>
                      <a:pt x="76" y="30"/>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194" name="Freeform 639"/>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1195" name="Freeform 640"/>
              <p:cNvSpPr/>
              <p:nvPr/>
            </p:nvSpPr>
            <p:spPr bwMode="auto">
              <a:xfrm>
                <a:off x="4730" y="1638"/>
                <a:ext cx="32" cy="48"/>
              </a:xfrm>
              <a:custGeom>
                <a:avLst/>
                <a:gdLst>
                  <a:gd name="T0" fmla="*/ 32 w 32"/>
                  <a:gd name="T1" fmla="*/ 0 h 48"/>
                  <a:gd name="T2" fmla="*/ 32 w 32"/>
                  <a:gd name="T3" fmla="*/ 0 h 48"/>
                  <a:gd name="T4" fmla="*/ 0 w 32"/>
                  <a:gd name="T5" fmla="*/ 20 h 48"/>
                  <a:gd name="T6" fmla="*/ 0 w 32"/>
                  <a:gd name="T7" fmla="*/ 48 h 48"/>
                  <a:gd name="T8" fmla="*/ 32 w 32"/>
                  <a:gd name="T9" fmla="*/ 24 h 48"/>
                  <a:gd name="T10" fmla="*/ 32 w 32"/>
                  <a:gd name="T11" fmla="*/ 0 h 48"/>
                </a:gdLst>
                <a:ahLst/>
                <a:cxnLst>
                  <a:cxn ang="0">
                    <a:pos x="T0" y="T1"/>
                  </a:cxn>
                  <a:cxn ang="0">
                    <a:pos x="T2" y="T3"/>
                  </a:cxn>
                  <a:cxn ang="0">
                    <a:pos x="T4" y="T5"/>
                  </a:cxn>
                  <a:cxn ang="0">
                    <a:pos x="T6" y="T7"/>
                  </a:cxn>
                  <a:cxn ang="0">
                    <a:pos x="T8" y="T9"/>
                  </a:cxn>
                  <a:cxn ang="0">
                    <a:pos x="T10" y="T11"/>
                  </a:cxn>
                </a:cxnLst>
                <a:rect l="0" t="0" r="r" b="b"/>
                <a:pathLst>
                  <a:path w="32" h="48">
                    <a:moveTo>
                      <a:pt x="32" y="0"/>
                    </a:moveTo>
                    <a:lnTo>
                      <a:pt x="32" y="0"/>
                    </a:lnTo>
                    <a:lnTo>
                      <a:pt x="0" y="20"/>
                    </a:lnTo>
                    <a:lnTo>
                      <a:pt x="0" y="48"/>
                    </a:lnTo>
                    <a:lnTo>
                      <a:pt x="32" y="24"/>
                    </a:lnTo>
                    <a:lnTo>
                      <a:pt x="32" y="0"/>
                    </a:lnTo>
                  </a:path>
                </a:pathLst>
              </a:custGeom>
              <a:grpFill/>
              <a:ln>
                <a:noFill/>
              </a:ln>
            </p:spPr>
            <p:txBody>
              <a:bodyPr vert="horz" wrap="square" lIns="91440" tIns="45720" rIns="91440" bIns="45720" numCol="1" anchor="t" anchorCtr="0" compatLnSpc="1"/>
              <a:lstStyle/>
              <a:p>
                <a:endParaRPr lang="zh-CN" altLang="en-US"/>
              </a:p>
            </p:txBody>
          </p:sp>
          <p:sp>
            <p:nvSpPr>
              <p:cNvPr id="1196" name="Freeform 641"/>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197" name="Freeform 642"/>
              <p:cNvSpPr/>
              <p:nvPr/>
            </p:nvSpPr>
            <p:spPr bwMode="auto">
              <a:xfrm>
                <a:off x="4516" y="1814"/>
                <a:ext cx="92" cy="114"/>
              </a:xfrm>
              <a:custGeom>
                <a:avLst/>
                <a:gdLst>
                  <a:gd name="T0" fmla="*/ 92 w 92"/>
                  <a:gd name="T1" fmla="*/ 0 h 114"/>
                  <a:gd name="T2" fmla="*/ 92 w 92"/>
                  <a:gd name="T3" fmla="*/ 0 h 114"/>
                  <a:gd name="T4" fmla="*/ 0 w 92"/>
                  <a:gd name="T5" fmla="*/ 64 h 114"/>
                  <a:gd name="T6" fmla="*/ 0 w 92"/>
                  <a:gd name="T7" fmla="*/ 114 h 114"/>
                  <a:gd name="T8" fmla="*/ 92 w 92"/>
                  <a:gd name="T9" fmla="*/ 40 h 114"/>
                  <a:gd name="T10" fmla="*/ 92 w 92"/>
                  <a:gd name="T11" fmla="*/ 0 h 114"/>
                </a:gdLst>
                <a:ahLst/>
                <a:cxnLst>
                  <a:cxn ang="0">
                    <a:pos x="T0" y="T1"/>
                  </a:cxn>
                  <a:cxn ang="0">
                    <a:pos x="T2" y="T3"/>
                  </a:cxn>
                  <a:cxn ang="0">
                    <a:pos x="T4" y="T5"/>
                  </a:cxn>
                  <a:cxn ang="0">
                    <a:pos x="T6" y="T7"/>
                  </a:cxn>
                  <a:cxn ang="0">
                    <a:pos x="T8" y="T9"/>
                  </a:cxn>
                  <a:cxn ang="0">
                    <a:pos x="T10" y="T11"/>
                  </a:cxn>
                </a:cxnLst>
                <a:rect l="0" t="0" r="r" b="b"/>
                <a:pathLst>
                  <a:path w="92" h="114">
                    <a:moveTo>
                      <a:pt x="92" y="0"/>
                    </a:moveTo>
                    <a:lnTo>
                      <a:pt x="92" y="0"/>
                    </a:lnTo>
                    <a:lnTo>
                      <a:pt x="0" y="64"/>
                    </a:lnTo>
                    <a:lnTo>
                      <a:pt x="0" y="114"/>
                    </a:lnTo>
                    <a:lnTo>
                      <a:pt x="92" y="40"/>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198" name="Freeform 643"/>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199" name="Freeform 644"/>
              <p:cNvSpPr/>
              <p:nvPr/>
            </p:nvSpPr>
            <p:spPr bwMode="auto">
              <a:xfrm>
                <a:off x="4632" y="1776"/>
                <a:ext cx="30" cy="58"/>
              </a:xfrm>
              <a:custGeom>
                <a:avLst/>
                <a:gdLst>
                  <a:gd name="T0" fmla="*/ 30 w 30"/>
                  <a:gd name="T1" fmla="*/ 0 h 58"/>
                  <a:gd name="T2" fmla="*/ 30 w 30"/>
                  <a:gd name="T3" fmla="*/ 0 h 58"/>
                  <a:gd name="T4" fmla="*/ 0 w 30"/>
                  <a:gd name="T5" fmla="*/ 20 h 58"/>
                  <a:gd name="T6" fmla="*/ 0 w 30"/>
                  <a:gd name="T7" fmla="*/ 58 h 58"/>
                  <a:gd name="T8" fmla="*/ 0 w 30"/>
                  <a:gd name="T9" fmla="*/ 58 h 58"/>
                  <a:gd name="T10" fmla="*/ 30 w 30"/>
                  <a:gd name="T11" fmla="*/ 34 h 58"/>
                  <a:gd name="T12" fmla="*/ 30 w 3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0" h="58">
                    <a:moveTo>
                      <a:pt x="30" y="0"/>
                    </a:moveTo>
                    <a:lnTo>
                      <a:pt x="30" y="0"/>
                    </a:lnTo>
                    <a:lnTo>
                      <a:pt x="0" y="20"/>
                    </a:lnTo>
                    <a:lnTo>
                      <a:pt x="0" y="58"/>
                    </a:lnTo>
                    <a:lnTo>
                      <a:pt x="0" y="58"/>
                    </a:lnTo>
                    <a:lnTo>
                      <a:pt x="30" y="34"/>
                    </a:lnTo>
                    <a:lnTo>
                      <a:pt x="30" y="0"/>
                    </a:lnTo>
                  </a:path>
                </a:pathLst>
              </a:custGeom>
              <a:grpFill/>
              <a:ln>
                <a:noFill/>
              </a:ln>
            </p:spPr>
            <p:txBody>
              <a:bodyPr vert="horz" wrap="square" lIns="91440" tIns="45720" rIns="91440" bIns="45720" numCol="1" anchor="t" anchorCtr="0" compatLnSpc="1"/>
              <a:lstStyle/>
              <a:p>
                <a:endParaRPr lang="zh-CN" altLang="en-US"/>
              </a:p>
            </p:txBody>
          </p:sp>
          <p:sp>
            <p:nvSpPr>
              <p:cNvPr id="1200" name="Freeform 645"/>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close/>
                  </a:path>
                </a:pathLst>
              </a:custGeom>
              <a:grpFill/>
              <a:ln>
                <a:noFill/>
              </a:ln>
            </p:spPr>
            <p:txBody>
              <a:bodyPr vert="horz" wrap="square" lIns="91440" tIns="45720" rIns="91440" bIns="45720" numCol="1" anchor="t" anchorCtr="0" compatLnSpc="1"/>
              <a:lstStyle/>
              <a:p>
                <a:endParaRPr lang="zh-CN" altLang="en-US"/>
              </a:p>
            </p:txBody>
          </p:sp>
          <p:sp>
            <p:nvSpPr>
              <p:cNvPr id="1201" name="Freeform 646"/>
              <p:cNvSpPr/>
              <p:nvPr/>
            </p:nvSpPr>
            <p:spPr bwMode="auto">
              <a:xfrm>
                <a:off x="4686" y="1704"/>
                <a:ext cx="76" cy="86"/>
              </a:xfrm>
              <a:custGeom>
                <a:avLst/>
                <a:gdLst>
                  <a:gd name="T0" fmla="*/ 76 w 76"/>
                  <a:gd name="T1" fmla="*/ 0 h 86"/>
                  <a:gd name="T2" fmla="*/ 76 w 76"/>
                  <a:gd name="T3" fmla="*/ 0 h 86"/>
                  <a:gd name="T4" fmla="*/ 0 w 76"/>
                  <a:gd name="T5" fmla="*/ 54 h 86"/>
                  <a:gd name="T6" fmla="*/ 0 w 76"/>
                  <a:gd name="T7" fmla="*/ 86 h 86"/>
                  <a:gd name="T8" fmla="*/ 76 w 76"/>
                  <a:gd name="T9" fmla="*/ 26 h 86"/>
                  <a:gd name="T10" fmla="*/ 76 w 76"/>
                  <a:gd name="T11" fmla="*/ 0 h 86"/>
                </a:gdLst>
                <a:ahLst/>
                <a:cxnLst>
                  <a:cxn ang="0">
                    <a:pos x="T0" y="T1"/>
                  </a:cxn>
                  <a:cxn ang="0">
                    <a:pos x="T2" y="T3"/>
                  </a:cxn>
                  <a:cxn ang="0">
                    <a:pos x="T4" y="T5"/>
                  </a:cxn>
                  <a:cxn ang="0">
                    <a:pos x="T6" y="T7"/>
                  </a:cxn>
                  <a:cxn ang="0">
                    <a:pos x="T8" y="T9"/>
                  </a:cxn>
                  <a:cxn ang="0">
                    <a:pos x="T10" y="T11"/>
                  </a:cxn>
                </a:cxnLst>
                <a:rect l="0" t="0" r="r" b="b"/>
                <a:pathLst>
                  <a:path w="76" h="86">
                    <a:moveTo>
                      <a:pt x="76" y="0"/>
                    </a:moveTo>
                    <a:lnTo>
                      <a:pt x="76" y="0"/>
                    </a:lnTo>
                    <a:lnTo>
                      <a:pt x="0" y="54"/>
                    </a:lnTo>
                    <a:lnTo>
                      <a:pt x="0" y="86"/>
                    </a:lnTo>
                    <a:lnTo>
                      <a:pt x="76" y="26"/>
                    </a:lnTo>
                    <a:lnTo>
                      <a:pt x="76" y="0"/>
                    </a:lnTo>
                  </a:path>
                </a:pathLst>
              </a:custGeom>
              <a:grpFill/>
              <a:ln>
                <a:noFill/>
              </a:ln>
            </p:spPr>
            <p:txBody>
              <a:bodyPr vert="horz" wrap="square" lIns="91440" tIns="45720" rIns="91440" bIns="45720" numCol="1" anchor="t" anchorCtr="0" compatLnSpc="1"/>
              <a:lstStyle/>
              <a:p>
                <a:endParaRPr lang="zh-CN" altLang="en-US"/>
              </a:p>
            </p:txBody>
          </p:sp>
          <p:sp>
            <p:nvSpPr>
              <p:cNvPr id="1202" name="Freeform 647"/>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203" name="Freeform 648"/>
              <p:cNvSpPr/>
              <p:nvPr/>
            </p:nvSpPr>
            <p:spPr bwMode="auto">
              <a:xfrm>
                <a:off x="4516" y="1918"/>
                <a:ext cx="52" cy="91"/>
              </a:xfrm>
              <a:custGeom>
                <a:avLst/>
                <a:gdLst>
                  <a:gd name="T0" fmla="*/ 52 w 52"/>
                  <a:gd name="T1" fmla="*/ 0 h 91"/>
                  <a:gd name="T2" fmla="*/ 52 w 52"/>
                  <a:gd name="T3" fmla="*/ 0 h 91"/>
                  <a:gd name="T4" fmla="*/ 0 w 52"/>
                  <a:gd name="T5" fmla="*/ 40 h 91"/>
                  <a:gd name="T6" fmla="*/ 0 w 52"/>
                  <a:gd name="T7" fmla="*/ 91 h 91"/>
                  <a:gd name="T8" fmla="*/ 52 w 52"/>
                  <a:gd name="T9" fmla="*/ 47 h 91"/>
                  <a:gd name="T10" fmla="*/ 52 w 52"/>
                  <a:gd name="T11" fmla="*/ 0 h 91"/>
                </a:gdLst>
                <a:ahLst/>
                <a:cxnLst>
                  <a:cxn ang="0">
                    <a:pos x="T0" y="T1"/>
                  </a:cxn>
                  <a:cxn ang="0">
                    <a:pos x="T2" y="T3"/>
                  </a:cxn>
                  <a:cxn ang="0">
                    <a:pos x="T4" y="T5"/>
                  </a:cxn>
                  <a:cxn ang="0">
                    <a:pos x="T6" y="T7"/>
                  </a:cxn>
                  <a:cxn ang="0">
                    <a:pos x="T8" y="T9"/>
                  </a:cxn>
                  <a:cxn ang="0">
                    <a:pos x="T10" y="T11"/>
                  </a:cxn>
                </a:cxnLst>
                <a:rect l="0" t="0" r="r" b="b"/>
                <a:pathLst>
                  <a:path w="52" h="91">
                    <a:moveTo>
                      <a:pt x="52" y="0"/>
                    </a:moveTo>
                    <a:lnTo>
                      <a:pt x="52" y="0"/>
                    </a:lnTo>
                    <a:lnTo>
                      <a:pt x="0" y="40"/>
                    </a:lnTo>
                    <a:lnTo>
                      <a:pt x="0" y="91"/>
                    </a:lnTo>
                    <a:lnTo>
                      <a:pt x="52" y="47"/>
                    </a:lnTo>
                    <a:lnTo>
                      <a:pt x="52" y="0"/>
                    </a:lnTo>
                  </a:path>
                </a:pathLst>
              </a:custGeom>
              <a:grpFill/>
              <a:ln>
                <a:noFill/>
              </a:ln>
            </p:spPr>
            <p:txBody>
              <a:bodyPr vert="horz" wrap="square" lIns="91440" tIns="45720" rIns="91440" bIns="45720" numCol="1" anchor="t" anchorCtr="0" compatLnSpc="1"/>
              <a:lstStyle/>
              <a:p>
                <a:endParaRPr lang="zh-CN" altLang="en-US"/>
              </a:p>
            </p:txBody>
          </p:sp>
          <p:sp>
            <p:nvSpPr>
              <p:cNvPr id="1204" name="Freeform 649"/>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close/>
                  </a:path>
                </a:pathLst>
              </a:custGeom>
              <a:grpFill/>
              <a:ln>
                <a:noFill/>
              </a:ln>
            </p:spPr>
            <p:txBody>
              <a:bodyPr vert="horz" wrap="square" lIns="91440" tIns="45720" rIns="91440" bIns="45720" numCol="1" anchor="t" anchorCtr="0" compatLnSpc="1"/>
              <a:lstStyle/>
              <a:p>
                <a:endParaRPr lang="zh-CN" altLang="en-US"/>
              </a:p>
            </p:txBody>
          </p:sp>
          <p:sp>
            <p:nvSpPr>
              <p:cNvPr id="1205" name="Freeform 650"/>
              <p:cNvSpPr/>
              <p:nvPr/>
            </p:nvSpPr>
            <p:spPr bwMode="auto">
              <a:xfrm>
                <a:off x="4592" y="1830"/>
                <a:ext cx="90" cy="112"/>
              </a:xfrm>
              <a:custGeom>
                <a:avLst/>
                <a:gdLst>
                  <a:gd name="T0" fmla="*/ 90 w 90"/>
                  <a:gd name="T1" fmla="*/ 0 h 112"/>
                  <a:gd name="T2" fmla="*/ 0 w 90"/>
                  <a:gd name="T3" fmla="*/ 70 h 112"/>
                  <a:gd name="T4" fmla="*/ 0 w 90"/>
                  <a:gd name="T5" fmla="*/ 112 h 112"/>
                  <a:gd name="T6" fmla="*/ 0 w 90"/>
                  <a:gd name="T7" fmla="*/ 112 h 112"/>
                  <a:gd name="T8" fmla="*/ 90 w 90"/>
                  <a:gd name="T9" fmla="*/ 32 h 112"/>
                  <a:gd name="T10" fmla="*/ 90 w 90"/>
                  <a:gd name="T11" fmla="*/ 0 h 112"/>
                </a:gdLst>
                <a:ahLst/>
                <a:cxnLst>
                  <a:cxn ang="0">
                    <a:pos x="T0" y="T1"/>
                  </a:cxn>
                  <a:cxn ang="0">
                    <a:pos x="T2" y="T3"/>
                  </a:cxn>
                  <a:cxn ang="0">
                    <a:pos x="T4" y="T5"/>
                  </a:cxn>
                  <a:cxn ang="0">
                    <a:pos x="T6" y="T7"/>
                  </a:cxn>
                  <a:cxn ang="0">
                    <a:pos x="T8" y="T9"/>
                  </a:cxn>
                  <a:cxn ang="0">
                    <a:pos x="T10" y="T11"/>
                  </a:cxn>
                </a:cxnLst>
                <a:rect l="0" t="0" r="r" b="b"/>
                <a:pathLst>
                  <a:path w="90" h="112">
                    <a:moveTo>
                      <a:pt x="90" y="0"/>
                    </a:moveTo>
                    <a:lnTo>
                      <a:pt x="0" y="70"/>
                    </a:lnTo>
                    <a:lnTo>
                      <a:pt x="0" y="112"/>
                    </a:lnTo>
                    <a:lnTo>
                      <a:pt x="0" y="112"/>
                    </a:lnTo>
                    <a:lnTo>
                      <a:pt x="90" y="32"/>
                    </a:lnTo>
                    <a:lnTo>
                      <a:pt x="90" y="0"/>
                    </a:lnTo>
                  </a:path>
                </a:pathLst>
              </a:custGeom>
              <a:grpFill/>
              <a:ln>
                <a:noFill/>
              </a:ln>
            </p:spPr>
            <p:txBody>
              <a:bodyPr vert="horz" wrap="square" lIns="91440" tIns="45720" rIns="91440" bIns="45720" numCol="1" anchor="t" anchorCtr="0" compatLnSpc="1"/>
              <a:lstStyle/>
              <a:p>
                <a:endParaRPr lang="zh-CN" altLang="en-US"/>
              </a:p>
            </p:txBody>
          </p:sp>
          <p:sp>
            <p:nvSpPr>
              <p:cNvPr id="1206" name="Freeform 651"/>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207" name="Freeform 652"/>
              <p:cNvSpPr/>
              <p:nvPr/>
            </p:nvSpPr>
            <p:spPr bwMode="auto">
              <a:xfrm>
                <a:off x="4736" y="1768"/>
                <a:ext cx="26" cy="48"/>
              </a:xfrm>
              <a:custGeom>
                <a:avLst/>
                <a:gdLst>
                  <a:gd name="T0" fmla="*/ 26 w 26"/>
                  <a:gd name="T1" fmla="*/ 0 h 48"/>
                  <a:gd name="T2" fmla="*/ 26 w 26"/>
                  <a:gd name="T3" fmla="*/ 0 h 48"/>
                  <a:gd name="T4" fmla="*/ 0 w 26"/>
                  <a:gd name="T5" fmla="*/ 20 h 48"/>
                  <a:gd name="T6" fmla="*/ 0 w 26"/>
                  <a:gd name="T7" fmla="*/ 48 h 48"/>
                  <a:gd name="T8" fmla="*/ 0 w 26"/>
                  <a:gd name="T9" fmla="*/ 48 h 48"/>
                  <a:gd name="T10" fmla="*/ 26 w 26"/>
                  <a:gd name="T11" fmla="*/ 24 h 48"/>
                  <a:gd name="T12" fmla="*/ 26 w 2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26" y="0"/>
                    </a:moveTo>
                    <a:lnTo>
                      <a:pt x="26" y="0"/>
                    </a:lnTo>
                    <a:lnTo>
                      <a:pt x="0" y="20"/>
                    </a:lnTo>
                    <a:lnTo>
                      <a:pt x="0" y="48"/>
                    </a:lnTo>
                    <a:lnTo>
                      <a:pt x="0" y="48"/>
                    </a:lnTo>
                    <a:lnTo>
                      <a:pt x="26" y="24"/>
                    </a:lnTo>
                    <a:lnTo>
                      <a:pt x="26" y="0"/>
                    </a:lnTo>
                  </a:path>
                </a:pathLst>
              </a:custGeom>
              <a:grpFill/>
              <a:ln>
                <a:noFill/>
              </a:ln>
            </p:spPr>
            <p:txBody>
              <a:bodyPr vert="horz" wrap="square" lIns="91440" tIns="45720" rIns="91440" bIns="45720" numCol="1" anchor="t" anchorCtr="0" compatLnSpc="1"/>
              <a:lstStyle/>
              <a:p>
                <a:endParaRPr lang="zh-CN" altLang="en-US"/>
              </a:p>
            </p:txBody>
          </p:sp>
          <p:sp>
            <p:nvSpPr>
              <p:cNvPr id="1208" name="Freeform 653"/>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209" name="Freeform 654"/>
              <p:cNvSpPr/>
              <p:nvPr/>
            </p:nvSpPr>
            <p:spPr bwMode="auto">
              <a:xfrm>
                <a:off x="4516" y="2017"/>
                <a:ext cx="28" cy="72"/>
              </a:xfrm>
              <a:custGeom>
                <a:avLst/>
                <a:gdLst>
                  <a:gd name="T0" fmla="*/ 28 w 28"/>
                  <a:gd name="T1" fmla="*/ 0 h 72"/>
                  <a:gd name="T2" fmla="*/ 28 w 28"/>
                  <a:gd name="T3" fmla="*/ 0 h 72"/>
                  <a:gd name="T4" fmla="*/ 0 w 28"/>
                  <a:gd name="T5" fmla="*/ 22 h 72"/>
                  <a:gd name="T6" fmla="*/ 0 w 28"/>
                  <a:gd name="T7" fmla="*/ 72 h 72"/>
                  <a:gd name="T8" fmla="*/ 28 w 28"/>
                  <a:gd name="T9" fmla="*/ 46 h 72"/>
                  <a:gd name="T10" fmla="*/ 28 w 28"/>
                  <a:gd name="T11" fmla="*/ 0 h 72"/>
                </a:gdLst>
                <a:ahLst/>
                <a:cxnLst>
                  <a:cxn ang="0">
                    <a:pos x="T0" y="T1"/>
                  </a:cxn>
                  <a:cxn ang="0">
                    <a:pos x="T2" y="T3"/>
                  </a:cxn>
                  <a:cxn ang="0">
                    <a:pos x="T4" y="T5"/>
                  </a:cxn>
                  <a:cxn ang="0">
                    <a:pos x="T6" y="T7"/>
                  </a:cxn>
                  <a:cxn ang="0">
                    <a:pos x="T8" y="T9"/>
                  </a:cxn>
                  <a:cxn ang="0">
                    <a:pos x="T10" y="T11"/>
                  </a:cxn>
                </a:cxnLst>
                <a:rect l="0" t="0" r="r" b="b"/>
                <a:pathLst>
                  <a:path w="28" h="72">
                    <a:moveTo>
                      <a:pt x="28" y="0"/>
                    </a:moveTo>
                    <a:lnTo>
                      <a:pt x="28" y="0"/>
                    </a:lnTo>
                    <a:lnTo>
                      <a:pt x="0" y="22"/>
                    </a:lnTo>
                    <a:lnTo>
                      <a:pt x="0" y="72"/>
                    </a:lnTo>
                    <a:lnTo>
                      <a:pt x="28" y="46"/>
                    </a:lnTo>
                    <a:lnTo>
                      <a:pt x="28" y="0"/>
                    </a:lnTo>
                  </a:path>
                </a:pathLst>
              </a:custGeom>
              <a:grpFill/>
              <a:ln>
                <a:noFill/>
              </a:ln>
            </p:spPr>
            <p:txBody>
              <a:bodyPr vert="horz" wrap="square" lIns="91440" tIns="45720" rIns="91440" bIns="45720" numCol="1" anchor="t" anchorCtr="0" compatLnSpc="1"/>
              <a:lstStyle/>
              <a:p>
                <a:endParaRPr lang="zh-CN" altLang="en-US"/>
              </a:p>
            </p:txBody>
          </p:sp>
          <p:sp>
            <p:nvSpPr>
              <p:cNvPr id="1210" name="Freeform 655"/>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211" name="Freeform 656"/>
              <p:cNvSpPr/>
              <p:nvPr/>
            </p:nvSpPr>
            <p:spPr bwMode="auto">
              <a:xfrm>
                <a:off x="4568" y="1922"/>
                <a:ext cx="86" cy="119"/>
              </a:xfrm>
              <a:custGeom>
                <a:avLst/>
                <a:gdLst>
                  <a:gd name="T0" fmla="*/ 86 w 86"/>
                  <a:gd name="T1" fmla="*/ 0 h 119"/>
                  <a:gd name="T2" fmla="*/ 86 w 86"/>
                  <a:gd name="T3" fmla="*/ 0 h 119"/>
                  <a:gd name="T4" fmla="*/ 0 w 86"/>
                  <a:gd name="T5" fmla="*/ 75 h 119"/>
                  <a:gd name="T6" fmla="*/ 0 w 86"/>
                  <a:gd name="T7" fmla="*/ 119 h 119"/>
                  <a:gd name="T8" fmla="*/ 86 w 86"/>
                  <a:gd name="T9" fmla="*/ 36 h 119"/>
                  <a:gd name="T10" fmla="*/ 86 w 86"/>
                  <a:gd name="T11" fmla="*/ 0 h 119"/>
                </a:gdLst>
                <a:ahLst/>
                <a:cxnLst>
                  <a:cxn ang="0">
                    <a:pos x="T0" y="T1"/>
                  </a:cxn>
                  <a:cxn ang="0">
                    <a:pos x="T2" y="T3"/>
                  </a:cxn>
                  <a:cxn ang="0">
                    <a:pos x="T4" y="T5"/>
                  </a:cxn>
                  <a:cxn ang="0">
                    <a:pos x="T6" y="T7"/>
                  </a:cxn>
                  <a:cxn ang="0">
                    <a:pos x="T8" y="T9"/>
                  </a:cxn>
                  <a:cxn ang="0">
                    <a:pos x="T10" y="T11"/>
                  </a:cxn>
                </a:cxnLst>
                <a:rect l="0" t="0" r="r" b="b"/>
                <a:pathLst>
                  <a:path w="86" h="119">
                    <a:moveTo>
                      <a:pt x="86" y="0"/>
                    </a:moveTo>
                    <a:lnTo>
                      <a:pt x="86" y="0"/>
                    </a:lnTo>
                    <a:lnTo>
                      <a:pt x="0" y="75"/>
                    </a:lnTo>
                    <a:lnTo>
                      <a:pt x="0" y="119"/>
                    </a:lnTo>
                    <a:lnTo>
                      <a:pt x="86" y="36"/>
                    </a:lnTo>
                    <a:lnTo>
                      <a:pt x="86" y="0"/>
                    </a:lnTo>
                  </a:path>
                </a:pathLst>
              </a:custGeom>
              <a:grpFill/>
              <a:ln>
                <a:noFill/>
              </a:ln>
            </p:spPr>
            <p:txBody>
              <a:bodyPr vert="horz" wrap="square" lIns="91440" tIns="45720" rIns="91440" bIns="45720" numCol="1" anchor="t" anchorCtr="0" compatLnSpc="1"/>
              <a:lstStyle/>
              <a:p>
                <a:endParaRPr lang="zh-CN" altLang="en-US"/>
              </a:p>
            </p:txBody>
          </p:sp>
          <p:sp>
            <p:nvSpPr>
              <p:cNvPr id="1212" name="Freeform 657"/>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13" name="Freeform 658"/>
              <p:cNvSpPr/>
              <p:nvPr/>
            </p:nvSpPr>
            <p:spPr bwMode="auto">
              <a:xfrm>
                <a:off x="4678" y="1832"/>
                <a:ext cx="84" cy="104"/>
              </a:xfrm>
              <a:custGeom>
                <a:avLst/>
                <a:gdLst>
                  <a:gd name="T0" fmla="*/ 84 w 84"/>
                  <a:gd name="T1" fmla="*/ 0 h 104"/>
                  <a:gd name="T2" fmla="*/ 84 w 84"/>
                  <a:gd name="T3" fmla="*/ 0 h 104"/>
                  <a:gd name="T4" fmla="*/ 0 w 84"/>
                  <a:gd name="T5" fmla="*/ 70 h 104"/>
                  <a:gd name="T6" fmla="*/ 0 w 84"/>
                  <a:gd name="T7" fmla="*/ 104 h 104"/>
                  <a:gd name="T8" fmla="*/ 84 w 84"/>
                  <a:gd name="T9" fmla="*/ 26 h 104"/>
                  <a:gd name="T10" fmla="*/ 84 w 84"/>
                  <a:gd name="T11" fmla="*/ 0 h 104"/>
                </a:gdLst>
                <a:ahLst/>
                <a:cxnLst>
                  <a:cxn ang="0">
                    <a:pos x="T0" y="T1"/>
                  </a:cxn>
                  <a:cxn ang="0">
                    <a:pos x="T2" y="T3"/>
                  </a:cxn>
                  <a:cxn ang="0">
                    <a:pos x="T4" y="T5"/>
                  </a:cxn>
                  <a:cxn ang="0">
                    <a:pos x="T6" y="T7"/>
                  </a:cxn>
                  <a:cxn ang="0">
                    <a:pos x="T8" y="T9"/>
                  </a:cxn>
                  <a:cxn ang="0">
                    <a:pos x="T10" y="T11"/>
                  </a:cxn>
                </a:cxnLst>
                <a:rect l="0" t="0" r="r" b="b"/>
                <a:pathLst>
                  <a:path w="84" h="104">
                    <a:moveTo>
                      <a:pt x="84" y="0"/>
                    </a:moveTo>
                    <a:lnTo>
                      <a:pt x="84" y="0"/>
                    </a:lnTo>
                    <a:lnTo>
                      <a:pt x="0" y="70"/>
                    </a:lnTo>
                    <a:lnTo>
                      <a:pt x="0" y="104"/>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14" name="Freeform 659"/>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close/>
                  </a:path>
                </a:pathLst>
              </a:custGeom>
              <a:grpFill/>
              <a:ln>
                <a:noFill/>
              </a:ln>
            </p:spPr>
            <p:txBody>
              <a:bodyPr vert="horz" wrap="square" lIns="91440" tIns="45720" rIns="91440" bIns="45720" numCol="1" anchor="t" anchorCtr="0" compatLnSpc="1"/>
              <a:lstStyle/>
              <a:p>
                <a:endParaRPr lang="zh-CN" altLang="en-US"/>
              </a:p>
            </p:txBody>
          </p:sp>
          <p:sp>
            <p:nvSpPr>
              <p:cNvPr id="1215" name="Freeform 660"/>
              <p:cNvSpPr/>
              <p:nvPr/>
            </p:nvSpPr>
            <p:spPr bwMode="auto">
              <a:xfrm>
                <a:off x="4516" y="2069"/>
                <a:ext cx="60" cy="104"/>
              </a:xfrm>
              <a:custGeom>
                <a:avLst/>
                <a:gdLst>
                  <a:gd name="T0" fmla="*/ 60 w 60"/>
                  <a:gd name="T1" fmla="*/ 0 h 104"/>
                  <a:gd name="T2" fmla="*/ 60 w 60"/>
                  <a:gd name="T3" fmla="*/ 0 h 104"/>
                  <a:gd name="T4" fmla="*/ 0 w 60"/>
                  <a:gd name="T5" fmla="*/ 54 h 104"/>
                  <a:gd name="T6" fmla="*/ 0 w 60"/>
                  <a:gd name="T7" fmla="*/ 104 h 104"/>
                  <a:gd name="T8" fmla="*/ 60 w 60"/>
                  <a:gd name="T9" fmla="*/ 44 h 104"/>
                  <a:gd name="T10" fmla="*/ 60 w 60"/>
                  <a:gd name="T11" fmla="*/ 0 h 104"/>
                </a:gdLst>
                <a:ahLst/>
                <a:cxnLst>
                  <a:cxn ang="0">
                    <a:pos x="T0" y="T1"/>
                  </a:cxn>
                  <a:cxn ang="0">
                    <a:pos x="T2" y="T3"/>
                  </a:cxn>
                  <a:cxn ang="0">
                    <a:pos x="T4" y="T5"/>
                  </a:cxn>
                  <a:cxn ang="0">
                    <a:pos x="T6" y="T7"/>
                  </a:cxn>
                  <a:cxn ang="0">
                    <a:pos x="T8" y="T9"/>
                  </a:cxn>
                  <a:cxn ang="0">
                    <a:pos x="T10" y="T11"/>
                  </a:cxn>
                </a:cxnLst>
                <a:rect l="0" t="0" r="r" b="b"/>
                <a:pathLst>
                  <a:path w="60" h="104">
                    <a:moveTo>
                      <a:pt x="60" y="0"/>
                    </a:moveTo>
                    <a:lnTo>
                      <a:pt x="60" y="0"/>
                    </a:lnTo>
                    <a:lnTo>
                      <a:pt x="0" y="54"/>
                    </a:lnTo>
                    <a:lnTo>
                      <a:pt x="0" y="104"/>
                    </a:lnTo>
                    <a:lnTo>
                      <a:pt x="60" y="44"/>
                    </a:lnTo>
                    <a:lnTo>
                      <a:pt x="60" y="0"/>
                    </a:lnTo>
                  </a:path>
                </a:pathLst>
              </a:custGeom>
              <a:grpFill/>
              <a:ln>
                <a:noFill/>
              </a:ln>
            </p:spPr>
            <p:txBody>
              <a:bodyPr vert="horz" wrap="square" lIns="91440" tIns="45720" rIns="91440" bIns="45720" numCol="1" anchor="t" anchorCtr="0" compatLnSpc="1"/>
              <a:lstStyle/>
              <a:p>
                <a:endParaRPr lang="zh-CN" altLang="en-US"/>
              </a:p>
            </p:txBody>
          </p:sp>
          <p:sp>
            <p:nvSpPr>
              <p:cNvPr id="1216" name="Freeform 661"/>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close/>
                  </a:path>
                </a:pathLst>
              </a:custGeom>
              <a:grpFill/>
              <a:ln>
                <a:noFill/>
              </a:ln>
            </p:spPr>
            <p:txBody>
              <a:bodyPr vert="horz" wrap="square" lIns="91440" tIns="45720" rIns="91440" bIns="45720" numCol="1" anchor="t" anchorCtr="0" compatLnSpc="1"/>
              <a:lstStyle/>
              <a:p>
                <a:endParaRPr lang="zh-CN" altLang="en-US"/>
              </a:p>
            </p:txBody>
          </p:sp>
          <p:sp>
            <p:nvSpPr>
              <p:cNvPr id="1217" name="Freeform 662"/>
              <p:cNvSpPr/>
              <p:nvPr/>
            </p:nvSpPr>
            <p:spPr bwMode="auto">
              <a:xfrm>
                <a:off x="4600" y="2025"/>
                <a:ext cx="24" cy="64"/>
              </a:xfrm>
              <a:custGeom>
                <a:avLst/>
                <a:gdLst>
                  <a:gd name="T0" fmla="*/ 24 w 24"/>
                  <a:gd name="T1" fmla="*/ 0 h 64"/>
                  <a:gd name="T2" fmla="*/ 0 w 24"/>
                  <a:gd name="T3" fmla="*/ 22 h 64"/>
                  <a:gd name="T4" fmla="*/ 0 w 24"/>
                  <a:gd name="T5" fmla="*/ 64 h 64"/>
                  <a:gd name="T6" fmla="*/ 24 w 24"/>
                  <a:gd name="T7" fmla="*/ 40 h 64"/>
                  <a:gd name="T8" fmla="*/ 24 w 24"/>
                  <a:gd name="T9" fmla="*/ 0 h 64"/>
                </a:gdLst>
                <a:ahLst/>
                <a:cxnLst>
                  <a:cxn ang="0">
                    <a:pos x="T0" y="T1"/>
                  </a:cxn>
                  <a:cxn ang="0">
                    <a:pos x="T2" y="T3"/>
                  </a:cxn>
                  <a:cxn ang="0">
                    <a:pos x="T4" y="T5"/>
                  </a:cxn>
                  <a:cxn ang="0">
                    <a:pos x="T6" y="T7"/>
                  </a:cxn>
                  <a:cxn ang="0">
                    <a:pos x="T8" y="T9"/>
                  </a:cxn>
                </a:cxnLst>
                <a:rect l="0" t="0" r="r" b="b"/>
                <a:pathLst>
                  <a:path w="24" h="64">
                    <a:moveTo>
                      <a:pt x="24" y="0"/>
                    </a:moveTo>
                    <a:lnTo>
                      <a:pt x="0" y="22"/>
                    </a:lnTo>
                    <a:lnTo>
                      <a:pt x="0" y="64"/>
                    </a:lnTo>
                    <a:lnTo>
                      <a:pt x="24" y="40"/>
                    </a:lnTo>
                    <a:lnTo>
                      <a:pt x="24" y="0"/>
                    </a:lnTo>
                  </a:path>
                </a:pathLst>
              </a:custGeom>
              <a:grpFill/>
              <a:ln>
                <a:noFill/>
              </a:ln>
            </p:spPr>
            <p:txBody>
              <a:bodyPr vert="horz" wrap="square" lIns="91440" tIns="45720" rIns="91440" bIns="45720" numCol="1" anchor="t" anchorCtr="0" compatLnSpc="1"/>
              <a:lstStyle/>
              <a:p>
                <a:endParaRPr lang="zh-CN" altLang="en-US"/>
              </a:p>
            </p:txBody>
          </p:sp>
          <p:sp>
            <p:nvSpPr>
              <p:cNvPr id="1218" name="Freeform 663"/>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close/>
                  </a:path>
                </a:pathLst>
              </a:custGeom>
              <a:grpFill/>
              <a:ln>
                <a:noFill/>
              </a:ln>
            </p:spPr>
            <p:txBody>
              <a:bodyPr vert="horz" wrap="square" lIns="91440" tIns="45720" rIns="91440" bIns="45720" numCol="1" anchor="t" anchorCtr="0" compatLnSpc="1"/>
              <a:lstStyle/>
              <a:p>
                <a:endParaRPr lang="zh-CN" altLang="en-US"/>
              </a:p>
            </p:txBody>
          </p:sp>
          <p:sp>
            <p:nvSpPr>
              <p:cNvPr id="1219" name="Freeform 664"/>
              <p:cNvSpPr/>
              <p:nvPr/>
            </p:nvSpPr>
            <p:spPr bwMode="auto">
              <a:xfrm>
                <a:off x="4648" y="1960"/>
                <a:ext cx="46" cy="81"/>
              </a:xfrm>
              <a:custGeom>
                <a:avLst/>
                <a:gdLst>
                  <a:gd name="T0" fmla="*/ 46 w 46"/>
                  <a:gd name="T1" fmla="*/ 0 h 81"/>
                  <a:gd name="T2" fmla="*/ 0 w 46"/>
                  <a:gd name="T3" fmla="*/ 43 h 81"/>
                  <a:gd name="T4" fmla="*/ 0 w 46"/>
                  <a:gd name="T5" fmla="*/ 81 h 81"/>
                  <a:gd name="T6" fmla="*/ 46 w 46"/>
                  <a:gd name="T7" fmla="*/ 33 h 81"/>
                  <a:gd name="T8" fmla="*/ 46 w 46"/>
                  <a:gd name="T9" fmla="*/ 0 h 81"/>
                </a:gdLst>
                <a:ahLst/>
                <a:cxnLst>
                  <a:cxn ang="0">
                    <a:pos x="T0" y="T1"/>
                  </a:cxn>
                  <a:cxn ang="0">
                    <a:pos x="T2" y="T3"/>
                  </a:cxn>
                  <a:cxn ang="0">
                    <a:pos x="T4" y="T5"/>
                  </a:cxn>
                  <a:cxn ang="0">
                    <a:pos x="T6" y="T7"/>
                  </a:cxn>
                  <a:cxn ang="0">
                    <a:pos x="T8" y="T9"/>
                  </a:cxn>
                </a:cxnLst>
                <a:rect l="0" t="0" r="r" b="b"/>
                <a:pathLst>
                  <a:path w="46" h="81">
                    <a:moveTo>
                      <a:pt x="46" y="0"/>
                    </a:moveTo>
                    <a:lnTo>
                      <a:pt x="0" y="43"/>
                    </a:lnTo>
                    <a:lnTo>
                      <a:pt x="0" y="81"/>
                    </a:lnTo>
                    <a:lnTo>
                      <a:pt x="46" y="33"/>
                    </a:lnTo>
                    <a:lnTo>
                      <a:pt x="46" y="0"/>
                    </a:lnTo>
                  </a:path>
                </a:pathLst>
              </a:custGeom>
              <a:grpFill/>
              <a:ln>
                <a:noFill/>
              </a:ln>
            </p:spPr>
            <p:txBody>
              <a:bodyPr vert="horz" wrap="square" lIns="91440" tIns="45720" rIns="91440" bIns="45720" numCol="1" anchor="t" anchorCtr="0" compatLnSpc="1"/>
              <a:lstStyle/>
              <a:p>
                <a:endParaRPr lang="zh-CN" altLang="en-US"/>
              </a:p>
            </p:txBody>
          </p:sp>
          <p:sp>
            <p:nvSpPr>
              <p:cNvPr id="1220" name="Freeform 665"/>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close/>
                  </a:path>
                </a:pathLst>
              </a:custGeom>
              <a:grpFill/>
              <a:ln>
                <a:noFill/>
              </a:ln>
            </p:spPr>
            <p:txBody>
              <a:bodyPr vert="horz" wrap="square" lIns="91440" tIns="45720" rIns="91440" bIns="45720" numCol="1" anchor="t" anchorCtr="0" compatLnSpc="1"/>
              <a:lstStyle/>
              <a:p>
                <a:endParaRPr lang="zh-CN" altLang="en-US"/>
              </a:p>
            </p:txBody>
          </p:sp>
          <p:sp>
            <p:nvSpPr>
              <p:cNvPr id="1221" name="Freeform 666"/>
              <p:cNvSpPr/>
              <p:nvPr/>
            </p:nvSpPr>
            <p:spPr bwMode="auto">
              <a:xfrm>
                <a:off x="4740" y="1900"/>
                <a:ext cx="22" cy="46"/>
              </a:xfrm>
              <a:custGeom>
                <a:avLst/>
                <a:gdLst>
                  <a:gd name="T0" fmla="*/ 22 w 22"/>
                  <a:gd name="T1" fmla="*/ 0 h 46"/>
                  <a:gd name="T2" fmla="*/ 22 w 22"/>
                  <a:gd name="T3" fmla="*/ 0 h 46"/>
                  <a:gd name="T4" fmla="*/ 0 w 22"/>
                  <a:gd name="T5" fmla="*/ 20 h 46"/>
                  <a:gd name="T6" fmla="*/ 0 w 22"/>
                  <a:gd name="T7" fmla="*/ 46 h 46"/>
                  <a:gd name="T8" fmla="*/ 22 w 22"/>
                  <a:gd name="T9" fmla="*/ 26 h 46"/>
                  <a:gd name="T10" fmla="*/ 22 w 22"/>
                  <a:gd name="T11" fmla="*/ 0 h 46"/>
                </a:gdLst>
                <a:ahLst/>
                <a:cxnLst>
                  <a:cxn ang="0">
                    <a:pos x="T0" y="T1"/>
                  </a:cxn>
                  <a:cxn ang="0">
                    <a:pos x="T2" y="T3"/>
                  </a:cxn>
                  <a:cxn ang="0">
                    <a:pos x="T4" y="T5"/>
                  </a:cxn>
                  <a:cxn ang="0">
                    <a:pos x="T6" y="T7"/>
                  </a:cxn>
                  <a:cxn ang="0">
                    <a:pos x="T8" y="T9"/>
                  </a:cxn>
                  <a:cxn ang="0">
                    <a:pos x="T10" y="T11"/>
                  </a:cxn>
                </a:cxnLst>
                <a:rect l="0" t="0" r="r" b="b"/>
                <a:pathLst>
                  <a:path w="22" h="46">
                    <a:moveTo>
                      <a:pt x="22" y="0"/>
                    </a:moveTo>
                    <a:lnTo>
                      <a:pt x="22" y="0"/>
                    </a:lnTo>
                    <a:lnTo>
                      <a:pt x="0" y="20"/>
                    </a:lnTo>
                    <a:lnTo>
                      <a:pt x="0" y="46"/>
                    </a:lnTo>
                    <a:lnTo>
                      <a:pt x="22" y="26"/>
                    </a:lnTo>
                    <a:lnTo>
                      <a:pt x="22" y="0"/>
                    </a:lnTo>
                  </a:path>
                </a:pathLst>
              </a:custGeom>
              <a:grpFill/>
              <a:ln>
                <a:noFill/>
              </a:ln>
            </p:spPr>
            <p:txBody>
              <a:bodyPr vert="horz" wrap="square" lIns="91440" tIns="45720" rIns="91440" bIns="45720" numCol="1" anchor="t" anchorCtr="0" compatLnSpc="1"/>
              <a:lstStyle/>
              <a:p>
                <a:endParaRPr lang="zh-CN" altLang="en-US"/>
              </a:p>
            </p:txBody>
          </p:sp>
          <p:sp>
            <p:nvSpPr>
              <p:cNvPr id="1222" name="Freeform 667"/>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3" name="Freeform 668"/>
              <p:cNvSpPr/>
              <p:nvPr/>
            </p:nvSpPr>
            <p:spPr bwMode="auto">
              <a:xfrm>
                <a:off x="4582" y="2047"/>
                <a:ext cx="92" cy="132"/>
              </a:xfrm>
              <a:custGeom>
                <a:avLst/>
                <a:gdLst>
                  <a:gd name="T0" fmla="*/ 92 w 92"/>
                  <a:gd name="T1" fmla="*/ 0 h 132"/>
                  <a:gd name="T2" fmla="*/ 92 w 92"/>
                  <a:gd name="T3" fmla="*/ 0 h 132"/>
                  <a:gd name="T4" fmla="*/ 0 w 92"/>
                  <a:gd name="T5" fmla="*/ 90 h 132"/>
                  <a:gd name="T6" fmla="*/ 0 w 92"/>
                  <a:gd name="T7" fmla="*/ 132 h 132"/>
                  <a:gd name="T8" fmla="*/ 92 w 92"/>
                  <a:gd name="T9" fmla="*/ 34 h 132"/>
                  <a:gd name="T10" fmla="*/ 92 w 92"/>
                  <a:gd name="T11" fmla="*/ 0 h 132"/>
                </a:gdLst>
                <a:ahLst/>
                <a:cxnLst>
                  <a:cxn ang="0">
                    <a:pos x="T0" y="T1"/>
                  </a:cxn>
                  <a:cxn ang="0">
                    <a:pos x="T2" y="T3"/>
                  </a:cxn>
                  <a:cxn ang="0">
                    <a:pos x="T4" y="T5"/>
                  </a:cxn>
                  <a:cxn ang="0">
                    <a:pos x="T6" y="T7"/>
                  </a:cxn>
                  <a:cxn ang="0">
                    <a:pos x="T8" y="T9"/>
                  </a:cxn>
                  <a:cxn ang="0">
                    <a:pos x="T10" y="T11"/>
                  </a:cxn>
                </a:cxnLst>
                <a:rect l="0" t="0" r="r" b="b"/>
                <a:pathLst>
                  <a:path w="92" h="132">
                    <a:moveTo>
                      <a:pt x="92" y="0"/>
                    </a:moveTo>
                    <a:lnTo>
                      <a:pt x="92" y="0"/>
                    </a:lnTo>
                    <a:lnTo>
                      <a:pt x="0" y="90"/>
                    </a:lnTo>
                    <a:lnTo>
                      <a:pt x="0" y="132"/>
                    </a:lnTo>
                    <a:lnTo>
                      <a:pt x="92" y="34"/>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4" name="Freeform 669"/>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225" name="Freeform 670"/>
              <p:cNvSpPr/>
              <p:nvPr/>
            </p:nvSpPr>
            <p:spPr bwMode="auto">
              <a:xfrm>
                <a:off x="4698" y="1962"/>
                <a:ext cx="64" cy="93"/>
              </a:xfrm>
              <a:custGeom>
                <a:avLst/>
                <a:gdLst>
                  <a:gd name="T0" fmla="*/ 64 w 64"/>
                  <a:gd name="T1" fmla="*/ 0 h 93"/>
                  <a:gd name="T2" fmla="*/ 64 w 64"/>
                  <a:gd name="T3" fmla="*/ 0 h 93"/>
                  <a:gd name="T4" fmla="*/ 0 w 64"/>
                  <a:gd name="T5" fmla="*/ 61 h 93"/>
                  <a:gd name="T6" fmla="*/ 0 w 64"/>
                  <a:gd name="T7" fmla="*/ 93 h 93"/>
                  <a:gd name="T8" fmla="*/ 0 w 64"/>
                  <a:gd name="T9" fmla="*/ 93 h 93"/>
                  <a:gd name="T10" fmla="*/ 64 w 64"/>
                  <a:gd name="T11" fmla="*/ 25 h 93"/>
                  <a:gd name="T12" fmla="*/ 64 w 6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4" h="93">
                    <a:moveTo>
                      <a:pt x="64" y="0"/>
                    </a:moveTo>
                    <a:lnTo>
                      <a:pt x="64" y="0"/>
                    </a:lnTo>
                    <a:lnTo>
                      <a:pt x="0" y="61"/>
                    </a:lnTo>
                    <a:lnTo>
                      <a:pt x="0" y="93"/>
                    </a:lnTo>
                    <a:lnTo>
                      <a:pt x="0" y="93"/>
                    </a:lnTo>
                    <a:lnTo>
                      <a:pt x="64" y="25"/>
                    </a:lnTo>
                    <a:lnTo>
                      <a:pt x="64" y="0"/>
                    </a:lnTo>
                  </a:path>
                </a:pathLst>
              </a:custGeom>
              <a:grpFill/>
              <a:ln>
                <a:noFill/>
              </a:ln>
            </p:spPr>
            <p:txBody>
              <a:bodyPr vert="horz" wrap="square" lIns="91440" tIns="45720" rIns="91440" bIns="45720" numCol="1" anchor="t" anchorCtr="0" compatLnSpc="1"/>
              <a:lstStyle/>
              <a:p>
                <a:endParaRPr lang="zh-CN" altLang="en-US"/>
              </a:p>
            </p:txBody>
          </p:sp>
          <p:sp>
            <p:nvSpPr>
              <p:cNvPr id="1226" name="Freeform 671"/>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close/>
                  </a:path>
                </a:pathLst>
              </a:custGeom>
              <a:grpFill/>
              <a:ln>
                <a:noFill/>
              </a:ln>
            </p:spPr>
            <p:txBody>
              <a:bodyPr vert="horz" wrap="square" lIns="91440" tIns="45720" rIns="91440" bIns="45720" numCol="1" anchor="t" anchorCtr="0" compatLnSpc="1"/>
              <a:lstStyle/>
              <a:p>
                <a:endParaRPr lang="zh-CN" altLang="en-US"/>
              </a:p>
            </p:txBody>
          </p:sp>
          <p:sp>
            <p:nvSpPr>
              <p:cNvPr id="1227" name="Freeform 672"/>
              <p:cNvSpPr/>
              <p:nvPr/>
            </p:nvSpPr>
            <p:spPr bwMode="auto">
              <a:xfrm>
                <a:off x="4558" y="2143"/>
                <a:ext cx="92" cy="138"/>
              </a:xfrm>
              <a:custGeom>
                <a:avLst/>
                <a:gdLst>
                  <a:gd name="T0" fmla="*/ 92 w 92"/>
                  <a:gd name="T1" fmla="*/ 0 h 138"/>
                  <a:gd name="T2" fmla="*/ 92 w 92"/>
                  <a:gd name="T3" fmla="*/ 0 h 138"/>
                  <a:gd name="T4" fmla="*/ 0 w 92"/>
                  <a:gd name="T5" fmla="*/ 94 h 138"/>
                  <a:gd name="T6" fmla="*/ 0 w 92"/>
                  <a:gd name="T7" fmla="*/ 138 h 138"/>
                  <a:gd name="T8" fmla="*/ 92 w 92"/>
                  <a:gd name="T9" fmla="*/ 36 h 138"/>
                  <a:gd name="T10" fmla="*/ 92 w 92"/>
                  <a:gd name="T11" fmla="*/ 0 h 138"/>
                </a:gdLst>
                <a:ahLst/>
                <a:cxnLst>
                  <a:cxn ang="0">
                    <a:pos x="T0" y="T1"/>
                  </a:cxn>
                  <a:cxn ang="0">
                    <a:pos x="T2" y="T3"/>
                  </a:cxn>
                  <a:cxn ang="0">
                    <a:pos x="T4" y="T5"/>
                  </a:cxn>
                  <a:cxn ang="0">
                    <a:pos x="T6" y="T7"/>
                  </a:cxn>
                  <a:cxn ang="0">
                    <a:pos x="T8" y="T9"/>
                  </a:cxn>
                  <a:cxn ang="0">
                    <a:pos x="T10" y="T11"/>
                  </a:cxn>
                </a:cxnLst>
                <a:rect l="0" t="0" r="r" b="b"/>
                <a:pathLst>
                  <a:path w="92" h="138">
                    <a:moveTo>
                      <a:pt x="92" y="0"/>
                    </a:moveTo>
                    <a:lnTo>
                      <a:pt x="92" y="0"/>
                    </a:lnTo>
                    <a:lnTo>
                      <a:pt x="0" y="94"/>
                    </a:lnTo>
                    <a:lnTo>
                      <a:pt x="0" y="138"/>
                    </a:lnTo>
                    <a:lnTo>
                      <a:pt x="92" y="36"/>
                    </a:lnTo>
                    <a:lnTo>
                      <a:pt x="92" y="0"/>
                    </a:lnTo>
                  </a:path>
                </a:pathLst>
              </a:custGeom>
              <a:grpFill/>
              <a:ln>
                <a:noFill/>
              </a:ln>
            </p:spPr>
            <p:txBody>
              <a:bodyPr vert="horz" wrap="square" lIns="91440" tIns="45720" rIns="91440" bIns="45720" numCol="1" anchor="t" anchorCtr="0" compatLnSpc="1"/>
              <a:lstStyle/>
              <a:p>
                <a:endParaRPr lang="zh-CN" altLang="en-US"/>
              </a:p>
            </p:txBody>
          </p:sp>
          <p:sp>
            <p:nvSpPr>
              <p:cNvPr id="1228" name="Freeform 673"/>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close/>
                  </a:path>
                </a:pathLst>
              </a:custGeom>
              <a:grpFill/>
              <a:ln>
                <a:noFill/>
              </a:ln>
            </p:spPr>
            <p:txBody>
              <a:bodyPr vert="horz" wrap="square" lIns="91440" tIns="45720" rIns="91440" bIns="45720" numCol="1" anchor="t" anchorCtr="0" compatLnSpc="1"/>
              <a:lstStyle/>
              <a:p>
                <a:endParaRPr lang="zh-CN" altLang="en-US"/>
              </a:p>
            </p:txBody>
          </p:sp>
          <p:sp>
            <p:nvSpPr>
              <p:cNvPr id="1229" name="Freeform 674"/>
              <p:cNvSpPr/>
              <p:nvPr/>
            </p:nvSpPr>
            <p:spPr bwMode="auto">
              <a:xfrm>
                <a:off x="4674" y="2073"/>
                <a:ext cx="44" cy="80"/>
              </a:xfrm>
              <a:custGeom>
                <a:avLst/>
                <a:gdLst>
                  <a:gd name="T0" fmla="*/ 44 w 44"/>
                  <a:gd name="T1" fmla="*/ 0 h 80"/>
                  <a:gd name="T2" fmla="*/ 0 w 44"/>
                  <a:gd name="T3" fmla="*/ 46 h 80"/>
                  <a:gd name="T4" fmla="*/ 0 w 44"/>
                  <a:gd name="T5" fmla="*/ 80 h 80"/>
                  <a:gd name="T6" fmla="*/ 44 w 44"/>
                  <a:gd name="T7" fmla="*/ 30 h 80"/>
                  <a:gd name="T8" fmla="*/ 44 w 44"/>
                  <a:gd name="T9" fmla="*/ 0 h 80"/>
                </a:gdLst>
                <a:ahLst/>
                <a:cxnLst>
                  <a:cxn ang="0">
                    <a:pos x="T0" y="T1"/>
                  </a:cxn>
                  <a:cxn ang="0">
                    <a:pos x="T2" y="T3"/>
                  </a:cxn>
                  <a:cxn ang="0">
                    <a:pos x="T4" y="T5"/>
                  </a:cxn>
                  <a:cxn ang="0">
                    <a:pos x="T6" y="T7"/>
                  </a:cxn>
                  <a:cxn ang="0">
                    <a:pos x="T8" y="T9"/>
                  </a:cxn>
                </a:cxnLst>
                <a:rect l="0" t="0" r="r" b="b"/>
                <a:pathLst>
                  <a:path w="44" h="80">
                    <a:moveTo>
                      <a:pt x="44" y="0"/>
                    </a:moveTo>
                    <a:lnTo>
                      <a:pt x="0" y="46"/>
                    </a:lnTo>
                    <a:lnTo>
                      <a:pt x="0" y="80"/>
                    </a:lnTo>
                    <a:lnTo>
                      <a:pt x="44" y="30"/>
                    </a:lnTo>
                    <a:lnTo>
                      <a:pt x="44" y="0"/>
                    </a:lnTo>
                  </a:path>
                </a:pathLst>
              </a:custGeom>
              <a:grpFill/>
              <a:ln>
                <a:noFill/>
              </a:ln>
            </p:spPr>
            <p:txBody>
              <a:bodyPr vert="horz" wrap="square" lIns="91440" tIns="45720" rIns="91440" bIns="45720" numCol="1" anchor="t" anchorCtr="0" compatLnSpc="1"/>
              <a:lstStyle/>
              <a:p>
                <a:endParaRPr lang="zh-CN" altLang="en-US"/>
              </a:p>
            </p:txBody>
          </p:sp>
          <p:sp>
            <p:nvSpPr>
              <p:cNvPr id="1230" name="Freeform 675"/>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231" name="Freeform 676"/>
              <p:cNvSpPr/>
              <p:nvPr/>
            </p:nvSpPr>
            <p:spPr bwMode="auto">
              <a:xfrm>
                <a:off x="4754" y="2029"/>
                <a:ext cx="8" cy="34"/>
              </a:xfrm>
              <a:custGeom>
                <a:avLst/>
                <a:gdLst>
                  <a:gd name="T0" fmla="*/ 8 w 8"/>
                  <a:gd name="T1" fmla="*/ 0 h 34"/>
                  <a:gd name="T2" fmla="*/ 8 w 8"/>
                  <a:gd name="T3" fmla="*/ 0 h 34"/>
                  <a:gd name="T4" fmla="*/ 0 w 8"/>
                  <a:gd name="T5" fmla="*/ 8 h 34"/>
                  <a:gd name="T6" fmla="*/ 0 w 8"/>
                  <a:gd name="T7" fmla="*/ 34 h 34"/>
                  <a:gd name="T8" fmla="*/ 8 w 8"/>
                  <a:gd name="T9" fmla="*/ 26 h 34"/>
                  <a:gd name="T10" fmla="*/ 8 w 8"/>
                  <a:gd name="T11" fmla="*/ 0 h 34"/>
                </a:gdLst>
                <a:ahLst/>
                <a:cxnLst>
                  <a:cxn ang="0">
                    <a:pos x="T0" y="T1"/>
                  </a:cxn>
                  <a:cxn ang="0">
                    <a:pos x="T2" y="T3"/>
                  </a:cxn>
                  <a:cxn ang="0">
                    <a:pos x="T4" y="T5"/>
                  </a:cxn>
                  <a:cxn ang="0">
                    <a:pos x="T6" y="T7"/>
                  </a:cxn>
                  <a:cxn ang="0">
                    <a:pos x="T8" y="T9"/>
                  </a:cxn>
                  <a:cxn ang="0">
                    <a:pos x="T10" y="T11"/>
                  </a:cxn>
                </a:cxnLst>
                <a:rect l="0" t="0" r="r" b="b"/>
                <a:pathLst>
                  <a:path w="8" h="34">
                    <a:moveTo>
                      <a:pt x="8" y="0"/>
                    </a:moveTo>
                    <a:lnTo>
                      <a:pt x="8" y="0"/>
                    </a:lnTo>
                    <a:lnTo>
                      <a:pt x="0" y="8"/>
                    </a:lnTo>
                    <a:lnTo>
                      <a:pt x="0" y="34"/>
                    </a:lnTo>
                    <a:lnTo>
                      <a:pt x="8" y="26"/>
                    </a:lnTo>
                    <a:lnTo>
                      <a:pt x="8" y="0"/>
                    </a:lnTo>
                  </a:path>
                </a:pathLst>
              </a:custGeom>
              <a:grpFill/>
              <a:ln>
                <a:noFill/>
              </a:ln>
            </p:spPr>
            <p:txBody>
              <a:bodyPr vert="horz" wrap="square" lIns="91440" tIns="45720" rIns="91440" bIns="45720" numCol="1" anchor="t" anchorCtr="0" compatLnSpc="1"/>
              <a:lstStyle/>
              <a:p>
                <a:endParaRPr lang="zh-CN" altLang="en-US"/>
              </a:p>
            </p:txBody>
          </p:sp>
          <p:sp>
            <p:nvSpPr>
              <p:cNvPr id="1232" name="Freeform 677"/>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233" name="Freeform 678"/>
              <p:cNvSpPr/>
              <p:nvPr/>
            </p:nvSpPr>
            <p:spPr bwMode="auto">
              <a:xfrm>
                <a:off x="4564" y="2267"/>
                <a:ext cx="36" cy="84"/>
              </a:xfrm>
              <a:custGeom>
                <a:avLst/>
                <a:gdLst>
                  <a:gd name="T0" fmla="*/ 36 w 36"/>
                  <a:gd name="T1" fmla="*/ 0 h 84"/>
                  <a:gd name="T2" fmla="*/ 36 w 36"/>
                  <a:gd name="T3" fmla="*/ 0 h 84"/>
                  <a:gd name="T4" fmla="*/ 0 w 36"/>
                  <a:gd name="T5" fmla="*/ 40 h 84"/>
                  <a:gd name="T6" fmla="*/ 0 w 36"/>
                  <a:gd name="T7" fmla="*/ 84 h 84"/>
                  <a:gd name="T8" fmla="*/ 0 w 36"/>
                  <a:gd name="T9" fmla="*/ 84 h 84"/>
                  <a:gd name="T10" fmla="*/ 36 w 36"/>
                  <a:gd name="T11" fmla="*/ 42 h 84"/>
                  <a:gd name="T12" fmla="*/ 36 w 36"/>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6" h="84">
                    <a:moveTo>
                      <a:pt x="36" y="0"/>
                    </a:moveTo>
                    <a:lnTo>
                      <a:pt x="36" y="0"/>
                    </a:lnTo>
                    <a:lnTo>
                      <a:pt x="0" y="40"/>
                    </a:lnTo>
                    <a:lnTo>
                      <a:pt x="0" y="84"/>
                    </a:lnTo>
                    <a:lnTo>
                      <a:pt x="0" y="84"/>
                    </a:lnTo>
                    <a:lnTo>
                      <a:pt x="36" y="42"/>
                    </a:lnTo>
                    <a:lnTo>
                      <a:pt x="36" y="0"/>
                    </a:lnTo>
                  </a:path>
                </a:pathLst>
              </a:custGeom>
              <a:grpFill/>
              <a:ln>
                <a:noFill/>
              </a:ln>
            </p:spPr>
            <p:txBody>
              <a:bodyPr vert="horz" wrap="square" lIns="91440" tIns="45720" rIns="91440" bIns="45720" numCol="1" anchor="t" anchorCtr="0" compatLnSpc="1"/>
              <a:lstStyle/>
              <a:p>
                <a:endParaRPr lang="zh-CN" altLang="en-US"/>
              </a:p>
            </p:txBody>
          </p:sp>
          <p:sp>
            <p:nvSpPr>
              <p:cNvPr id="1234" name="Freeform 679"/>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close/>
                  </a:path>
                </a:pathLst>
              </a:custGeom>
              <a:grpFill/>
              <a:ln>
                <a:noFill/>
              </a:ln>
            </p:spPr>
            <p:txBody>
              <a:bodyPr vert="horz" wrap="square" lIns="91440" tIns="45720" rIns="91440" bIns="45720" numCol="1" anchor="t" anchorCtr="0" compatLnSpc="1"/>
              <a:lstStyle/>
              <a:p>
                <a:endParaRPr lang="zh-CN" altLang="en-US"/>
              </a:p>
            </p:txBody>
          </p:sp>
          <p:sp>
            <p:nvSpPr>
              <p:cNvPr id="1235" name="Freeform 680"/>
              <p:cNvSpPr/>
              <p:nvPr/>
            </p:nvSpPr>
            <p:spPr bwMode="auto">
              <a:xfrm>
                <a:off x="4624" y="2093"/>
                <a:ext cx="138" cy="188"/>
              </a:xfrm>
              <a:custGeom>
                <a:avLst/>
                <a:gdLst>
                  <a:gd name="T0" fmla="*/ 138 w 138"/>
                  <a:gd name="T1" fmla="*/ 0 h 188"/>
                  <a:gd name="T2" fmla="*/ 138 w 138"/>
                  <a:gd name="T3" fmla="*/ 0 h 188"/>
                  <a:gd name="T4" fmla="*/ 0 w 138"/>
                  <a:gd name="T5" fmla="*/ 148 h 188"/>
                  <a:gd name="T6" fmla="*/ 0 w 138"/>
                  <a:gd name="T7" fmla="*/ 188 h 188"/>
                  <a:gd name="T8" fmla="*/ 138 w 138"/>
                  <a:gd name="T9" fmla="*/ 24 h 188"/>
                  <a:gd name="T10" fmla="*/ 138 w 138"/>
                  <a:gd name="T11" fmla="*/ 0 h 188"/>
                </a:gdLst>
                <a:ahLst/>
                <a:cxnLst>
                  <a:cxn ang="0">
                    <a:pos x="T0" y="T1"/>
                  </a:cxn>
                  <a:cxn ang="0">
                    <a:pos x="T2" y="T3"/>
                  </a:cxn>
                  <a:cxn ang="0">
                    <a:pos x="T4" y="T5"/>
                  </a:cxn>
                  <a:cxn ang="0">
                    <a:pos x="T6" y="T7"/>
                  </a:cxn>
                  <a:cxn ang="0">
                    <a:pos x="T8" y="T9"/>
                  </a:cxn>
                  <a:cxn ang="0">
                    <a:pos x="T10" y="T11"/>
                  </a:cxn>
                </a:cxnLst>
                <a:rect l="0" t="0" r="r" b="b"/>
                <a:pathLst>
                  <a:path w="138" h="188">
                    <a:moveTo>
                      <a:pt x="138" y="0"/>
                    </a:moveTo>
                    <a:lnTo>
                      <a:pt x="138" y="0"/>
                    </a:lnTo>
                    <a:lnTo>
                      <a:pt x="0" y="148"/>
                    </a:lnTo>
                    <a:lnTo>
                      <a:pt x="0" y="188"/>
                    </a:lnTo>
                    <a:lnTo>
                      <a:pt x="138" y="24"/>
                    </a:lnTo>
                    <a:lnTo>
                      <a:pt x="138" y="0"/>
                    </a:lnTo>
                  </a:path>
                </a:pathLst>
              </a:custGeom>
              <a:grpFill/>
              <a:ln>
                <a:noFill/>
              </a:ln>
            </p:spPr>
            <p:txBody>
              <a:bodyPr vert="horz" wrap="square" lIns="91440" tIns="45720" rIns="91440" bIns="45720" numCol="1" anchor="t" anchorCtr="0" compatLnSpc="1"/>
              <a:lstStyle/>
              <a:p>
                <a:endParaRPr lang="zh-CN" altLang="en-US"/>
              </a:p>
            </p:txBody>
          </p:sp>
          <p:sp>
            <p:nvSpPr>
              <p:cNvPr id="1236" name="Freeform 681"/>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close/>
                  </a:path>
                </a:pathLst>
              </a:custGeom>
              <a:grpFill/>
              <a:ln>
                <a:noFill/>
              </a:ln>
            </p:spPr>
            <p:txBody>
              <a:bodyPr vert="horz" wrap="square" lIns="91440" tIns="45720" rIns="91440" bIns="45720" numCol="1" anchor="t" anchorCtr="0" compatLnSpc="1"/>
              <a:lstStyle/>
              <a:p>
                <a:endParaRPr lang="zh-CN" altLang="en-US"/>
              </a:p>
            </p:txBody>
          </p:sp>
          <p:sp>
            <p:nvSpPr>
              <p:cNvPr id="1237" name="Freeform 682"/>
              <p:cNvSpPr/>
              <p:nvPr/>
            </p:nvSpPr>
            <p:spPr bwMode="auto">
              <a:xfrm>
                <a:off x="4678" y="2159"/>
                <a:ext cx="84" cy="128"/>
              </a:xfrm>
              <a:custGeom>
                <a:avLst/>
                <a:gdLst>
                  <a:gd name="T0" fmla="*/ 84 w 84"/>
                  <a:gd name="T1" fmla="*/ 0 h 128"/>
                  <a:gd name="T2" fmla="*/ 84 w 84"/>
                  <a:gd name="T3" fmla="*/ 0 h 128"/>
                  <a:gd name="T4" fmla="*/ 0 w 84"/>
                  <a:gd name="T5" fmla="*/ 94 h 128"/>
                  <a:gd name="T6" fmla="*/ 0 w 84"/>
                  <a:gd name="T7" fmla="*/ 128 h 128"/>
                  <a:gd name="T8" fmla="*/ 84 w 84"/>
                  <a:gd name="T9" fmla="*/ 26 h 128"/>
                  <a:gd name="T10" fmla="*/ 84 w 84"/>
                  <a:gd name="T11" fmla="*/ 0 h 128"/>
                </a:gdLst>
                <a:ahLst/>
                <a:cxnLst>
                  <a:cxn ang="0">
                    <a:pos x="T0" y="T1"/>
                  </a:cxn>
                  <a:cxn ang="0">
                    <a:pos x="T2" y="T3"/>
                  </a:cxn>
                  <a:cxn ang="0">
                    <a:pos x="T4" y="T5"/>
                  </a:cxn>
                  <a:cxn ang="0">
                    <a:pos x="T6" y="T7"/>
                  </a:cxn>
                  <a:cxn ang="0">
                    <a:pos x="T8" y="T9"/>
                  </a:cxn>
                  <a:cxn ang="0">
                    <a:pos x="T10" y="T11"/>
                  </a:cxn>
                </a:cxnLst>
                <a:rect l="0" t="0" r="r" b="b"/>
                <a:pathLst>
                  <a:path w="84" h="128">
                    <a:moveTo>
                      <a:pt x="84" y="0"/>
                    </a:moveTo>
                    <a:lnTo>
                      <a:pt x="84" y="0"/>
                    </a:lnTo>
                    <a:lnTo>
                      <a:pt x="0" y="94"/>
                    </a:lnTo>
                    <a:lnTo>
                      <a:pt x="0" y="128"/>
                    </a:lnTo>
                    <a:lnTo>
                      <a:pt x="84" y="26"/>
                    </a:lnTo>
                    <a:lnTo>
                      <a:pt x="84" y="0"/>
                    </a:lnTo>
                  </a:path>
                </a:pathLst>
              </a:custGeom>
              <a:grpFill/>
              <a:ln>
                <a:noFill/>
              </a:ln>
            </p:spPr>
            <p:txBody>
              <a:bodyPr vert="horz" wrap="square" lIns="91440" tIns="45720" rIns="91440" bIns="45720" numCol="1" anchor="t" anchorCtr="0" compatLnSpc="1"/>
              <a:lstStyle/>
              <a:p>
                <a:endParaRPr lang="zh-CN" altLang="en-US"/>
              </a:p>
            </p:txBody>
          </p:sp>
          <p:sp>
            <p:nvSpPr>
              <p:cNvPr id="1238" name="Rectangle 683"/>
              <p:cNvSpPr>
                <a:spLocks noChangeArrowheads="1"/>
              </p:cNvSpPr>
              <p:nvPr/>
            </p:nvSpPr>
            <p:spPr bwMode="auto">
              <a:xfrm>
                <a:off x="4682" y="1332"/>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239" name="Freeform 684"/>
              <p:cNvSpPr/>
              <p:nvPr/>
            </p:nvSpPr>
            <p:spPr bwMode="auto">
              <a:xfrm>
                <a:off x="4682" y="133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0" name="Freeform 685"/>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41" name="Freeform 686"/>
              <p:cNvSpPr/>
              <p:nvPr/>
            </p:nvSpPr>
            <p:spPr bwMode="auto">
              <a:xfrm>
                <a:off x="4682" y="13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p:spPr>
            <p:txBody>
              <a:bodyPr vert="horz" wrap="square" lIns="91440" tIns="45720" rIns="91440" bIns="45720" numCol="1" anchor="t" anchorCtr="0" compatLnSpc="1"/>
              <a:lstStyle/>
              <a:p>
                <a:endParaRPr lang="zh-CN" altLang="en-US"/>
              </a:p>
            </p:txBody>
          </p:sp>
          <p:sp>
            <p:nvSpPr>
              <p:cNvPr id="1242" name="Rectangle 687"/>
              <p:cNvSpPr>
                <a:spLocks noChangeArrowheads="1"/>
              </p:cNvSpPr>
              <p:nvPr/>
            </p:nvSpPr>
            <p:spPr bwMode="auto">
              <a:xfrm>
                <a:off x="555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3" name="Rectangle 688"/>
              <p:cNvSpPr>
                <a:spLocks noChangeArrowheads="1"/>
              </p:cNvSpPr>
              <p:nvPr/>
            </p:nvSpPr>
            <p:spPr bwMode="auto">
              <a:xfrm>
                <a:off x="55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4" name="Rectangle 689"/>
              <p:cNvSpPr>
                <a:spLocks noChangeArrowheads="1"/>
              </p:cNvSpPr>
              <p:nvPr/>
            </p:nvSpPr>
            <p:spPr bwMode="auto">
              <a:xfrm>
                <a:off x="55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5" name="Rectangle 690"/>
              <p:cNvSpPr>
                <a:spLocks noChangeArrowheads="1"/>
              </p:cNvSpPr>
              <p:nvPr/>
            </p:nvSpPr>
            <p:spPr bwMode="auto">
              <a:xfrm>
                <a:off x="555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6" name="Rectangle 691"/>
              <p:cNvSpPr>
                <a:spLocks noChangeArrowheads="1"/>
              </p:cNvSpPr>
              <p:nvPr/>
            </p:nvSpPr>
            <p:spPr bwMode="auto">
              <a:xfrm>
                <a:off x="5570" y="17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47" name="Rectangle 692"/>
              <p:cNvSpPr>
                <a:spLocks noChangeArrowheads="1"/>
              </p:cNvSpPr>
              <p:nvPr/>
            </p:nvSpPr>
            <p:spPr bwMode="auto">
              <a:xfrm>
                <a:off x="5550" y="1768"/>
                <a:ext cx="20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8" name="Rectangle 693"/>
              <p:cNvSpPr>
                <a:spLocks noChangeArrowheads="1"/>
              </p:cNvSpPr>
              <p:nvPr/>
            </p:nvSpPr>
            <p:spPr bwMode="auto">
              <a:xfrm>
                <a:off x="555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49" name="Rectangle 694"/>
              <p:cNvSpPr>
                <a:spLocks noChangeArrowheads="1"/>
              </p:cNvSpPr>
              <p:nvPr/>
            </p:nvSpPr>
            <p:spPr bwMode="auto">
              <a:xfrm>
                <a:off x="5570" y="1824"/>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0" name="Rectangle 695"/>
              <p:cNvSpPr>
                <a:spLocks noChangeArrowheads="1"/>
              </p:cNvSpPr>
              <p:nvPr/>
            </p:nvSpPr>
            <p:spPr bwMode="auto">
              <a:xfrm>
                <a:off x="5614" y="1824"/>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251" name="Rectangle 696"/>
              <p:cNvSpPr>
                <a:spLocks noChangeArrowheads="1"/>
              </p:cNvSpPr>
              <p:nvPr/>
            </p:nvSpPr>
            <p:spPr bwMode="auto">
              <a:xfrm>
                <a:off x="5550"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2" name="Rectangle 697"/>
              <p:cNvSpPr>
                <a:spLocks noChangeArrowheads="1"/>
              </p:cNvSpPr>
              <p:nvPr/>
            </p:nvSpPr>
            <p:spPr bwMode="auto">
              <a:xfrm>
                <a:off x="5592" y="1936"/>
                <a:ext cx="100" cy="33"/>
              </a:xfrm>
              <a:prstGeom prst="rect">
                <a:avLst/>
              </a:prstGeom>
              <a:grpFill/>
              <a:ln>
                <a:noFill/>
              </a:ln>
            </p:spPr>
            <p:txBody>
              <a:bodyPr vert="horz" wrap="square" lIns="91440" tIns="45720" rIns="91440" bIns="45720" numCol="1" anchor="t" anchorCtr="0" compatLnSpc="1"/>
              <a:lstStyle/>
              <a:p>
                <a:endParaRPr lang="zh-CN" altLang="en-US"/>
              </a:p>
            </p:txBody>
          </p:sp>
          <p:sp>
            <p:nvSpPr>
              <p:cNvPr id="1253" name="Rectangle 698"/>
              <p:cNvSpPr>
                <a:spLocks noChangeArrowheads="1"/>
              </p:cNvSpPr>
              <p:nvPr/>
            </p:nvSpPr>
            <p:spPr bwMode="auto">
              <a:xfrm>
                <a:off x="5656" y="1993"/>
                <a:ext cx="3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4" name="Rectangle 699"/>
              <p:cNvSpPr>
                <a:spLocks noChangeArrowheads="1"/>
              </p:cNvSpPr>
              <p:nvPr/>
            </p:nvSpPr>
            <p:spPr bwMode="auto">
              <a:xfrm>
                <a:off x="5550"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5" name="Rectangle 700"/>
              <p:cNvSpPr>
                <a:spLocks noChangeArrowheads="1"/>
              </p:cNvSpPr>
              <p:nvPr/>
            </p:nvSpPr>
            <p:spPr bwMode="auto">
              <a:xfrm>
                <a:off x="5592" y="204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6" name="Rectangle 701"/>
              <p:cNvSpPr>
                <a:spLocks noChangeArrowheads="1"/>
              </p:cNvSpPr>
              <p:nvPr/>
            </p:nvSpPr>
            <p:spPr bwMode="auto">
              <a:xfrm>
                <a:off x="5570" y="21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7" name="Rectangle 702"/>
              <p:cNvSpPr>
                <a:spLocks noChangeArrowheads="1"/>
              </p:cNvSpPr>
              <p:nvPr/>
            </p:nvSpPr>
            <p:spPr bwMode="auto">
              <a:xfrm>
                <a:off x="5614" y="2161"/>
                <a:ext cx="20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8" name="Rectangle 703"/>
              <p:cNvSpPr>
                <a:spLocks noChangeArrowheads="1"/>
              </p:cNvSpPr>
              <p:nvPr/>
            </p:nvSpPr>
            <p:spPr bwMode="auto">
              <a:xfrm>
                <a:off x="5550" y="232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59" name="Rectangle 704"/>
              <p:cNvSpPr>
                <a:spLocks noChangeArrowheads="1"/>
              </p:cNvSpPr>
              <p:nvPr/>
            </p:nvSpPr>
            <p:spPr bwMode="auto">
              <a:xfrm>
                <a:off x="5592" y="2329"/>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0" name="Rectangle 705"/>
              <p:cNvSpPr>
                <a:spLocks noChangeArrowheads="1"/>
              </p:cNvSpPr>
              <p:nvPr/>
            </p:nvSpPr>
            <p:spPr bwMode="auto">
              <a:xfrm>
                <a:off x="5656" y="232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1" name="Rectangle 706"/>
              <p:cNvSpPr>
                <a:spLocks noChangeArrowheads="1"/>
              </p:cNvSpPr>
              <p:nvPr/>
            </p:nvSpPr>
            <p:spPr bwMode="auto">
              <a:xfrm>
                <a:off x="557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2" name="Rectangle 707"/>
              <p:cNvSpPr>
                <a:spLocks noChangeArrowheads="1"/>
              </p:cNvSpPr>
              <p:nvPr/>
            </p:nvSpPr>
            <p:spPr bwMode="auto">
              <a:xfrm>
                <a:off x="5570" y="244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3" name="Rectangle 708"/>
              <p:cNvSpPr>
                <a:spLocks noChangeArrowheads="1"/>
              </p:cNvSpPr>
              <p:nvPr/>
            </p:nvSpPr>
            <p:spPr bwMode="auto">
              <a:xfrm>
                <a:off x="5550"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4" name="Rectangle 709"/>
              <p:cNvSpPr>
                <a:spLocks noChangeArrowheads="1"/>
              </p:cNvSpPr>
              <p:nvPr/>
            </p:nvSpPr>
            <p:spPr bwMode="auto">
              <a:xfrm>
                <a:off x="5592" y="2499"/>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65" name="Rectangle 710"/>
              <p:cNvSpPr>
                <a:spLocks noChangeArrowheads="1"/>
              </p:cNvSpPr>
              <p:nvPr/>
            </p:nvSpPr>
            <p:spPr bwMode="auto">
              <a:xfrm>
                <a:off x="5550" y="2555"/>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66" name="Rectangle 711"/>
              <p:cNvSpPr>
                <a:spLocks noChangeArrowheads="1"/>
              </p:cNvSpPr>
              <p:nvPr/>
            </p:nvSpPr>
            <p:spPr bwMode="auto">
              <a:xfrm>
                <a:off x="559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7" name="Rectangle 712"/>
              <p:cNvSpPr>
                <a:spLocks noChangeArrowheads="1"/>
              </p:cNvSpPr>
              <p:nvPr/>
            </p:nvSpPr>
            <p:spPr bwMode="auto">
              <a:xfrm>
                <a:off x="5636"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8" name="Rectangle 713"/>
              <p:cNvSpPr>
                <a:spLocks noChangeArrowheads="1"/>
              </p:cNvSpPr>
              <p:nvPr/>
            </p:nvSpPr>
            <p:spPr bwMode="auto">
              <a:xfrm>
                <a:off x="565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69" name="Rectangle 714"/>
              <p:cNvSpPr>
                <a:spLocks noChangeArrowheads="1"/>
              </p:cNvSpPr>
              <p:nvPr/>
            </p:nvSpPr>
            <p:spPr bwMode="auto">
              <a:xfrm>
                <a:off x="5550" y="272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0" name="Rectangle 715"/>
              <p:cNvSpPr>
                <a:spLocks noChangeArrowheads="1"/>
              </p:cNvSpPr>
              <p:nvPr/>
            </p:nvSpPr>
            <p:spPr bwMode="auto">
              <a:xfrm>
                <a:off x="5592" y="2724"/>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1" name="Rectangle 716"/>
              <p:cNvSpPr>
                <a:spLocks noChangeArrowheads="1"/>
              </p:cNvSpPr>
              <p:nvPr/>
            </p:nvSpPr>
            <p:spPr bwMode="auto">
              <a:xfrm>
                <a:off x="557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2" name="Rectangle 717"/>
              <p:cNvSpPr>
                <a:spLocks noChangeArrowheads="1"/>
              </p:cNvSpPr>
              <p:nvPr/>
            </p:nvSpPr>
            <p:spPr bwMode="auto">
              <a:xfrm>
                <a:off x="5614" y="2780"/>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3" name="Rectangle 718"/>
              <p:cNvSpPr>
                <a:spLocks noChangeArrowheads="1"/>
              </p:cNvSpPr>
              <p:nvPr/>
            </p:nvSpPr>
            <p:spPr bwMode="auto">
              <a:xfrm>
                <a:off x="5550"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4" name="Rectangle 719"/>
              <p:cNvSpPr>
                <a:spLocks noChangeArrowheads="1"/>
              </p:cNvSpPr>
              <p:nvPr/>
            </p:nvSpPr>
            <p:spPr bwMode="auto">
              <a:xfrm>
                <a:off x="559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5" name="Rectangle 720"/>
              <p:cNvSpPr>
                <a:spLocks noChangeArrowheads="1"/>
              </p:cNvSpPr>
              <p:nvPr/>
            </p:nvSpPr>
            <p:spPr bwMode="auto">
              <a:xfrm>
                <a:off x="5744"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6" name="Rectangle 721"/>
              <p:cNvSpPr>
                <a:spLocks noChangeArrowheads="1"/>
              </p:cNvSpPr>
              <p:nvPr/>
            </p:nvSpPr>
            <p:spPr bwMode="auto">
              <a:xfrm>
                <a:off x="576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7" name="Rectangle 722"/>
              <p:cNvSpPr>
                <a:spLocks noChangeArrowheads="1"/>
              </p:cNvSpPr>
              <p:nvPr/>
            </p:nvSpPr>
            <p:spPr bwMode="auto">
              <a:xfrm>
                <a:off x="5786"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8" name="Rectangle 723"/>
              <p:cNvSpPr>
                <a:spLocks noChangeArrowheads="1"/>
              </p:cNvSpPr>
              <p:nvPr/>
            </p:nvSpPr>
            <p:spPr bwMode="auto">
              <a:xfrm>
                <a:off x="5680" y="17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79" name="Rectangle 724"/>
              <p:cNvSpPr>
                <a:spLocks noChangeArrowheads="1"/>
              </p:cNvSpPr>
              <p:nvPr/>
            </p:nvSpPr>
            <p:spPr bwMode="auto">
              <a:xfrm>
                <a:off x="5722" y="1710"/>
                <a:ext cx="2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0" name="Rectangle 725"/>
              <p:cNvSpPr>
                <a:spLocks noChangeArrowheads="1"/>
              </p:cNvSpPr>
              <p:nvPr/>
            </p:nvSpPr>
            <p:spPr bwMode="auto">
              <a:xfrm>
                <a:off x="5680"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1" name="Rectangle 726"/>
              <p:cNvSpPr>
                <a:spLocks noChangeArrowheads="1"/>
              </p:cNvSpPr>
              <p:nvPr/>
            </p:nvSpPr>
            <p:spPr bwMode="auto">
              <a:xfrm>
                <a:off x="5786" y="18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2" name="Rectangle 727"/>
              <p:cNvSpPr>
                <a:spLocks noChangeArrowheads="1"/>
              </p:cNvSpPr>
              <p:nvPr/>
            </p:nvSpPr>
            <p:spPr bwMode="auto">
              <a:xfrm>
                <a:off x="5700" y="199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3" name="Rectangle 728"/>
              <p:cNvSpPr>
                <a:spLocks noChangeArrowheads="1"/>
              </p:cNvSpPr>
              <p:nvPr/>
            </p:nvSpPr>
            <p:spPr bwMode="auto">
              <a:xfrm>
                <a:off x="5786"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4" name="Rectangle 729"/>
              <p:cNvSpPr>
                <a:spLocks noChangeArrowheads="1"/>
              </p:cNvSpPr>
              <p:nvPr/>
            </p:nvSpPr>
            <p:spPr bwMode="auto">
              <a:xfrm>
                <a:off x="5636" y="227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5" name="Rectangle 730"/>
              <p:cNvSpPr>
                <a:spLocks noChangeArrowheads="1"/>
              </p:cNvSpPr>
              <p:nvPr/>
            </p:nvSpPr>
            <p:spPr bwMode="auto">
              <a:xfrm>
                <a:off x="574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6" name="Rectangle 731"/>
              <p:cNvSpPr>
                <a:spLocks noChangeArrowheads="1"/>
              </p:cNvSpPr>
              <p:nvPr/>
            </p:nvSpPr>
            <p:spPr bwMode="auto">
              <a:xfrm>
                <a:off x="5786"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87" name="Rectangle 732"/>
              <p:cNvSpPr>
                <a:spLocks noChangeArrowheads="1"/>
              </p:cNvSpPr>
              <p:nvPr/>
            </p:nvSpPr>
            <p:spPr bwMode="auto">
              <a:xfrm>
                <a:off x="5656" y="2387"/>
                <a:ext cx="100"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8" name="Rectangle 733"/>
              <p:cNvSpPr>
                <a:spLocks noChangeArrowheads="1"/>
              </p:cNvSpPr>
              <p:nvPr/>
            </p:nvSpPr>
            <p:spPr bwMode="auto">
              <a:xfrm>
                <a:off x="5786"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289" name="Rectangle 734"/>
              <p:cNvSpPr>
                <a:spLocks noChangeArrowheads="1"/>
              </p:cNvSpPr>
              <p:nvPr/>
            </p:nvSpPr>
            <p:spPr bwMode="auto">
              <a:xfrm>
                <a:off x="5786"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290" name="Rectangle 735"/>
              <p:cNvSpPr>
                <a:spLocks noChangeArrowheads="1"/>
              </p:cNvSpPr>
              <p:nvPr/>
            </p:nvSpPr>
            <p:spPr bwMode="auto">
              <a:xfrm>
                <a:off x="5786" y="2611"/>
                <a:ext cx="14" cy="33"/>
              </a:xfrm>
              <a:prstGeom prst="rect">
                <a:avLst/>
              </a:prstGeom>
              <a:grpFill/>
              <a:ln>
                <a:noFill/>
              </a:ln>
            </p:spPr>
            <p:txBody>
              <a:bodyPr vert="horz" wrap="square" lIns="91440" tIns="45720" rIns="91440" bIns="45720" numCol="1" anchor="t" anchorCtr="0" compatLnSpc="1"/>
              <a:lstStyle/>
              <a:p>
                <a:endParaRPr lang="zh-CN" altLang="en-US"/>
              </a:p>
            </p:txBody>
          </p:sp>
          <p:sp>
            <p:nvSpPr>
              <p:cNvPr id="1291" name="Rectangle 736"/>
              <p:cNvSpPr>
                <a:spLocks noChangeArrowheads="1"/>
              </p:cNvSpPr>
              <p:nvPr/>
            </p:nvSpPr>
            <p:spPr bwMode="auto">
              <a:xfrm>
                <a:off x="5700" y="266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2" name="Rectangle 737"/>
              <p:cNvSpPr>
                <a:spLocks noChangeArrowheads="1"/>
              </p:cNvSpPr>
              <p:nvPr/>
            </p:nvSpPr>
            <p:spPr bwMode="auto">
              <a:xfrm>
                <a:off x="57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3" name="Rectangle 738"/>
              <p:cNvSpPr>
                <a:spLocks noChangeArrowheads="1"/>
              </p:cNvSpPr>
              <p:nvPr/>
            </p:nvSpPr>
            <p:spPr bwMode="auto">
              <a:xfrm>
                <a:off x="5786"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4" name="Rectangle 739"/>
              <p:cNvSpPr>
                <a:spLocks noChangeArrowheads="1"/>
              </p:cNvSpPr>
              <p:nvPr/>
            </p:nvSpPr>
            <p:spPr bwMode="auto">
              <a:xfrm>
                <a:off x="5700" y="278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5" name="Rectangle 740"/>
              <p:cNvSpPr>
                <a:spLocks noChangeArrowheads="1"/>
              </p:cNvSpPr>
              <p:nvPr/>
            </p:nvSpPr>
            <p:spPr bwMode="auto">
              <a:xfrm>
                <a:off x="559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6" name="Rectangle 741"/>
              <p:cNvSpPr>
                <a:spLocks noChangeArrowheads="1"/>
              </p:cNvSpPr>
              <p:nvPr/>
            </p:nvSpPr>
            <p:spPr bwMode="auto">
              <a:xfrm>
                <a:off x="5722"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7" name="Rectangle 742"/>
              <p:cNvSpPr>
                <a:spLocks noChangeArrowheads="1"/>
              </p:cNvSpPr>
              <p:nvPr/>
            </p:nvSpPr>
            <p:spPr bwMode="auto">
              <a:xfrm>
                <a:off x="5550"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8" name="Rectangle 743"/>
              <p:cNvSpPr>
                <a:spLocks noChangeArrowheads="1"/>
              </p:cNvSpPr>
              <p:nvPr/>
            </p:nvSpPr>
            <p:spPr bwMode="auto">
              <a:xfrm>
                <a:off x="563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299" name="Rectangle 744"/>
              <p:cNvSpPr>
                <a:spLocks noChangeArrowheads="1"/>
              </p:cNvSpPr>
              <p:nvPr/>
            </p:nvSpPr>
            <p:spPr bwMode="auto">
              <a:xfrm>
                <a:off x="5658"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0" name="Rectangle 745"/>
              <p:cNvSpPr>
                <a:spLocks noChangeArrowheads="1"/>
              </p:cNvSpPr>
              <p:nvPr/>
            </p:nvSpPr>
            <p:spPr bwMode="auto">
              <a:xfrm>
                <a:off x="5656"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1" name="Rectangle 746"/>
              <p:cNvSpPr>
                <a:spLocks noChangeArrowheads="1"/>
              </p:cNvSpPr>
              <p:nvPr/>
            </p:nvSpPr>
            <p:spPr bwMode="auto">
              <a:xfrm>
                <a:off x="5614"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2" name="Rectangle 747"/>
              <p:cNvSpPr>
                <a:spLocks noChangeArrowheads="1"/>
              </p:cNvSpPr>
              <p:nvPr/>
            </p:nvSpPr>
            <p:spPr bwMode="auto">
              <a:xfrm>
                <a:off x="555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3" name="Rectangle 748"/>
              <p:cNvSpPr>
                <a:spLocks noChangeArrowheads="1"/>
              </p:cNvSpPr>
              <p:nvPr/>
            </p:nvSpPr>
            <p:spPr bwMode="auto">
              <a:xfrm>
                <a:off x="559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4" name="Rectangle 749"/>
              <p:cNvSpPr>
                <a:spLocks noChangeArrowheads="1"/>
              </p:cNvSpPr>
              <p:nvPr/>
            </p:nvSpPr>
            <p:spPr bwMode="auto">
              <a:xfrm>
                <a:off x="5614"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5" name="Rectangle 750"/>
              <p:cNvSpPr>
                <a:spLocks noChangeArrowheads="1"/>
              </p:cNvSpPr>
              <p:nvPr/>
            </p:nvSpPr>
            <p:spPr bwMode="auto">
              <a:xfrm>
                <a:off x="5722"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6" name="Rectangle 751"/>
              <p:cNvSpPr>
                <a:spLocks noChangeArrowheads="1"/>
              </p:cNvSpPr>
              <p:nvPr/>
            </p:nvSpPr>
            <p:spPr bwMode="auto">
              <a:xfrm>
                <a:off x="5550"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7" name="Rectangle 752"/>
              <p:cNvSpPr>
                <a:spLocks noChangeArrowheads="1"/>
              </p:cNvSpPr>
              <p:nvPr/>
            </p:nvSpPr>
            <p:spPr bwMode="auto">
              <a:xfrm>
                <a:off x="5700" y="31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8" name="Rectangle 753"/>
              <p:cNvSpPr>
                <a:spLocks noChangeArrowheads="1"/>
              </p:cNvSpPr>
              <p:nvPr/>
            </p:nvSpPr>
            <p:spPr bwMode="auto">
              <a:xfrm>
                <a:off x="5614"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09" name="Rectangle 754"/>
              <p:cNvSpPr>
                <a:spLocks noChangeArrowheads="1"/>
              </p:cNvSpPr>
              <p:nvPr/>
            </p:nvSpPr>
            <p:spPr bwMode="auto">
              <a:xfrm>
                <a:off x="568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0" name="Rectangle 755"/>
              <p:cNvSpPr>
                <a:spLocks noChangeArrowheads="1"/>
              </p:cNvSpPr>
              <p:nvPr/>
            </p:nvSpPr>
            <p:spPr bwMode="auto">
              <a:xfrm>
                <a:off x="5550"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1" name="Rectangle 756"/>
              <p:cNvSpPr>
                <a:spLocks noChangeArrowheads="1"/>
              </p:cNvSpPr>
              <p:nvPr/>
            </p:nvSpPr>
            <p:spPr bwMode="auto">
              <a:xfrm>
                <a:off x="5656" y="3294"/>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312" name="Rectangle 757"/>
              <p:cNvSpPr>
                <a:spLocks noChangeArrowheads="1"/>
              </p:cNvSpPr>
              <p:nvPr/>
            </p:nvSpPr>
            <p:spPr bwMode="auto">
              <a:xfrm>
                <a:off x="5614"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3" name="Rectangle 758"/>
              <p:cNvSpPr>
                <a:spLocks noChangeArrowheads="1"/>
              </p:cNvSpPr>
              <p:nvPr/>
            </p:nvSpPr>
            <p:spPr bwMode="auto">
              <a:xfrm>
                <a:off x="5550"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4" name="Rectangle 759"/>
              <p:cNvSpPr>
                <a:spLocks noChangeArrowheads="1"/>
              </p:cNvSpPr>
              <p:nvPr/>
            </p:nvSpPr>
            <p:spPr bwMode="auto">
              <a:xfrm>
                <a:off x="565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5" name="Rectangle 760"/>
              <p:cNvSpPr>
                <a:spLocks noChangeArrowheads="1"/>
              </p:cNvSpPr>
              <p:nvPr/>
            </p:nvSpPr>
            <p:spPr bwMode="auto">
              <a:xfrm>
                <a:off x="5786"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6" name="Rectangle 761"/>
              <p:cNvSpPr>
                <a:spLocks noChangeArrowheads="1"/>
              </p:cNvSpPr>
              <p:nvPr/>
            </p:nvSpPr>
            <p:spPr bwMode="auto">
              <a:xfrm>
                <a:off x="5786" y="350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7" name="Rectangle 762"/>
              <p:cNvSpPr>
                <a:spLocks noChangeArrowheads="1"/>
              </p:cNvSpPr>
              <p:nvPr/>
            </p:nvSpPr>
            <p:spPr bwMode="auto">
              <a:xfrm>
                <a:off x="5550" y="356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18" name="Rectangle 763"/>
              <p:cNvSpPr>
                <a:spLocks noChangeArrowheads="1"/>
              </p:cNvSpPr>
              <p:nvPr/>
            </p:nvSpPr>
            <p:spPr bwMode="auto">
              <a:xfrm>
                <a:off x="565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19" name="Rectangle 764"/>
              <p:cNvSpPr>
                <a:spLocks noChangeArrowheads="1"/>
              </p:cNvSpPr>
              <p:nvPr/>
            </p:nvSpPr>
            <p:spPr bwMode="auto">
              <a:xfrm>
                <a:off x="5656" y="367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0" name="Rectangle 765"/>
              <p:cNvSpPr>
                <a:spLocks noChangeArrowheads="1"/>
              </p:cNvSpPr>
              <p:nvPr/>
            </p:nvSpPr>
            <p:spPr bwMode="auto">
              <a:xfrm>
                <a:off x="5786" y="362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1" name="Rectangle 766"/>
              <p:cNvSpPr>
                <a:spLocks noChangeArrowheads="1"/>
              </p:cNvSpPr>
              <p:nvPr/>
            </p:nvSpPr>
            <p:spPr bwMode="auto">
              <a:xfrm>
                <a:off x="578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2" name="Rectangle 767"/>
              <p:cNvSpPr>
                <a:spLocks noChangeArrowheads="1"/>
              </p:cNvSpPr>
              <p:nvPr/>
            </p:nvSpPr>
            <p:spPr bwMode="auto">
              <a:xfrm>
                <a:off x="580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3" name="Rectangle 768"/>
              <p:cNvSpPr>
                <a:spLocks noChangeArrowheads="1"/>
              </p:cNvSpPr>
              <p:nvPr/>
            </p:nvSpPr>
            <p:spPr bwMode="auto">
              <a:xfrm>
                <a:off x="5828"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4" name="Rectangle 769"/>
              <p:cNvSpPr>
                <a:spLocks noChangeArrowheads="1"/>
              </p:cNvSpPr>
              <p:nvPr/>
            </p:nvSpPr>
            <p:spPr bwMode="auto">
              <a:xfrm>
                <a:off x="587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5" name="Rectangle 770"/>
              <p:cNvSpPr>
                <a:spLocks noChangeArrowheads="1"/>
              </p:cNvSpPr>
              <p:nvPr/>
            </p:nvSpPr>
            <p:spPr bwMode="auto">
              <a:xfrm>
                <a:off x="589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6" name="Rectangle 771"/>
              <p:cNvSpPr>
                <a:spLocks noChangeArrowheads="1"/>
              </p:cNvSpPr>
              <p:nvPr/>
            </p:nvSpPr>
            <p:spPr bwMode="auto">
              <a:xfrm>
                <a:off x="589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7" name="Rectangle 772"/>
              <p:cNvSpPr>
                <a:spLocks noChangeArrowheads="1"/>
              </p:cNvSpPr>
              <p:nvPr/>
            </p:nvSpPr>
            <p:spPr bwMode="auto">
              <a:xfrm>
                <a:off x="5806" y="1880"/>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28" name="Rectangle 773"/>
              <p:cNvSpPr>
                <a:spLocks noChangeArrowheads="1"/>
              </p:cNvSpPr>
              <p:nvPr/>
            </p:nvSpPr>
            <p:spPr bwMode="auto">
              <a:xfrm>
                <a:off x="5784" y="2049"/>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29" name="Rectangle 774"/>
              <p:cNvSpPr>
                <a:spLocks noChangeArrowheads="1"/>
              </p:cNvSpPr>
              <p:nvPr/>
            </p:nvSpPr>
            <p:spPr bwMode="auto">
              <a:xfrm>
                <a:off x="5592" y="2105"/>
                <a:ext cx="22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0" name="Rectangle 775"/>
              <p:cNvSpPr>
                <a:spLocks noChangeArrowheads="1"/>
              </p:cNvSpPr>
              <p:nvPr/>
            </p:nvSpPr>
            <p:spPr bwMode="auto">
              <a:xfrm>
                <a:off x="5850" y="2105"/>
                <a:ext cx="7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1" name="Rectangle 776"/>
              <p:cNvSpPr>
                <a:spLocks noChangeArrowheads="1"/>
              </p:cNvSpPr>
              <p:nvPr/>
            </p:nvSpPr>
            <p:spPr bwMode="auto">
              <a:xfrm>
                <a:off x="5684" y="2217"/>
                <a:ext cx="220"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2" name="Rectangle 777"/>
              <p:cNvSpPr>
                <a:spLocks noChangeArrowheads="1"/>
              </p:cNvSpPr>
              <p:nvPr/>
            </p:nvSpPr>
            <p:spPr bwMode="auto">
              <a:xfrm>
                <a:off x="578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3" name="Rectangle 778"/>
              <p:cNvSpPr>
                <a:spLocks noChangeArrowheads="1"/>
              </p:cNvSpPr>
              <p:nvPr/>
            </p:nvSpPr>
            <p:spPr bwMode="auto">
              <a:xfrm>
                <a:off x="580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4" name="Rectangle 779"/>
              <p:cNvSpPr>
                <a:spLocks noChangeArrowheads="1"/>
              </p:cNvSpPr>
              <p:nvPr/>
            </p:nvSpPr>
            <p:spPr bwMode="auto">
              <a:xfrm>
                <a:off x="5806" y="2387"/>
                <a:ext cx="12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5" name="Rectangle 780"/>
              <p:cNvSpPr>
                <a:spLocks noChangeArrowheads="1"/>
              </p:cNvSpPr>
              <p:nvPr/>
            </p:nvSpPr>
            <p:spPr bwMode="auto">
              <a:xfrm>
                <a:off x="589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6" name="Rectangle 781"/>
              <p:cNvSpPr>
                <a:spLocks noChangeArrowheads="1"/>
              </p:cNvSpPr>
              <p:nvPr/>
            </p:nvSpPr>
            <p:spPr bwMode="auto">
              <a:xfrm>
                <a:off x="5784" y="2499"/>
                <a:ext cx="15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37" name="Rectangle 782"/>
              <p:cNvSpPr>
                <a:spLocks noChangeArrowheads="1"/>
              </p:cNvSpPr>
              <p:nvPr/>
            </p:nvSpPr>
            <p:spPr bwMode="auto">
              <a:xfrm>
                <a:off x="5784" y="2668"/>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8" name="Rectangle 783"/>
              <p:cNvSpPr>
                <a:spLocks noChangeArrowheads="1"/>
              </p:cNvSpPr>
              <p:nvPr/>
            </p:nvSpPr>
            <p:spPr bwMode="auto">
              <a:xfrm>
                <a:off x="589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39" name="Rectangle 784"/>
              <p:cNvSpPr>
                <a:spLocks noChangeArrowheads="1"/>
              </p:cNvSpPr>
              <p:nvPr/>
            </p:nvSpPr>
            <p:spPr bwMode="auto">
              <a:xfrm>
                <a:off x="580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0" name="Rectangle 785"/>
              <p:cNvSpPr>
                <a:spLocks noChangeArrowheads="1"/>
              </p:cNvSpPr>
              <p:nvPr/>
            </p:nvSpPr>
            <p:spPr bwMode="auto">
              <a:xfrm>
                <a:off x="5828" y="2780"/>
                <a:ext cx="76"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1" name="Rectangle 786"/>
              <p:cNvSpPr>
                <a:spLocks noChangeArrowheads="1"/>
              </p:cNvSpPr>
              <p:nvPr/>
            </p:nvSpPr>
            <p:spPr bwMode="auto">
              <a:xfrm>
                <a:off x="5914"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2" name="Rectangle 787"/>
              <p:cNvSpPr>
                <a:spLocks noChangeArrowheads="1"/>
              </p:cNvSpPr>
              <p:nvPr/>
            </p:nvSpPr>
            <p:spPr bwMode="auto">
              <a:xfrm>
                <a:off x="5936"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3" name="Rectangle 788"/>
              <p:cNvSpPr>
                <a:spLocks noChangeArrowheads="1"/>
              </p:cNvSpPr>
              <p:nvPr/>
            </p:nvSpPr>
            <p:spPr bwMode="auto">
              <a:xfrm>
                <a:off x="5980"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4" name="Rectangle 789"/>
              <p:cNvSpPr>
                <a:spLocks noChangeArrowheads="1"/>
              </p:cNvSpPr>
              <p:nvPr/>
            </p:nvSpPr>
            <p:spPr bwMode="auto">
              <a:xfrm>
                <a:off x="6000" y="16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5" name="Rectangle 790"/>
              <p:cNvSpPr>
                <a:spLocks noChangeArrowheads="1"/>
              </p:cNvSpPr>
              <p:nvPr/>
            </p:nvSpPr>
            <p:spPr bwMode="auto">
              <a:xfrm>
                <a:off x="6022" y="16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46" name="Rectangle 791"/>
              <p:cNvSpPr>
                <a:spLocks noChangeArrowheads="1"/>
              </p:cNvSpPr>
              <p:nvPr/>
            </p:nvSpPr>
            <p:spPr bwMode="auto">
              <a:xfrm>
                <a:off x="6022" y="1768"/>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7" name="Rectangle 792"/>
              <p:cNvSpPr>
                <a:spLocks noChangeArrowheads="1"/>
              </p:cNvSpPr>
              <p:nvPr/>
            </p:nvSpPr>
            <p:spPr bwMode="auto">
              <a:xfrm>
                <a:off x="5700" y="1824"/>
                <a:ext cx="228"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8" name="Rectangle 793"/>
              <p:cNvSpPr>
                <a:spLocks noChangeArrowheads="1"/>
              </p:cNvSpPr>
              <p:nvPr/>
            </p:nvSpPr>
            <p:spPr bwMode="auto">
              <a:xfrm>
                <a:off x="5942" y="1824"/>
                <a:ext cx="7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49" name="Rectangle 794"/>
              <p:cNvSpPr>
                <a:spLocks noChangeArrowheads="1"/>
              </p:cNvSpPr>
              <p:nvPr/>
            </p:nvSpPr>
            <p:spPr bwMode="auto">
              <a:xfrm>
                <a:off x="6022" y="1824"/>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0" name="Rectangle 795"/>
              <p:cNvSpPr>
                <a:spLocks noChangeArrowheads="1"/>
              </p:cNvSpPr>
              <p:nvPr/>
            </p:nvSpPr>
            <p:spPr bwMode="auto">
              <a:xfrm>
                <a:off x="6022" y="18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351" name="Rectangle 796"/>
              <p:cNvSpPr>
                <a:spLocks noChangeArrowheads="1"/>
              </p:cNvSpPr>
              <p:nvPr/>
            </p:nvSpPr>
            <p:spPr bwMode="auto">
              <a:xfrm>
                <a:off x="5700" y="1936"/>
                <a:ext cx="228"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2" name="Rectangle 797"/>
              <p:cNvSpPr>
                <a:spLocks noChangeArrowheads="1"/>
              </p:cNvSpPr>
              <p:nvPr/>
            </p:nvSpPr>
            <p:spPr bwMode="auto">
              <a:xfrm>
                <a:off x="5958" y="1936"/>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3" name="Rectangle 798"/>
              <p:cNvSpPr>
                <a:spLocks noChangeArrowheads="1"/>
              </p:cNvSpPr>
              <p:nvPr/>
            </p:nvSpPr>
            <p:spPr bwMode="auto">
              <a:xfrm>
                <a:off x="5978" y="1936"/>
                <a:ext cx="36" cy="33"/>
              </a:xfrm>
              <a:prstGeom prst="rect">
                <a:avLst/>
              </a:prstGeom>
              <a:grpFill/>
              <a:ln>
                <a:noFill/>
              </a:ln>
            </p:spPr>
            <p:txBody>
              <a:bodyPr vert="horz" wrap="square" lIns="91440" tIns="45720" rIns="91440" bIns="45720" numCol="1" anchor="t" anchorCtr="0" compatLnSpc="1"/>
              <a:lstStyle/>
              <a:p>
                <a:endParaRPr lang="zh-CN" altLang="en-US"/>
              </a:p>
            </p:txBody>
          </p:sp>
          <p:sp>
            <p:nvSpPr>
              <p:cNvPr id="1354" name="Rectangle 799"/>
              <p:cNvSpPr>
                <a:spLocks noChangeArrowheads="1"/>
              </p:cNvSpPr>
              <p:nvPr/>
            </p:nvSpPr>
            <p:spPr bwMode="auto">
              <a:xfrm>
                <a:off x="5914" y="2049"/>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5" name="Rectangle 800"/>
              <p:cNvSpPr>
                <a:spLocks noChangeArrowheads="1"/>
              </p:cNvSpPr>
              <p:nvPr/>
            </p:nvSpPr>
            <p:spPr bwMode="auto">
              <a:xfrm>
                <a:off x="5958"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6" name="Rectangle 801"/>
              <p:cNvSpPr>
                <a:spLocks noChangeArrowheads="1"/>
              </p:cNvSpPr>
              <p:nvPr/>
            </p:nvSpPr>
            <p:spPr bwMode="auto">
              <a:xfrm>
                <a:off x="6022" y="20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7" name="Rectangle 802"/>
              <p:cNvSpPr>
                <a:spLocks noChangeArrowheads="1"/>
              </p:cNvSpPr>
              <p:nvPr/>
            </p:nvSpPr>
            <p:spPr bwMode="auto">
              <a:xfrm>
                <a:off x="5936"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8" name="Rectangle 803"/>
              <p:cNvSpPr>
                <a:spLocks noChangeArrowheads="1"/>
              </p:cNvSpPr>
              <p:nvPr/>
            </p:nvSpPr>
            <p:spPr bwMode="auto">
              <a:xfrm>
                <a:off x="6000" y="21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59" name="Rectangle 804"/>
              <p:cNvSpPr>
                <a:spLocks noChangeArrowheads="1"/>
              </p:cNvSpPr>
              <p:nvPr/>
            </p:nvSpPr>
            <p:spPr bwMode="auto">
              <a:xfrm>
                <a:off x="6022" y="21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0" name="Rectangle 805"/>
              <p:cNvSpPr>
                <a:spLocks noChangeArrowheads="1"/>
              </p:cNvSpPr>
              <p:nvPr/>
            </p:nvSpPr>
            <p:spPr bwMode="auto">
              <a:xfrm>
                <a:off x="5980"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1" name="Rectangle 806"/>
              <p:cNvSpPr>
                <a:spLocks noChangeArrowheads="1"/>
              </p:cNvSpPr>
              <p:nvPr/>
            </p:nvSpPr>
            <p:spPr bwMode="auto">
              <a:xfrm>
                <a:off x="6022" y="21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2" name="Rectangle 807"/>
              <p:cNvSpPr>
                <a:spLocks noChangeArrowheads="1"/>
              </p:cNvSpPr>
              <p:nvPr/>
            </p:nvSpPr>
            <p:spPr bwMode="auto">
              <a:xfrm>
                <a:off x="5980" y="2217"/>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3" name="Rectangle 808"/>
              <p:cNvSpPr>
                <a:spLocks noChangeArrowheads="1"/>
              </p:cNvSpPr>
              <p:nvPr/>
            </p:nvSpPr>
            <p:spPr bwMode="auto">
              <a:xfrm>
                <a:off x="6022" y="22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4" name="Rectangle 809"/>
              <p:cNvSpPr>
                <a:spLocks noChangeArrowheads="1"/>
              </p:cNvSpPr>
              <p:nvPr/>
            </p:nvSpPr>
            <p:spPr bwMode="auto">
              <a:xfrm>
                <a:off x="5870" y="2273"/>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1365" name="Rectangle 810"/>
              <p:cNvSpPr>
                <a:spLocks noChangeArrowheads="1"/>
              </p:cNvSpPr>
              <p:nvPr/>
            </p:nvSpPr>
            <p:spPr bwMode="auto">
              <a:xfrm>
                <a:off x="5980" y="2273"/>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1" name="Group 1012"/>
            <p:cNvGrpSpPr/>
            <p:nvPr/>
          </p:nvGrpSpPr>
          <p:grpSpPr bwMode="auto">
            <a:xfrm>
              <a:off x="-3900818" y="-1035049"/>
              <a:ext cx="2209875" cy="4397375"/>
              <a:chOff x="4814" y="935"/>
              <a:chExt cx="1392" cy="2770"/>
            </a:xfrm>
            <a:grpFill/>
          </p:grpSpPr>
          <p:sp>
            <p:nvSpPr>
              <p:cNvPr id="966" name="Rectangle 812"/>
              <p:cNvSpPr>
                <a:spLocks noChangeArrowheads="1"/>
              </p:cNvSpPr>
              <p:nvPr/>
            </p:nvSpPr>
            <p:spPr bwMode="auto">
              <a:xfrm>
                <a:off x="6022"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7" name="Rectangle 813"/>
              <p:cNvSpPr>
                <a:spLocks noChangeArrowheads="1"/>
              </p:cNvSpPr>
              <p:nvPr/>
            </p:nvSpPr>
            <p:spPr bwMode="auto">
              <a:xfrm>
                <a:off x="6002" y="2329"/>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68" name="Rectangle 814"/>
              <p:cNvSpPr>
                <a:spLocks noChangeArrowheads="1"/>
              </p:cNvSpPr>
              <p:nvPr/>
            </p:nvSpPr>
            <p:spPr bwMode="auto">
              <a:xfrm>
                <a:off x="5936"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9" name="Rectangle 815"/>
              <p:cNvSpPr>
                <a:spLocks noChangeArrowheads="1"/>
              </p:cNvSpPr>
              <p:nvPr/>
            </p:nvSpPr>
            <p:spPr bwMode="auto">
              <a:xfrm>
                <a:off x="5980"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0" name="Rectangle 816"/>
              <p:cNvSpPr>
                <a:spLocks noChangeArrowheads="1"/>
              </p:cNvSpPr>
              <p:nvPr/>
            </p:nvSpPr>
            <p:spPr bwMode="auto">
              <a:xfrm>
                <a:off x="6000" y="238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71" name="Rectangle 817"/>
              <p:cNvSpPr>
                <a:spLocks noChangeArrowheads="1"/>
              </p:cNvSpPr>
              <p:nvPr/>
            </p:nvSpPr>
            <p:spPr bwMode="auto">
              <a:xfrm>
                <a:off x="6022" y="238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2" name="Rectangle 818"/>
              <p:cNvSpPr>
                <a:spLocks noChangeArrowheads="1"/>
              </p:cNvSpPr>
              <p:nvPr/>
            </p:nvSpPr>
            <p:spPr bwMode="auto">
              <a:xfrm>
                <a:off x="5936" y="2443"/>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73" name="Rectangle 819"/>
              <p:cNvSpPr>
                <a:spLocks noChangeArrowheads="1"/>
              </p:cNvSpPr>
              <p:nvPr/>
            </p:nvSpPr>
            <p:spPr bwMode="auto">
              <a:xfrm>
                <a:off x="6022" y="244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4" name="Rectangle 820"/>
              <p:cNvSpPr>
                <a:spLocks noChangeArrowheads="1"/>
              </p:cNvSpPr>
              <p:nvPr/>
            </p:nvSpPr>
            <p:spPr bwMode="auto">
              <a:xfrm>
                <a:off x="6022" y="2499"/>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75" name="Rectangle 821"/>
              <p:cNvSpPr>
                <a:spLocks noChangeArrowheads="1"/>
              </p:cNvSpPr>
              <p:nvPr/>
            </p:nvSpPr>
            <p:spPr bwMode="auto">
              <a:xfrm>
                <a:off x="5914" y="255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76" name="Rectangle 822"/>
              <p:cNvSpPr>
                <a:spLocks noChangeArrowheads="1"/>
              </p:cNvSpPr>
              <p:nvPr/>
            </p:nvSpPr>
            <p:spPr bwMode="auto">
              <a:xfrm>
                <a:off x="5980" y="255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7" name="Rectangle 823"/>
              <p:cNvSpPr>
                <a:spLocks noChangeArrowheads="1"/>
              </p:cNvSpPr>
              <p:nvPr/>
            </p:nvSpPr>
            <p:spPr bwMode="auto">
              <a:xfrm>
                <a:off x="6002" y="2555"/>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978" name="Rectangle 824"/>
              <p:cNvSpPr>
                <a:spLocks noChangeArrowheads="1"/>
              </p:cNvSpPr>
              <p:nvPr/>
            </p:nvSpPr>
            <p:spPr bwMode="auto">
              <a:xfrm>
                <a:off x="6022" y="2611"/>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979" name="Rectangle 825"/>
              <p:cNvSpPr>
                <a:spLocks noChangeArrowheads="1"/>
              </p:cNvSpPr>
              <p:nvPr/>
            </p:nvSpPr>
            <p:spPr bwMode="auto">
              <a:xfrm>
                <a:off x="5958"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0" name="Rectangle 826"/>
              <p:cNvSpPr>
                <a:spLocks noChangeArrowheads="1"/>
              </p:cNvSpPr>
              <p:nvPr/>
            </p:nvSpPr>
            <p:spPr bwMode="auto">
              <a:xfrm>
                <a:off x="6022" y="266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1" name="Rectangle 827"/>
              <p:cNvSpPr>
                <a:spLocks noChangeArrowheads="1"/>
              </p:cNvSpPr>
              <p:nvPr/>
            </p:nvSpPr>
            <p:spPr bwMode="auto">
              <a:xfrm>
                <a:off x="6000" y="272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2" name="Rectangle 828"/>
              <p:cNvSpPr>
                <a:spLocks noChangeArrowheads="1"/>
              </p:cNvSpPr>
              <p:nvPr/>
            </p:nvSpPr>
            <p:spPr bwMode="auto">
              <a:xfrm>
                <a:off x="5936"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3" name="Rectangle 829"/>
              <p:cNvSpPr>
                <a:spLocks noChangeArrowheads="1"/>
              </p:cNvSpPr>
              <p:nvPr/>
            </p:nvSpPr>
            <p:spPr bwMode="auto">
              <a:xfrm>
                <a:off x="5980"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4" name="Rectangle 830"/>
              <p:cNvSpPr>
                <a:spLocks noChangeArrowheads="1"/>
              </p:cNvSpPr>
              <p:nvPr/>
            </p:nvSpPr>
            <p:spPr bwMode="auto">
              <a:xfrm>
                <a:off x="6022" y="278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5" name="Rectangle 831"/>
              <p:cNvSpPr>
                <a:spLocks noChangeArrowheads="1"/>
              </p:cNvSpPr>
              <p:nvPr/>
            </p:nvSpPr>
            <p:spPr bwMode="auto">
              <a:xfrm>
                <a:off x="5914" y="283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6" name="Rectangle 832"/>
              <p:cNvSpPr>
                <a:spLocks noChangeArrowheads="1"/>
              </p:cNvSpPr>
              <p:nvPr/>
            </p:nvSpPr>
            <p:spPr bwMode="auto">
              <a:xfrm>
                <a:off x="6022" y="283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7" name="Rectangle 833"/>
              <p:cNvSpPr>
                <a:spLocks noChangeArrowheads="1"/>
              </p:cNvSpPr>
              <p:nvPr/>
            </p:nvSpPr>
            <p:spPr bwMode="auto">
              <a:xfrm>
                <a:off x="5914" y="289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88" name="Rectangle 834"/>
              <p:cNvSpPr>
                <a:spLocks noChangeArrowheads="1"/>
              </p:cNvSpPr>
              <p:nvPr/>
            </p:nvSpPr>
            <p:spPr bwMode="auto">
              <a:xfrm>
                <a:off x="5958" y="289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89" name="Rectangle 835"/>
              <p:cNvSpPr>
                <a:spLocks noChangeArrowheads="1"/>
              </p:cNvSpPr>
              <p:nvPr/>
            </p:nvSpPr>
            <p:spPr bwMode="auto">
              <a:xfrm>
                <a:off x="5656" y="2942"/>
                <a:ext cx="14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0" name="Rectangle 836"/>
              <p:cNvSpPr>
                <a:spLocks noChangeArrowheads="1"/>
              </p:cNvSpPr>
              <p:nvPr/>
            </p:nvSpPr>
            <p:spPr bwMode="auto">
              <a:xfrm>
                <a:off x="5806"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1" name="Rectangle 837"/>
              <p:cNvSpPr>
                <a:spLocks noChangeArrowheads="1"/>
              </p:cNvSpPr>
              <p:nvPr/>
            </p:nvSpPr>
            <p:spPr bwMode="auto">
              <a:xfrm>
                <a:off x="5870"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2" name="Rectangle 838"/>
              <p:cNvSpPr>
                <a:spLocks noChangeArrowheads="1"/>
              </p:cNvSpPr>
              <p:nvPr/>
            </p:nvSpPr>
            <p:spPr bwMode="auto">
              <a:xfrm>
                <a:off x="5914" y="29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3" name="Rectangle 839"/>
              <p:cNvSpPr>
                <a:spLocks noChangeArrowheads="1"/>
              </p:cNvSpPr>
              <p:nvPr/>
            </p:nvSpPr>
            <p:spPr bwMode="auto">
              <a:xfrm>
                <a:off x="6022" y="29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4" name="Rectangle 840"/>
              <p:cNvSpPr>
                <a:spLocks noChangeArrowheads="1"/>
              </p:cNvSpPr>
              <p:nvPr/>
            </p:nvSpPr>
            <p:spPr bwMode="auto">
              <a:xfrm>
                <a:off x="5850"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5" name="Rectangle 841"/>
              <p:cNvSpPr>
                <a:spLocks noChangeArrowheads="1"/>
              </p:cNvSpPr>
              <p:nvPr/>
            </p:nvSpPr>
            <p:spPr bwMode="auto">
              <a:xfrm>
                <a:off x="6000" y="299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96" name="Rectangle 842"/>
              <p:cNvSpPr>
                <a:spLocks noChangeArrowheads="1"/>
              </p:cNvSpPr>
              <p:nvPr/>
            </p:nvSpPr>
            <p:spPr bwMode="auto">
              <a:xfrm>
                <a:off x="6022" y="29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7" name="Rectangle 843"/>
              <p:cNvSpPr>
                <a:spLocks noChangeArrowheads="1"/>
              </p:cNvSpPr>
              <p:nvPr/>
            </p:nvSpPr>
            <p:spPr bwMode="auto">
              <a:xfrm>
                <a:off x="5936"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8" name="Rectangle 844"/>
              <p:cNvSpPr>
                <a:spLocks noChangeArrowheads="1"/>
              </p:cNvSpPr>
              <p:nvPr/>
            </p:nvSpPr>
            <p:spPr bwMode="auto">
              <a:xfrm>
                <a:off x="5980"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99" name="Rectangle 845"/>
              <p:cNvSpPr>
                <a:spLocks noChangeArrowheads="1"/>
              </p:cNvSpPr>
              <p:nvPr/>
            </p:nvSpPr>
            <p:spPr bwMode="auto">
              <a:xfrm>
                <a:off x="6022" y="30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0" name="Rectangle 846"/>
              <p:cNvSpPr>
                <a:spLocks noChangeArrowheads="1"/>
              </p:cNvSpPr>
              <p:nvPr/>
            </p:nvSpPr>
            <p:spPr bwMode="auto">
              <a:xfrm>
                <a:off x="585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1" name="Rectangle 847"/>
              <p:cNvSpPr>
                <a:spLocks noChangeArrowheads="1"/>
              </p:cNvSpPr>
              <p:nvPr/>
            </p:nvSpPr>
            <p:spPr bwMode="auto">
              <a:xfrm>
                <a:off x="5806"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2" name="Rectangle 848"/>
              <p:cNvSpPr>
                <a:spLocks noChangeArrowheads="1"/>
              </p:cNvSpPr>
              <p:nvPr/>
            </p:nvSpPr>
            <p:spPr bwMode="auto">
              <a:xfrm>
                <a:off x="5958"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3" name="Rectangle 849"/>
              <p:cNvSpPr>
                <a:spLocks noChangeArrowheads="1"/>
              </p:cNvSpPr>
              <p:nvPr/>
            </p:nvSpPr>
            <p:spPr bwMode="auto">
              <a:xfrm>
                <a:off x="5980" y="309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4" name="Rectangle 850"/>
              <p:cNvSpPr>
                <a:spLocks noChangeArrowheads="1"/>
              </p:cNvSpPr>
              <p:nvPr/>
            </p:nvSpPr>
            <p:spPr bwMode="auto">
              <a:xfrm>
                <a:off x="5936"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5" name="Rectangle 851"/>
              <p:cNvSpPr>
                <a:spLocks noChangeArrowheads="1"/>
              </p:cNvSpPr>
              <p:nvPr/>
            </p:nvSpPr>
            <p:spPr bwMode="auto">
              <a:xfrm>
                <a:off x="589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6" name="Rectangle 852"/>
              <p:cNvSpPr>
                <a:spLocks noChangeArrowheads="1"/>
              </p:cNvSpPr>
              <p:nvPr/>
            </p:nvSpPr>
            <p:spPr bwMode="auto">
              <a:xfrm>
                <a:off x="6022" y="31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7" name="Rectangle 853"/>
              <p:cNvSpPr>
                <a:spLocks noChangeArrowheads="1"/>
              </p:cNvSpPr>
              <p:nvPr/>
            </p:nvSpPr>
            <p:spPr bwMode="auto">
              <a:xfrm>
                <a:off x="5850"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8" name="Rectangle 854"/>
              <p:cNvSpPr>
                <a:spLocks noChangeArrowheads="1"/>
              </p:cNvSpPr>
              <p:nvPr/>
            </p:nvSpPr>
            <p:spPr bwMode="auto">
              <a:xfrm>
                <a:off x="6022" y="319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09" name="Rectangle 855"/>
              <p:cNvSpPr>
                <a:spLocks noChangeArrowheads="1"/>
              </p:cNvSpPr>
              <p:nvPr/>
            </p:nvSpPr>
            <p:spPr bwMode="auto">
              <a:xfrm>
                <a:off x="5936"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0" name="Rectangle 856"/>
              <p:cNvSpPr>
                <a:spLocks noChangeArrowheads="1"/>
              </p:cNvSpPr>
              <p:nvPr/>
            </p:nvSpPr>
            <p:spPr bwMode="auto">
              <a:xfrm>
                <a:off x="5828"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1" name="Rectangle 857"/>
              <p:cNvSpPr>
                <a:spLocks noChangeArrowheads="1"/>
              </p:cNvSpPr>
              <p:nvPr/>
            </p:nvSpPr>
            <p:spPr bwMode="auto">
              <a:xfrm>
                <a:off x="5892" y="32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2" name="Rectangle 858"/>
              <p:cNvSpPr>
                <a:spLocks noChangeArrowheads="1"/>
              </p:cNvSpPr>
              <p:nvPr/>
            </p:nvSpPr>
            <p:spPr bwMode="auto">
              <a:xfrm>
                <a:off x="589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3" name="Rectangle 859"/>
              <p:cNvSpPr>
                <a:spLocks noChangeArrowheads="1"/>
              </p:cNvSpPr>
              <p:nvPr/>
            </p:nvSpPr>
            <p:spPr bwMode="auto">
              <a:xfrm>
                <a:off x="6022" y="3294"/>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014" name="Rectangle 860"/>
              <p:cNvSpPr>
                <a:spLocks noChangeArrowheads="1"/>
              </p:cNvSpPr>
              <p:nvPr/>
            </p:nvSpPr>
            <p:spPr bwMode="auto">
              <a:xfrm>
                <a:off x="5936"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5" name="Rectangle 861"/>
              <p:cNvSpPr>
                <a:spLocks noChangeArrowheads="1"/>
              </p:cNvSpPr>
              <p:nvPr/>
            </p:nvSpPr>
            <p:spPr bwMode="auto">
              <a:xfrm>
                <a:off x="5850" y="334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16" name="Rectangle 862"/>
              <p:cNvSpPr>
                <a:spLocks noChangeArrowheads="1"/>
              </p:cNvSpPr>
              <p:nvPr/>
            </p:nvSpPr>
            <p:spPr bwMode="auto">
              <a:xfrm>
                <a:off x="5784" y="3393"/>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7" name="Rectangle 863"/>
              <p:cNvSpPr>
                <a:spLocks noChangeArrowheads="1"/>
              </p:cNvSpPr>
              <p:nvPr/>
            </p:nvSpPr>
            <p:spPr bwMode="auto">
              <a:xfrm>
                <a:off x="589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8" name="Rectangle 864"/>
              <p:cNvSpPr>
                <a:spLocks noChangeArrowheads="1"/>
              </p:cNvSpPr>
              <p:nvPr/>
            </p:nvSpPr>
            <p:spPr bwMode="auto">
              <a:xfrm>
                <a:off x="6022" y="3393"/>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19" name="Rectangle 865"/>
              <p:cNvSpPr>
                <a:spLocks noChangeArrowheads="1"/>
              </p:cNvSpPr>
              <p:nvPr/>
            </p:nvSpPr>
            <p:spPr bwMode="auto">
              <a:xfrm>
                <a:off x="6022" y="3449"/>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0" name="Rectangle 866"/>
              <p:cNvSpPr>
                <a:spLocks noChangeArrowheads="1"/>
              </p:cNvSpPr>
              <p:nvPr/>
            </p:nvSpPr>
            <p:spPr bwMode="auto">
              <a:xfrm>
                <a:off x="589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1" name="Rectangle 867"/>
              <p:cNvSpPr>
                <a:spLocks noChangeArrowheads="1"/>
              </p:cNvSpPr>
              <p:nvPr/>
            </p:nvSpPr>
            <p:spPr bwMode="auto">
              <a:xfrm>
                <a:off x="6022" y="350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2" name="Rectangle 868"/>
              <p:cNvSpPr>
                <a:spLocks noChangeArrowheads="1"/>
              </p:cNvSpPr>
              <p:nvPr/>
            </p:nvSpPr>
            <p:spPr bwMode="auto">
              <a:xfrm>
                <a:off x="5914" y="356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023" name="Rectangle 869"/>
              <p:cNvSpPr>
                <a:spLocks noChangeArrowheads="1"/>
              </p:cNvSpPr>
              <p:nvPr/>
            </p:nvSpPr>
            <p:spPr bwMode="auto">
              <a:xfrm>
                <a:off x="5892" y="367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4" name="Rectangle 870"/>
              <p:cNvSpPr>
                <a:spLocks noChangeArrowheads="1"/>
              </p:cNvSpPr>
              <p:nvPr/>
            </p:nvSpPr>
            <p:spPr bwMode="auto">
              <a:xfrm>
                <a:off x="6022" y="362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025" name="Freeform 871"/>
              <p:cNvSpPr/>
              <p:nvPr/>
            </p:nvSpPr>
            <p:spPr bwMode="auto">
              <a:xfrm>
                <a:off x="6052" y="1656"/>
                <a:ext cx="154" cy="351"/>
              </a:xfrm>
              <a:custGeom>
                <a:avLst/>
                <a:gdLst>
                  <a:gd name="T0" fmla="*/ 0 w 154"/>
                  <a:gd name="T1" fmla="*/ 0 h 351"/>
                  <a:gd name="T2" fmla="*/ 0 w 154"/>
                  <a:gd name="T3" fmla="*/ 32 h 351"/>
                  <a:gd name="T4" fmla="*/ 154 w 154"/>
                  <a:gd name="T5" fmla="*/ 351 h 351"/>
                  <a:gd name="T6" fmla="*/ 154 w 154"/>
                  <a:gd name="T7" fmla="*/ 335 h 351"/>
                  <a:gd name="T8" fmla="*/ 0 w 154"/>
                  <a:gd name="T9" fmla="*/ 0 h 351"/>
                </a:gdLst>
                <a:ahLst/>
                <a:cxnLst>
                  <a:cxn ang="0">
                    <a:pos x="T0" y="T1"/>
                  </a:cxn>
                  <a:cxn ang="0">
                    <a:pos x="T2" y="T3"/>
                  </a:cxn>
                  <a:cxn ang="0">
                    <a:pos x="T4" y="T5"/>
                  </a:cxn>
                  <a:cxn ang="0">
                    <a:pos x="T6" y="T7"/>
                  </a:cxn>
                  <a:cxn ang="0">
                    <a:pos x="T8" y="T9"/>
                  </a:cxn>
                </a:cxnLst>
                <a:rect l="0" t="0" r="r" b="b"/>
                <a:pathLst>
                  <a:path w="154" h="351">
                    <a:moveTo>
                      <a:pt x="0" y="0"/>
                    </a:moveTo>
                    <a:lnTo>
                      <a:pt x="0" y="32"/>
                    </a:lnTo>
                    <a:lnTo>
                      <a:pt x="154" y="351"/>
                    </a:lnTo>
                    <a:lnTo>
                      <a:pt x="154" y="33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6" name="Freeform 872"/>
              <p:cNvSpPr/>
              <p:nvPr/>
            </p:nvSpPr>
            <p:spPr bwMode="auto">
              <a:xfrm>
                <a:off x="6052" y="1712"/>
                <a:ext cx="54" cy="136"/>
              </a:xfrm>
              <a:custGeom>
                <a:avLst/>
                <a:gdLst>
                  <a:gd name="T0" fmla="*/ 0 w 54"/>
                  <a:gd name="T1" fmla="*/ 0 h 136"/>
                  <a:gd name="T2" fmla="*/ 54 w 54"/>
                  <a:gd name="T3" fmla="*/ 110 h 136"/>
                  <a:gd name="T4" fmla="*/ 54 w 54"/>
                  <a:gd name="T5" fmla="*/ 136 h 136"/>
                  <a:gd name="T6" fmla="*/ 0 w 54"/>
                  <a:gd name="T7" fmla="*/ 32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27" name="Freeform 873"/>
              <p:cNvSpPr/>
              <p:nvPr/>
            </p:nvSpPr>
            <p:spPr bwMode="auto">
              <a:xfrm>
                <a:off x="6122" y="1854"/>
                <a:ext cx="48" cy="119"/>
              </a:xfrm>
              <a:custGeom>
                <a:avLst/>
                <a:gdLst>
                  <a:gd name="T0" fmla="*/ 48 w 48"/>
                  <a:gd name="T1" fmla="*/ 100 h 119"/>
                  <a:gd name="T2" fmla="*/ 48 w 48"/>
                  <a:gd name="T3" fmla="*/ 119 h 119"/>
                  <a:gd name="T4" fmla="*/ 0 w 48"/>
                  <a:gd name="T5" fmla="*/ 24 h 119"/>
                  <a:gd name="T6" fmla="*/ 0 w 48"/>
                  <a:gd name="T7" fmla="*/ 0 h 119"/>
                  <a:gd name="T8" fmla="*/ 48 w 48"/>
                  <a:gd name="T9" fmla="*/ 100 h 119"/>
                </a:gdLst>
                <a:ahLst/>
                <a:cxnLst>
                  <a:cxn ang="0">
                    <a:pos x="T0" y="T1"/>
                  </a:cxn>
                  <a:cxn ang="0">
                    <a:pos x="T2" y="T3"/>
                  </a:cxn>
                  <a:cxn ang="0">
                    <a:pos x="T4" y="T5"/>
                  </a:cxn>
                  <a:cxn ang="0">
                    <a:pos x="T6" y="T7"/>
                  </a:cxn>
                  <a:cxn ang="0">
                    <a:pos x="T8" y="T9"/>
                  </a:cxn>
                </a:cxnLst>
                <a:rect l="0" t="0" r="r" b="b"/>
                <a:pathLst>
                  <a:path w="48" h="119">
                    <a:moveTo>
                      <a:pt x="48" y="100"/>
                    </a:moveTo>
                    <a:lnTo>
                      <a:pt x="48" y="119"/>
                    </a:lnTo>
                    <a:lnTo>
                      <a:pt x="0" y="24"/>
                    </a:lnTo>
                    <a:lnTo>
                      <a:pt x="0" y="0"/>
                    </a:lnTo>
                    <a:lnTo>
                      <a:pt x="48" y="100"/>
                    </a:lnTo>
                    <a:close/>
                  </a:path>
                </a:pathLst>
              </a:custGeom>
              <a:grpFill/>
              <a:ln>
                <a:noFill/>
              </a:ln>
            </p:spPr>
            <p:txBody>
              <a:bodyPr vert="horz" wrap="square" lIns="91440" tIns="45720" rIns="91440" bIns="45720" numCol="1" anchor="t" anchorCtr="0" compatLnSpc="1"/>
              <a:lstStyle/>
              <a:p>
                <a:endParaRPr lang="zh-CN" altLang="en-US"/>
              </a:p>
            </p:txBody>
          </p:sp>
          <p:sp>
            <p:nvSpPr>
              <p:cNvPr id="1028" name="Freeform 874"/>
              <p:cNvSpPr/>
              <p:nvPr/>
            </p:nvSpPr>
            <p:spPr bwMode="auto">
              <a:xfrm>
                <a:off x="6186" y="1985"/>
                <a:ext cx="20" cy="56"/>
              </a:xfrm>
              <a:custGeom>
                <a:avLst/>
                <a:gdLst>
                  <a:gd name="T0" fmla="*/ 20 w 20"/>
                  <a:gd name="T1" fmla="*/ 40 h 56"/>
                  <a:gd name="T2" fmla="*/ 20 w 20"/>
                  <a:gd name="T3" fmla="*/ 56 h 56"/>
                  <a:gd name="T4" fmla="*/ 0 w 20"/>
                  <a:gd name="T5" fmla="*/ 18 h 56"/>
                  <a:gd name="T6" fmla="*/ 0 w 20"/>
                  <a:gd name="T7" fmla="*/ 0 h 56"/>
                  <a:gd name="T8" fmla="*/ 20 w 20"/>
                  <a:gd name="T9" fmla="*/ 40 h 56"/>
                </a:gdLst>
                <a:ahLst/>
                <a:cxnLst>
                  <a:cxn ang="0">
                    <a:pos x="T0" y="T1"/>
                  </a:cxn>
                  <a:cxn ang="0">
                    <a:pos x="T2" y="T3"/>
                  </a:cxn>
                  <a:cxn ang="0">
                    <a:pos x="T4" y="T5"/>
                  </a:cxn>
                  <a:cxn ang="0">
                    <a:pos x="T6" y="T7"/>
                  </a:cxn>
                  <a:cxn ang="0">
                    <a:pos x="T8" y="T9"/>
                  </a:cxn>
                </a:cxnLst>
                <a:rect l="0" t="0" r="r" b="b"/>
                <a:pathLst>
                  <a:path w="20" h="56">
                    <a:moveTo>
                      <a:pt x="20" y="40"/>
                    </a:moveTo>
                    <a:lnTo>
                      <a:pt x="20" y="56"/>
                    </a:lnTo>
                    <a:lnTo>
                      <a:pt x="0" y="18"/>
                    </a:lnTo>
                    <a:lnTo>
                      <a:pt x="0" y="0"/>
                    </a:lnTo>
                    <a:lnTo>
                      <a:pt x="20" y="40"/>
                    </a:lnTo>
                    <a:close/>
                  </a:path>
                </a:pathLst>
              </a:custGeom>
              <a:grpFill/>
              <a:ln>
                <a:noFill/>
              </a:ln>
            </p:spPr>
            <p:txBody>
              <a:bodyPr vert="horz" wrap="square" lIns="91440" tIns="45720" rIns="91440" bIns="45720" numCol="1" anchor="t" anchorCtr="0" compatLnSpc="1"/>
              <a:lstStyle/>
              <a:p>
                <a:endParaRPr lang="zh-CN" altLang="en-US"/>
              </a:p>
            </p:txBody>
          </p:sp>
          <p:sp>
            <p:nvSpPr>
              <p:cNvPr id="1029" name="Freeform 875"/>
              <p:cNvSpPr/>
              <p:nvPr/>
            </p:nvSpPr>
            <p:spPr bwMode="auto">
              <a:xfrm>
                <a:off x="6052" y="1768"/>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0" name="Freeform 876"/>
              <p:cNvSpPr/>
              <p:nvPr/>
            </p:nvSpPr>
            <p:spPr bwMode="auto">
              <a:xfrm>
                <a:off x="6052" y="1824"/>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1" name="Freeform 877"/>
              <p:cNvSpPr/>
              <p:nvPr/>
            </p:nvSpPr>
            <p:spPr bwMode="auto">
              <a:xfrm>
                <a:off x="6084" y="1882"/>
                <a:ext cx="34" cy="85"/>
              </a:xfrm>
              <a:custGeom>
                <a:avLst/>
                <a:gdLst>
                  <a:gd name="T0" fmla="*/ 34 w 34"/>
                  <a:gd name="T1" fmla="*/ 60 h 85"/>
                  <a:gd name="T2" fmla="*/ 34 w 34"/>
                  <a:gd name="T3" fmla="*/ 85 h 85"/>
                  <a:gd name="T4" fmla="*/ 0 w 34"/>
                  <a:gd name="T5" fmla="*/ 28 h 85"/>
                  <a:gd name="T6" fmla="*/ 0 w 34"/>
                  <a:gd name="T7" fmla="*/ 0 h 85"/>
                  <a:gd name="T8" fmla="*/ 34 w 34"/>
                  <a:gd name="T9" fmla="*/ 60 h 85"/>
                </a:gdLst>
                <a:ahLst/>
                <a:cxnLst>
                  <a:cxn ang="0">
                    <a:pos x="T0" y="T1"/>
                  </a:cxn>
                  <a:cxn ang="0">
                    <a:pos x="T2" y="T3"/>
                  </a:cxn>
                  <a:cxn ang="0">
                    <a:pos x="T4" y="T5"/>
                  </a:cxn>
                  <a:cxn ang="0">
                    <a:pos x="T6" y="T7"/>
                  </a:cxn>
                  <a:cxn ang="0">
                    <a:pos x="T8" y="T9"/>
                  </a:cxn>
                </a:cxnLst>
                <a:rect l="0" t="0" r="r" b="b"/>
                <a:pathLst>
                  <a:path w="34" h="85">
                    <a:moveTo>
                      <a:pt x="34" y="60"/>
                    </a:moveTo>
                    <a:lnTo>
                      <a:pt x="34" y="85"/>
                    </a:lnTo>
                    <a:lnTo>
                      <a:pt x="0" y="28"/>
                    </a:lnTo>
                    <a:lnTo>
                      <a:pt x="0" y="0"/>
                    </a:lnTo>
                    <a:lnTo>
                      <a:pt x="34" y="60"/>
                    </a:lnTo>
                    <a:close/>
                  </a:path>
                </a:pathLst>
              </a:custGeom>
              <a:grpFill/>
              <a:ln>
                <a:noFill/>
              </a:ln>
            </p:spPr>
            <p:txBody>
              <a:bodyPr vert="horz" wrap="square" lIns="91440" tIns="45720" rIns="91440" bIns="45720" numCol="1" anchor="t" anchorCtr="0" compatLnSpc="1"/>
              <a:lstStyle/>
              <a:p>
                <a:endParaRPr lang="zh-CN" altLang="en-US"/>
              </a:p>
            </p:txBody>
          </p:sp>
          <p:sp>
            <p:nvSpPr>
              <p:cNvPr id="1032" name="Freeform 878"/>
              <p:cNvSpPr/>
              <p:nvPr/>
            </p:nvSpPr>
            <p:spPr bwMode="auto">
              <a:xfrm>
                <a:off x="6172" y="2039"/>
                <a:ext cx="10" cy="36"/>
              </a:xfrm>
              <a:custGeom>
                <a:avLst/>
                <a:gdLst>
                  <a:gd name="T0" fmla="*/ 0 w 10"/>
                  <a:gd name="T1" fmla="*/ 0 h 36"/>
                  <a:gd name="T2" fmla="*/ 10 w 10"/>
                  <a:gd name="T3" fmla="*/ 18 h 36"/>
                  <a:gd name="T4" fmla="*/ 10 w 10"/>
                  <a:gd name="T5" fmla="*/ 36 h 36"/>
                  <a:gd name="T6" fmla="*/ 0 w 10"/>
                  <a:gd name="T7" fmla="*/ 18 h 36"/>
                  <a:gd name="T8" fmla="*/ 0 w 10"/>
                  <a:gd name="T9" fmla="*/ 0 h 36"/>
                </a:gdLst>
                <a:ahLst/>
                <a:cxnLst>
                  <a:cxn ang="0">
                    <a:pos x="T0" y="T1"/>
                  </a:cxn>
                  <a:cxn ang="0">
                    <a:pos x="T2" y="T3"/>
                  </a:cxn>
                  <a:cxn ang="0">
                    <a:pos x="T4" y="T5"/>
                  </a:cxn>
                  <a:cxn ang="0">
                    <a:pos x="T6" y="T7"/>
                  </a:cxn>
                  <a:cxn ang="0">
                    <a:pos x="T8" y="T9"/>
                  </a:cxn>
                </a:cxnLst>
                <a:rect l="0" t="0" r="r" b="b"/>
                <a:pathLst>
                  <a:path w="10" h="36">
                    <a:moveTo>
                      <a:pt x="0" y="0"/>
                    </a:moveTo>
                    <a:lnTo>
                      <a:pt x="10" y="18"/>
                    </a:lnTo>
                    <a:lnTo>
                      <a:pt x="10" y="36"/>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3" name="Freeform 879"/>
              <p:cNvSpPr/>
              <p:nvPr/>
            </p:nvSpPr>
            <p:spPr bwMode="auto">
              <a:xfrm>
                <a:off x="6198" y="2083"/>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1034" name="Freeform 880"/>
              <p:cNvSpPr/>
              <p:nvPr/>
            </p:nvSpPr>
            <p:spPr bwMode="auto">
              <a:xfrm>
                <a:off x="6052" y="1880"/>
                <a:ext cx="34" cy="87"/>
              </a:xfrm>
              <a:custGeom>
                <a:avLst/>
                <a:gdLst>
                  <a:gd name="T0" fmla="*/ 34 w 34"/>
                  <a:gd name="T1" fmla="*/ 58 h 87"/>
                  <a:gd name="T2" fmla="*/ 34 w 34"/>
                  <a:gd name="T3" fmla="*/ 87 h 87"/>
                  <a:gd name="T4" fmla="*/ 0 w 34"/>
                  <a:gd name="T5" fmla="*/ 32 h 87"/>
                  <a:gd name="T6" fmla="*/ 0 w 34"/>
                  <a:gd name="T7" fmla="*/ 0 h 87"/>
                  <a:gd name="T8" fmla="*/ 34 w 34"/>
                  <a:gd name="T9" fmla="*/ 58 h 87"/>
                </a:gdLst>
                <a:ahLst/>
                <a:cxnLst>
                  <a:cxn ang="0">
                    <a:pos x="T0" y="T1"/>
                  </a:cxn>
                  <a:cxn ang="0">
                    <a:pos x="T2" y="T3"/>
                  </a:cxn>
                  <a:cxn ang="0">
                    <a:pos x="T4" y="T5"/>
                  </a:cxn>
                  <a:cxn ang="0">
                    <a:pos x="T6" y="T7"/>
                  </a:cxn>
                  <a:cxn ang="0">
                    <a:pos x="T8" y="T9"/>
                  </a:cxn>
                </a:cxnLst>
                <a:rect l="0" t="0" r="r" b="b"/>
                <a:pathLst>
                  <a:path w="34" h="87">
                    <a:moveTo>
                      <a:pt x="34" y="58"/>
                    </a:moveTo>
                    <a:lnTo>
                      <a:pt x="34" y="87"/>
                    </a:lnTo>
                    <a:lnTo>
                      <a:pt x="0" y="32"/>
                    </a:lnTo>
                    <a:lnTo>
                      <a:pt x="0" y="0"/>
                    </a:lnTo>
                    <a:lnTo>
                      <a:pt x="34" y="58"/>
                    </a:lnTo>
                    <a:close/>
                  </a:path>
                </a:pathLst>
              </a:custGeom>
              <a:grpFill/>
              <a:ln>
                <a:noFill/>
              </a:ln>
            </p:spPr>
            <p:txBody>
              <a:bodyPr vert="horz" wrap="square" lIns="91440" tIns="45720" rIns="91440" bIns="45720" numCol="1" anchor="t" anchorCtr="0" compatLnSpc="1"/>
              <a:lstStyle/>
              <a:p>
                <a:endParaRPr lang="zh-CN" altLang="en-US"/>
              </a:p>
            </p:txBody>
          </p:sp>
          <p:sp>
            <p:nvSpPr>
              <p:cNvPr id="1035" name="Freeform 881"/>
              <p:cNvSpPr/>
              <p:nvPr/>
            </p:nvSpPr>
            <p:spPr bwMode="auto">
              <a:xfrm>
                <a:off x="6052" y="1940"/>
                <a:ext cx="58" cy="115"/>
              </a:xfrm>
              <a:custGeom>
                <a:avLst/>
                <a:gdLst>
                  <a:gd name="T0" fmla="*/ 58 w 58"/>
                  <a:gd name="T1" fmla="*/ 89 h 115"/>
                  <a:gd name="T2" fmla="*/ 58 w 58"/>
                  <a:gd name="T3" fmla="*/ 115 h 115"/>
                  <a:gd name="T4" fmla="*/ 0 w 58"/>
                  <a:gd name="T5" fmla="*/ 33 h 115"/>
                  <a:gd name="T6" fmla="*/ 0 w 58"/>
                  <a:gd name="T7" fmla="*/ 0 h 115"/>
                  <a:gd name="T8" fmla="*/ 58 w 58"/>
                  <a:gd name="T9" fmla="*/ 89 h 115"/>
                </a:gdLst>
                <a:ahLst/>
                <a:cxnLst>
                  <a:cxn ang="0">
                    <a:pos x="T0" y="T1"/>
                  </a:cxn>
                  <a:cxn ang="0">
                    <a:pos x="T2" y="T3"/>
                  </a:cxn>
                  <a:cxn ang="0">
                    <a:pos x="T4" y="T5"/>
                  </a:cxn>
                  <a:cxn ang="0">
                    <a:pos x="T6" y="T7"/>
                  </a:cxn>
                  <a:cxn ang="0">
                    <a:pos x="T8" y="T9"/>
                  </a:cxn>
                </a:cxnLst>
                <a:rect l="0" t="0" r="r" b="b"/>
                <a:pathLst>
                  <a:path w="58" h="115">
                    <a:moveTo>
                      <a:pt x="58" y="89"/>
                    </a:moveTo>
                    <a:lnTo>
                      <a:pt x="58" y="115"/>
                    </a:lnTo>
                    <a:lnTo>
                      <a:pt x="0" y="33"/>
                    </a:lnTo>
                    <a:lnTo>
                      <a:pt x="0" y="0"/>
                    </a:lnTo>
                    <a:lnTo>
                      <a:pt x="58" y="89"/>
                    </a:lnTo>
                    <a:close/>
                  </a:path>
                </a:pathLst>
              </a:custGeom>
              <a:grpFill/>
              <a:ln>
                <a:noFill/>
              </a:ln>
            </p:spPr>
            <p:txBody>
              <a:bodyPr vert="horz" wrap="square" lIns="91440" tIns="45720" rIns="91440" bIns="45720" numCol="1" anchor="t" anchorCtr="0" compatLnSpc="1"/>
              <a:lstStyle/>
              <a:p>
                <a:endParaRPr lang="zh-CN" altLang="en-US"/>
              </a:p>
            </p:txBody>
          </p:sp>
          <p:sp>
            <p:nvSpPr>
              <p:cNvPr id="1036" name="Freeform 882"/>
              <p:cNvSpPr/>
              <p:nvPr/>
            </p:nvSpPr>
            <p:spPr bwMode="auto">
              <a:xfrm>
                <a:off x="6170" y="2117"/>
                <a:ext cx="36" cy="70"/>
              </a:xfrm>
              <a:custGeom>
                <a:avLst/>
                <a:gdLst>
                  <a:gd name="T0" fmla="*/ 36 w 36"/>
                  <a:gd name="T1" fmla="*/ 56 h 70"/>
                  <a:gd name="T2" fmla="*/ 36 w 36"/>
                  <a:gd name="T3" fmla="*/ 70 h 70"/>
                  <a:gd name="T4" fmla="*/ 0 w 36"/>
                  <a:gd name="T5" fmla="*/ 20 h 70"/>
                  <a:gd name="T6" fmla="*/ 0 w 36"/>
                  <a:gd name="T7" fmla="*/ 0 h 70"/>
                  <a:gd name="T8" fmla="*/ 36 w 36"/>
                  <a:gd name="T9" fmla="*/ 56 h 70"/>
                </a:gdLst>
                <a:ahLst/>
                <a:cxnLst>
                  <a:cxn ang="0">
                    <a:pos x="T0" y="T1"/>
                  </a:cxn>
                  <a:cxn ang="0">
                    <a:pos x="T2" y="T3"/>
                  </a:cxn>
                  <a:cxn ang="0">
                    <a:pos x="T4" y="T5"/>
                  </a:cxn>
                  <a:cxn ang="0">
                    <a:pos x="T6" y="T7"/>
                  </a:cxn>
                  <a:cxn ang="0">
                    <a:pos x="T8" y="T9"/>
                  </a:cxn>
                </a:cxnLst>
                <a:rect l="0" t="0" r="r" b="b"/>
                <a:pathLst>
                  <a:path w="36" h="70">
                    <a:moveTo>
                      <a:pt x="36" y="56"/>
                    </a:moveTo>
                    <a:lnTo>
                      <a:pt x="36" y="70"/>
                    </a:lnTo>
                    <a:lnTo>
                      <a:pt x="0" y="20"/>
                    </a:lnTo>
                    <a:lnTo>
                      <a:pt x="0" y="0"/>
                    </a:lnTo>
                    <a:lnTo>
                      <a:pt x="36" y="56"/>
                    </a:lnTo>
                    <a:close/>
                  </a:path>
                </a:pathLst>
              </a:custGeom>
              <a:grpFill/>
              <a:ln>
                <a:noFill/>
              </a:ln>
            </p:spPr>
            <p:txBody>
              <a:bodyPr vert="horz" wrap="square" lIns="91440" tIns="45720" rIns="91440" bIns="45720" numCol="1" anchor="t" anchorCtr="0" compatLnSpc="1"/>
              <a:lstStyle/>
              <a:p>
                <a:endParaRPr lang="zh-CN" altLang="en-US"/>
              </a:p>
            </p:txBody>
          </p:sp>
          <p:sp>
            <p:nvSpPr>
              <p:cNvPr id="1037" name="Freeform 883"/>
              <p:cNvSpPr/>
              <p:nvPr/>
            </p:nvSpPr>
            <p:spPr bwMode="auto">
              <a:xfrm>
                <a:off x="6052" y="1993"/>
                <a:ext cx="16" cy="54"/>
              </a:xfrm>
              <a:custGeom>
                <a:avLst/>
                <a:gdLst>
                  <a:gd name="T0" fmla="*/ 0 w 16"/>
                  <a:gd name="T1" fmla="*/ 0 h 54"/>
                  <a:gd name="T2" fmla="*/ 16 w 16"/>
                  <a:gd name="T3" fmla="*/ 24 h 54"/>
                  <a:gd name="T4" fmla="*/ 16 w 16"/>
                  <a:gd name="T5" fmla="*/ 54 h 54"/>
                  <a:gd name="T6" fmla="*/ 0 w 16"/>
                  <a:gd name="T7" fmla="*/ 32 h 54"/>
                  <a:gd name="T8" fmla="*/ 0 w 16"/>
                  <a:gd name="T9" fmla="*/ 0 h 54"/>
                </a:gdLst>
                <a:ahLst/>
                <a:cxnLst>
                  <a:cxn ang="0">
                    <a:pos x="T0" y="T1"/>
                  </a:cxn>
                  <a:cxn ang="0">
                    <a:pos x="T2" y="T3"/>
                  </a:cxn>
                  <a:cxn ang="0">
                    <a:pos x="T4" y="T5"/>
                  </a:cxn>
                  <a:cxn ang="0">
                    <a:pos x="T6" y="T7"/>
                  </a:cxn>
                  <a:cxn ang="0">
                    <a:pos x="T8" y="T9"/>
                  </a:cxn>
                </a:cxnLst>
                <a:rect l="0" t="0" r="r" b="b"/>
                <a:pathLst>
                  <a:path w="16" h="54">
                    <a:moveTo>
                      <a:pt x="0" y="0"/>
                    </a:moveTo>
                    <a:lnTo>
                      <a:pt x="16" y="24"/>
                    </a:lnTo>
                    <a:lnTo>
                      <a:pt x="16" y="5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38" name="Freeform 884"/>
              <p:cNvSpPr/>
              <p:nvPr/>
            </p:nvSpPr>
            <p:spPr bwMode="auto">
              <a:xfrm>
                <a:off x="6084" y="2039"/>
                <a:ext cx="56" cy="102"/>
              </a:xfrm>
              <a:custGeom>
                <a:avLst/>
                <a:gdLst>
                  <a:gd name="T0" fmla="*/ 56 w 56"/>
                  <a:gd name="T1" fmla="*/ 78 h 102"/>
                  <a:gd name="T2" fmla="*/ 56 w 56"/>
                  <a:gd name="T3" fmla="*/ 102 h 102"/>
                  <a:gd name="T4" fmla="*/ 0 w 56"/>
                  <a:gd name="T5" fmla="*/ 28 h 102"/>
                  <a:gd name="T6" fmla="*/ 0 w 56"/>
                  <a:gd name="T7" fmla="*/ 0 h 102"/>
                  <a:gd name="T8" fmla="*/ 56 w 56"/>
                  <a:gd name="T9" fmla="*/ 78 h 102"/>
                </a:gdLst>
                <a:ahLst/>
                <a:cxnLst>
                  <a:cxn ang="0">
                    <a:pos x="T0" y="T1"/>
                  </a:cxn>
                  <a:cxn ang="0">
                    <a:pos x="T2" y="T3"/>
                  </a:cxn>
                  <a:cxn ang="0">
                    <a:pos x="T4" y="T5"/>
                  </a:cxn>
                  <a:cxn ang="0">
                    <a:pos x="T6" y="T7"/>
                  </a:cxn>
                  <a:cxn ang="0">
                    <a:pos x="T8" y="T9"/>
                  </a:cxn>
                </a:cxnLst>
                <a:rect l="0" t="0" r="r" b="b"/>
                <a:pathLst>
                  <a:path w="56" h="102">
                    <a:moveTo>
                      <a:pt x="56" y="78"/>
                    </a:moveTo>
                    <a:lnTo>
                      <a:pt x="56" y="102"/>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1039" name="Freeform 885"/>
              <p:cNvSpPr/>
              <p:nvPr/>
            </p:nvSpPr>
            <p:spPr bwMode="auto">
              <a:xfrm>
                <a:off x="6156" y="2139"/>
                <a:ext cx="10" cy="34"/>
              </a:xfrm>
              <a:custGeom>
                <a:avLst/>
                <a:gdLst>
                  <a:gd name="T0" fmla="*/ 0 w 10"/>
                  <a:gd name="T1" fmla="*/ 0 h 34"/>
                  <a:gd name="T2" fmla="*/ 10 w 10"/>
                  <a:gd name="T3" fmla="*/ 14 h 34"/>
                  <a:gd name="T4" fmla="*/ 10 w 10"/>
                  <a:gd name="T5" fmla="*/ 34 h 34"/>
                  <a:gd name="T6" fmla="*/ 0 w 10"/>
                  <a:gd name="T7" fmla="*/ 20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4"/>
                    </a:lnTo>
                    <a:lnTo>
                      <a:pt x="10" y="34"/>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0" name="Freeform 886"/>
              <p:cNvSpPr/>
              <p:nvPr/>
            </p:nvSpPr>
            <p:spPr bwMode="auto">
              <a:xfrm>
                <a:off x="6180" y="2173"/>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1041" name="Freeform 887"/>
              <p:cNvSpPr/>
              <p:nvPr/>
            </p:nvSpPr>
            <p:spPr bwMode="auto">
              <a:xfrm>
                <a:off x="6052" y="2051"/>
                <a:ext cx="48" cy="86"/>
              </a:xfrm>
              <a:custGeom>
                <a:avLst/>
                <a:gdLst>
                  <a:gd name="T0" fmla="*/ 0 w 48"/>
                  <a:gd name="T1" fmla="*/ 0 h 86"/>
                  <a:gd name="T2" fmla="*/ 48 w 48"/>
                  <a:gd name="T3" fmla="*/ 60 h 86"/>
                  <a:gd name="T4" fmla="*/ 48 w 48"/>
                  <a:gd name="T5" fmla="*/ 86 h 86"/>
                  <a:gd name="T6" fmla="*/ 0 w 48"/>
                  <a:gd name="T7" fmla="*/ 30 h 86"/>
                  <a:gd name="T8" fmla="*/ 0 w 48"/>
                  <a:gd name="T9" fmla="*/ 0 h 86"/>
                </a:gdLst>
                <a:ahLst/>
                <a:cxnLst>
                  <a:cxn ang="0">
                    <a:pos x="T0" y="T1"/>
                  </a:cxn>
                  <a:cxn ang="0">
                    <a:pos x="T2" y="T3"/>
                  </a:cxn>
                  <a:cxn ang="0">
                    <a:pos x="T4" y="T5"/>
                  </a:cxn>
                  <a:cxn ang="0">
                    <a:pos x="T6" y="T7"/>
                  </a:cxn>
                  <a:cxn ang="0">
                    <a:pos x="T8" y="T9"/>
                  </a:cxn>
                </a:cxnLst>
                <a:rect l="0" t="0" r="r" b="b"/>
                <a:pathLst>
                  <a:path w="48" h="86">
                    <a:moveTo>
                      <a:pt x="0" y="0"/>
                    </a:moveTo>
                    <a:lnTo>
                      <a:pt x="48" y="60"/>
                    </a:lnTo>
                    <a:lnTo>
                      <a:pt x="48" y="8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2" name="Freeform 888"/>
              <p:cNvSpPr/>
              <p:nvPr/>
            </p:nvSpPr>
            <p:spPr bwMode="auto">
              <a:xfrm>
                <a:off x="6116" y="2131"/>
                <a:ext cx="10" cy="38"/>
              </a:xfrm>
              <a:custGeom>
                <a:avLst/>
                <a:gdLst>
                  <a:gd name="T0" fmla="*/ 10 w 10"/>
                  <a:gd name="T1" fmla="*/ 38 h 38"/>
                  <a:gd name="T2" fmla="*/ 0 w 10"/>
                  <a:gd name="T3" fmla="*/ 24 h 38"/>
                  <a:gd name="T4" fmla="*/ 0 w 10"/>
                  <a:gd name="T5" fmla="*/ 0 h 38"/>
                  <a:gd name="T6" fmla="*/ 10 w 10"/>
                  <a:gd name="T7" fmla="*/ 14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4"/>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1043" name="Freeform 889"/>
              <p:cNvSpPr/>
              <p:nvPr/>
            </p:nvSpPr>
            <p:spPr bwMode="auto">
              <a:xfrm>
                <a:off x="6140" y="2163"/>
                <a:ext cx="32" cy="60"/>
              </a:xfrm>
              <a:custGeom>
                <a:avLst/>
                <a:gdLst>
                  <a:gd name="T0" fmla="*/ 32 w 32"/>
                  <a:gd name="T1" fmla="*/ 40 h 60"/>
                  <a:gd name="T2" fmla="*/ 32 w 32"/>
                  <a:gd name="T3" fmla="*/ 60 h 60"/>
                  <a:gd name="T4" fmla="*/ 0 w 32"/>
                  <a:gd name="T5" fmla="*/ 22 h 60"/>
                  <a:gd name="T6" fmla="*/ 0 w 32"/>
                  <a:gd name="T7" fmla="*/ 0 h 60"/>
                  <a:gd name="T8" fmla="*/ 32 w 32"/>
                  <a:gd name="T9" fmla="*/ 40 h 60"/>
                </a:gdLst>
                <a:ahLst/>
                <a:cxnLst>
                  <a:cxn ang="0">
                    <a:pos x="T0" y="T1"/>
                  </a:cxn>
                  <a:cxn ang="0">
                    <a:pos x="T2" y="T3"/>
                  </a:cxn>
                  <a:cxn ang="0">
                    <a:pos x="T4" y="T5"/>
                  </a:cxn>
                  <a:cxn ang="0">
                    <a:pos x="T6" y="T7"/>
                  </a:cxn>
                  <a:cxn ang="0">
                    <a:pos x="T8" y="T9"/>
                  </a:cxn>
                </a:cxnLst>
                <a:rect l="0" t="0" r="r" b="b"/>
                <a:pathLst>
                  <a:path w="32" h="60">
                    <a:moveTo>
                      <a:pt x="32" y="40"/>
                    </a:moveTo>
                    <a:lnTo>
                      <a:pt x="32" y="60"/>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1044" name="Freeform 890"/>
              <p:cNvSpPr/>
              <p:nvPr/>
            </p:nvSpPr>
            <p:spPr bwMode="auto">
              <a:xfrm>
                <a:off x="6052" y="2107"/>
                <a:ext cx="20" cy="50"/>
              </a:xfrm>
              <a:custGeom>
                <a:avLst/>
                <a:gdLst>
                  <a:gd name="T0" fmla="*/ 0 w 20"/>
                  <a:gd name="T1" fmla="*/ 0 h 50"/>
                  <a:gd name="T2" fmla="*/ 20 w 20"/>
                  <a:gd name="T3" fmla="*/ 22 h 50"/>
                  <a:gd name="T4" fmla="*/ 20 w 20"/>
                  <a:gd name="T5" fmla="*/ 50 h 50"/>
                  <a:gd name="T6" fmla="*/ 0 w 20"/>
                  <a:gd name="T7" fmla="*/ 30 h 50"/>
                  <a:gd name="T8" fmla="*/ 0 w 20"/>
                  <a:gd name="T9" fmla="*/ 0 h 50"/>
                </a:gdLst>
                <a:ahLst/>
                <a:cxnLst>
                  <a:cxn ang="0">
                    <a:pos x="T0" y="T1"/>
                  </a:cxn>
                  <a:cxn ang="0">
                    <a:pos x="T2" y="T3"/>
                  </a:cxn>
                  <a:cxn ang="0">
                    <a:pos x="T4" y="T5"/>
                  </a:cxn>
                  <a:cxn ang="0">
                    <a:pos x="T6" y="T7"/>
                  </a:cxn>
                  <a:cxn ang="0">
                    <a:pos x="T8" y="T9"/>
                  </a:cxn>
                </a:cxnLst>
                <a:rect l="0" t="0" r="r" b="b"/>
                <a:pathLst>
                  <a:path w="20" h="50">
                    <a:moveTo>
                      <a:pt x="0" y="0"/>
                    </a:moveTo>
                    <a:lnTo>
                      <a:pt x="20" y="22"/>
                    </a:lnTo>
                    <a:lnTo>
                      <a:pt x="20" y="5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5" name="Freeform 891"/>
              <p:cNvSpPr/>
              <p:nvPr/>
            </p:nvSpPr>
            <p:spPr bwMode="auto">
              <a:xfrm>
                <a:off x="6118" y="2231"/>
                <a:ext cx="14" cy="38"/>
              </a:xfrm>
              <a:custGeom>
                <a:avLst/>
                <a:gdLst>
                  <a:gd name="T0" fmla="*/ 0 w 14"/>
                  <a:gd name="T1" fmla="*/ 0 h 38"/>
                  <a:gd name="T2" fmla="*/ 14 w 14"/>
                  <a:gd name="T3" fmla="*/ 16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6"/>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6" name="Freeform 892"/>
              <p:cNvSpPr/>
              <p:nvPr/>
            </p:nvSpPr>
            <p:spPr bwMode="auto">
              <a:xfrm>
                <a:off x="6146" y="2261"/>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1047" name="Freeform 893"/>
              <p:cNvSpPr/>
              <p:nvPr/>
            </p:nvSpPr>
            <p:spPr bwMode="auto">
              <a:xfrm>
                <a:off x="6052" y="2219"/>
                <a:ext cx="24" cy="50"/>
              </a:xfrm>
              <a:custGeom>
                <a:avLst/>
                <a:gdLst>
                  <a:gd name="T0" fmla="*/ 0 w 24"/>
                  <a:gd name="T1" fmla="*/ 0 h 50"/>
                  <a:gd name="T2" fmla="*/ 24 w 24"/>
                  <a:gd name="T3" fmla="*/ 22 h 50"/>
                  <a:gd name="T4" fmla="*/ 24 w 24"/>
                  <a:gd name="T5" fmla="*/ 50 h 50"/>
                  <a:gd name="T6" fmla="*/ 0 w 24"/>
                  <a:gd name="T7" fmla="*/ 32 h 50"/>
                  <a:gd name="T8" fmla="*/ 0 w 24"/>
                  <a:gd name="T9" fmla="*/ 0 h 50"/>
                </a:gdLst>
                <a:ahLst/>
                <a:cxnLst>
                  <a:cxn ang="0">
                    <a:pos x="T0" y="T1"/>
                  </a:cxn>
                  <a:cxn ang="0">
                    <a:pos x="T2" y="T3"/>
                  </a:cxn>
                  <a:cxn ang="0">
                    <a:pos x="T4" y="T5"/>
                  </a:cxn>
                  <a:cxn ang="0">
                    <a:pos x="T6" y="T7"/>
                  </a:cxn>
                  <a:cxn ang="0">
                    <a:pos x="T8" y="T9"/>
                  </a:cxn>
                </a:cxnLst>
                <a:rect l="0" t="0" r="r" b="b"/>
                <a:pathLst>
                  <a:path w="24" h="50">
                    <a:moveTo>
                      <a:pt x="0" y="0"/>
                    </a:moveTo>
                    <a:lnTo>
                      <a:pt x="24" y="22"/>
                    </a:lnTo>
                    <a:lnTo>
                      <a:pt x="24" y="5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 name="Freeform 894"/>
              <p:cNvSpPr/>
              <p:nvPr/>
            </p:nvSpPr>
            <p:spPr bwMode="auto">
              <a:xfrm>
                <a:off x="6192" y="2345"/>
                <a:ext cx="14" cy="28"/>
              </a:xfrm>
              <a:custGeom>
                <a:avLst/>
                <a:gdLst>
                  <a:gd name="T0" fmla="*/ 14 w 14"/>
                  <a:gd name="T1" fmla="*/ 14 h 28"/>
                  <a:gd name="T2" fmla="*/ 14 w 14"/>
                  <a:gd name="T3" fmla="*/ 28 h 28"/>
                  <a:gd name="T4" fmla="*/ 0 w 14"/>
                  <a:gd name="T5" fmla="*/ 18 h 28"/>
                  <a:gd name="T6" fmla="*/ 0 w 14"/>
                  <a:gd name="T7" fmla="*/ 0 h 28"/>
                  <a:gd name="T8" fmla="*/ 14 w 14"/>
                  <a:gd name="T9" fmla="*/ 14 h 28"/>
                </a:gdLst>
                <a:ahLst/>
                <a:cxnLst>
                  <a:cxn ang="0">
                    <a:pos x="T0" y="T1"/>
                  </a:cxn>
                  <a:cxn ang="0">
                    <a:pos x="T2" y="T3"/>
                  </a:cxn>
                  <a:cxn ang="0">
                    <a:pos x="T4" y="T5"/>
                  </a:cxn>
                  <a:cxn ang="0">
                    <a:pos x="T6" y="T7"/>
                  </a:cxn>
                  <a:cxn ang="0">
                    <a:pos x="T8" y="T9"/>
                  </a:cxn>
                </a:cxnLst>
                <a:rect l="0" t="0" r="r" b="b"/>
                <a:pathLst>
                  <a:path w="14" h="28">
                    <a:moveTo>
                      <a:pt x="14" y="14"/>
                    </a:moveTo>
                    <a:lnTo>
                      <a:pt x="14" y="28"/>
                    </a:lnTo>
                    <a:lnTo>
                      <a:pt x="0" y="18"/>
                    </a:lnTo>
                    <a:lnTo>
                      <a:pt x="0" y="0"/>
                    </a:lnTo>
                    <a:lnTo>
                      <a:pt x="14" y="14"/>
                    </a:lnTo>
                    <a:close/>
                  </a:path>
                </a:pathLst>
              </a:custGeom>
              <a:grpFill/>
              <a:ln>
                <a:noFill/>
              </a:ln>
            </p:spPr>
            <p:txBody>
              <a:bodyPr vert="horz" wrap="square" lIns="91440" tIns="45720" rIns="91440" bIns="45720" numCol="1" anchor="t" anchorCtr="0" compatLnSpc="1"/>
              <a:lstStyle/>
              <a:p>
                <a:endParaRPr lang="zh-CN" altLang="en-US"/>
              </a:p>
            </p:txBody>
          </p:sp>
          <p:sp>
            <p:nvSpPr>
              <p:cNvPr id="1049" name="Freeform 895"/>
              <p:cNvSpPr/>
              <p:nvPr/>
            </p:nvSpPr>
            <p:spPr bwMode="auto">
              <a:xfrm>
                <a:off x="6052" y="2275"/>
                <a:ext cx="58" cy="72"/>
              </a:xfrm>
              <a:custGeom>
                <a:avLst/>
                <a:gdLst>
                  <a:gd name="T0" fmla="*/ 0 w 58"/>
                  <a:gd name="T1" fmla="*/ 0 h 72"/>
                  <a:gd name="T2" fmla="*/ 58 w 58"/>
                  <a:gd name="T3" fmla="*/ 46 h 72"/>
                  <a:gd name="T4" fmla="*/ 58 w 58"/>
                  <a:gd name="T5" fmla="*/ 72 h 72"/>
                  <a:gd name="T6" fmla="*/ 0 w 58"/>
                  <a:gd name="T7" fmla="*/ 32 h 72"/>
                  <a:gd name="T8" fmla="*/ 0 w 58"/>
                  <a:gd name="T9" fmla="*/ 0 h 72"/>
                </a:gdLst>
                <a:ahLst/>
                <a:cxnLst>
                  <a:cxn ang="0">
                    <a:pos x="T0" y="T1"/>
                  </a:cxn>
                  <a:cxn ang="0">
                    <a:pos x="T2" y="T3"/>
                  </a:cxn>
                  <a:cxn ang="0">
                    <a:pos x="T4" y="T5"/>
                  </a:cxn>
                  <a:cxn ang="0">
                    <a:pos x="T6" y="T7"/>
                  </a:cxn>
                  <a:cxn ang="0">
                    <a:pos x="T8" y="T9"/>
                  </a:cxn>
                </a:cxnLst>
                <a:rect l="0" t="0" r="r" b="b"/>
                <a:pathLst>
                  <a:path w="58" h="72">
                    <a:moveTo>
                      <a:pt x="0" y="0"/>
                    </a:moveTo>
                    <a:lnTo>
                      <a:pt x="58" y="46"/>
                    </a:lnTo>
                    <a:lnTo>
                      <a:pt x="58" y="7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0" name="Freeform 896"/>
              <p:cNvSpPr/>
              <p:nvPr/>
            </p:nvSpPr>
            <p:spPr bwMode="auto">
              <a:xfrm>
                <a:off x="6124" y="2331"/>
                <a:ext cx="18" cy="36"/>
              </a:xfrm>
              <a:custGeom>
                <a:avLst/>
                <a:gdLst>
                  <a:gd name="T0" fmla="*/ 0 w 18"/>
                  <a:gd name="T1" fmla="*/ 0 h 36"/>
                  <a:gd name="T2" fmla="*/ 18 w 18"/>
                  <a:gd name="T3" fmla="*/ 14 h 36"/>
                  <a:gd name="T4" fmla="*/ 18 w 18"/>
                  <a:gd name="T5" fmla="*/ 36 h 36"/>
                  <a:gd name="T6" fmla="*/ 2 w 18"/>
                  <a:gd name="T7" fmla="*/ 26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1" name="Freeform 897"/>
              <p:cNvSpPr/>
              <p:nvPr/>
            </p:nvSpPr>
            <p:spPr bwMode="auto">
              <a:xfrm>
                <a:off x="6158" y="2357"/>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1052" name="Freeform 898"/>
              <p:cNvSpPr/>
              <p:nvPr/>
            </p:nvSpPr>
            <p:spPr bwMode="auto">
              <a:xfrm>
                <a:off x="6086" y="2353"/>
                <a:ext cx="18" cy="38"/>
              </a:xfrm>
              <a:custGeom>
                <a:avLst/>
                <a:gdLst>
                  <a:gd name="T0" fmla="*/ 18 w 18"/>
                  <a:gd name="T1" fmla="*/ 12 h 38"/>
                  <a:gd name="T2" fmla="*/ 18 w 18"/>
                  <a:gd name="T3" fmla="*/ 38 h 38"/>
                  <a:gd name="T4" fmla="*/ 0 w 18"/>
                  <a:gd name="T5" fmla="*/ 28 h 38"/>
                  <a:gd name="T6" fmla="*/ 0 w 18"/>
                  <a:gd name="T7" fmla="*/ 0 h 38"/>
                  <a:gd name="T8" fmla="*/ 18 w 18"/>
                  <a:gd name="T9" fmla="*/ 12 h 38"/>
                </a:gdLst>
                <a:ahLst/>
                <a:cxnLst>
                  <a:cxn ang="0">
                    <a:pos x="T0" y="T1"/>
                  </a:cxn>
                  <a:cxn ang="0">
                    <a:pos x="T2" y="T3"/>
                  </a:cxn>
                  <a:cxn ang="0">
                    <a:pos x="T4" y="T5"/>
                  </a:cxn>
                  <a:cxn ang="0">
                    <a:pos x="T6" y="T7"/>
                  </a:cxn>
                  <a:cxn ang="0">
                    <a:pos x="T8" y="T9"/>
                  </a:cxn>
                </a:cxnLst>
                <a:rect l="0" t="0" r="r" b="b"/>
                <a:pathLst>
                  <a:path w="18" h="38">
                    <a:moveTo>
                      <a:pt x="18" y="12"/>
                    </a:moveTo>
                    <a:lnTo>
                      <a:pt x="18" y="38"/>
                    </a:lnTo>
                    <a:lnTo>
                      <a:pt x="0" y="28"/>
                    </a:lnTo>
                    <a:lnTo>
                      <a:pt x="0" y="0"/>
                    </a:lnTo>
                    <a:lnTo>
                      <a:pt x="18" y="12"/>
                    </a:lnTo>
                    <a:close/>
                  </a:path>
                </a:pathLst>
              </a:custGeom>
              <a:grpFill/>
              <a:ln>
                <a:noFill/>
              </a:ln>
            </p:spPr>
            <p:txBody>
              <a:bodyPr vert="horz" wrap="square" lIns="91440" tIns="45720" rIns="91440" bIns="45720" numCol="1" anchor="t" anchorCtr="0" compatLnSpc="1"/>
              <a:lstStyle/>
              <a:p>
                <a:endParaRPr lang="zh-CN" altLang="en-US"/>
              </a:p>
            </p:txBody>
          </p:sp>
          <p:sp>
            <p:nvSpPr>
              <p:cNvPr id="1053" name="Freeform 899"/>
              <p:cNvSpPr/>
              <p:nvPr/>
            </p:nvSpPr>
            <p:spPr bwMode="auto">
              <a:xfrm>
                <a:off x="6118" y="2373"/>
                <a:ext cx="88" cy="74"/>
              </a:xfrm>
              <a:custGeom>
                <a:avLst/>
                <a:gdLst>
                  <a:gd name="T0" fmla="*/ 88 w 88"/>
                  <a:gd name="T1" fmla="*/ 58 h 74"/>
                  <a:gd name="T2" fmla="*/ 88 w 88"/>
                  <a:gd name="T3" fmla="*/ 74 h 74"/>
                  <a:gd name="T4" fmla="*/ 66 w 88"/>
                  <a:gd name="T5" fmla="*/ 62 h 74"/>
                  <a:gd name="T6" fmla="*/ 50 w 88"/>
                  <a:gd name="T7" fmla="*/ 52 h 74"/>
                  <a:gd name="T8" fmla="*/ 0 w 88"/>
                  <a:gd name="T9" fmla="*/ 26 h 74"/>
                  <a:gd name="T10" fmla="*/ 0 w 88"/>
                  <a:gd name="T11" fmla="*/ 0 h 74"/>
                  <a:gd name="T12" fmla="*/ 50 w 88"/>
                  <a:gd name="T13" fmla="*/ 34 h 74"/>
                  <a:gd name="T14" fmla="*/ 66 w 88"/>
                  <a:gd name="T15" fmla="*/ 44 h 74"/>
                  <a:gd name="T16" fmla="*/ 88 w 88"/>
                  <a:gd name="T17"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4">
                    <a:moveTo>
                      <a:pt x="88" y="58"/>
                    </a:moveTo>
                    <a:lnTo>
                      <a:pt x="88" y="74"/>
                    </a:lnTo>
                    <a:lnTo>
                      <a:pt x="66" y="62"/>
                    </a:lnTo>
                    <a:lnTo>
                      <a:pt x="50" y="52"/>
                    </a:lnTo>
                    <a:lnTo>
                      <a:pt x="0" y="26"/>
                    </a:lnTo>
                    <a:lnTo>
                      <a:pt x="0" y="0"/>
                    </a:lnTo>
                    <a:lnTo>
                      <a:pt x="50" y="34"/>
                    </a:lnTo>
                    <a:lnTo>
                      <a:pt x="66" y="44"/>
                    </a:lnTo>
                    <a:lnTo>
                      <a:pt x="88" y="58"/>
                    </a:lnTo>
                    <a:close/>
                  </a:path>
                </a:pathLst>
              </a:custGeom>
              <a:grpFill/>
              <a:ln>
                <a:noFill/>
              </a:ln>
            </p:spPr>
            <p:txBody>
              <a:bodyPr vert="horz" wrap="square" lIns="91440" tIns="45720" rIns="91440" bIns="45720" numCol="1" anchor="t" anchorCtr="0" compatLnSpc="1"/>
              <a:lstStyle/>
              <a:p>
                <a:endParaRPr lang="zh-CN" altLang="en-US"/>
              </a:p>
            </p:txBody>
          </p:sp>
          <p:sp>
            <p:nvSpPr>
              <p:cNvPr id="1054" name="Freeform 900"/>
              <p:cNvSpPr/>
              <p:nvPr/>
            </p:nvSpPr>
            <p:spPr bwMode="auto">
              <a:xfrm>
                <a:off x="6052" y="2387"/>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5" name="Freeform 901"/>
              <p:cNvSpPr/>
              <p:nvPr/>
            </p:nvSpPr>
            <p:spPr bwMode="auto">
              <a:xfrm>
                <a:off x="6098" y="2411"/>
                <a:ext cx="32" cy="40"/>
              </a:xfrm>
              <a:custGeom>
                <a:avLst/>
                <a:gdLst>
                  <a:gd name="T0" fmla="*/ 32 w 32"/>
                  <a:gd name="T1" fmla="*/ 16 h 40"/>
                  <a:gd name="T2" fmla="*/ 32 w 32"/>
                  <a:gd name="T3" fmla="*/ 40 h 40"/>
                  <a:gd name="T4" fmla="*/ 0 w 32"/>
                  <a:gd name="T5" fmla="*/ 26 h 40"/>
                  <a:gd name="T6" fmla="*/ 0 w 32"/>
                  <a:gd name="T7" fmla="*/ 0 h 40"/>
                  <a:gd name="T8" fmla="*/ 32 w 32"/>
                  <a:gd name="T9" fmla="*/ 16 h 40"/>
                </a:gdLst>
                <a:ahLst/>
                <a:cxnLst>
                  <a:cxn ang="0">
                    <a:pos x="T0" y="T1"/>
                  </a:cxn>
                  <a:cxn ang="0">
                    <a:pos x="T2" y="T3"/>
                  </a:cxn>
                  <a:cxn ang="0">
                    <a:pos x="T4" y="T5"/>
                  </a:cxn>
                  <a:cxn ang="0">
                    <a:pos x="T6" y="T7"/>
                  </a:cxn>
                  <a:cxn ang="0">
                    <a:pos x="T8" y="T9"/>
                  </a:cxn>
                </a:cxnLst>
                <a:rect l="0" t="0" r="r" b="b"/>
                <a:pathLst>
                  <a:path w="32" h="40">
                    <a:moveTo>
                      <a:pt x="32" y="16"/>
                    </a:moveTo>
                    <a:lnTo>
                      <a:pt x="32" y="40"/>
                    </a:lnTo>
                    <a:lnTo>
                      <a:pt x="0" y="26"/>
                    </a:lnTo>
                    <a:lnTo>
                      <a:pt x="0" y="0"/>
                    </a:lnTo>
                    <a:lnTo>
                      <a:pt x="32" y="16"/>
                    </a:lnTo>
                    <a:close/>
                  </a:path>
                </a:pathLst>
              </a:custGeom>
              <a:grpFill/>
              <a:ln>
                <a:noFill/>
              </a:ln>
            </p:spPr>
            <p:txBody>
              <a:bodyPr vert="horz" wrap="square" lIns="91440" tIns="45720" rIns="91440" bIns="45720" numCol="1" anchor="t" anchorCtr="0" compatLnSpc="1"/>
              <a:lstStyle/>
              <a:p>
                <a:endParaRPr lang="zh-CN" altLang="en-US"/>
              </a:p>
            </p:txBody>
          </p:sp>
          <p:sp>
            <p:nvSpPr>
              <p:cNvPr id="1056" name="Freeform 902"/>
              <p:cNvSpPr/>
              <p:nvPr/>
            </p:nvSpPr>
            <p:spPr bwMode="auto">
              <a:xfrm>
                <a:off x="6146" y="2435"/>
                <a:ext cx="60" cy="48"/>
              </a:xfrm>
              <a:custGeom>
                <a:avLst/>
                <a:gdLst>
                  <a:gd name="T0" fmla="*/ 60 w 60"/>
                  <a:gd name="T1" fmla="*/ 32 h 48"/>
                  <a:gd name="T2" fmla="*/ 60 w 60"/>
                  <a:gd name="T3" fmla="*/ 48 h 48"/>
                  <a:gd name="T4" fmla="*/ 0 w 60"/>
                  <a:gd name="T5" fmla="*/ 22 h 48"/>
                  <a:gd name="T6" fmla="*/ 0 w 60"/>
                  <a:gd name="T7" fmla="*/ 0 h 48"/>
                  <a:gd name="T8" fmla="*/ 60 w 60"/>
                  <a:gd name="T9" fmla="*/ 32 h 48"/>
                </a:gdLst>
                <a:ahLst/>
                <a:cxnLst>
                  <a:cxn ang="0">
                    <a:pos x="T0" y="T1"/>
                  </a:cxn>
                  <a:cxn ang="0">
                    <a:pos x="T2" y="T3"/>
                  </a:cxn>
                  <a:cxn ang="0">
                    <a:pos x="T4" y="T5"/>
                  </a:cxn>
                  <a:cxn ang="0">
                    <a:pos x="T6" y="T7"/>
                  </a:cxn>
                  <a:cxn ang="0">
                    <a:pos x="T8" y="T9"/>
                  </a:cxn>
                </a:cxnLst>
                <a:rect l="0" t="0" r="r" b="b"/>
                <a:pathLst>
                  <a:path w="60" h="48">
                    <a:moveTo>
                      <a:pt x="60" y="32"/>
                    </a:moveTo>
                    <a:lnTo>
                      <a:pt x="60" y="48"/>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1057" name="Freeform 903"/>
              <p:cNvSpPr/>
              <p:nvPr/>
            </p:nvSpPr>
            <p:spPr bwMode="auto">
              <a:xfrm>
                <a:off x="6126" y="2471"/>
                <a:ext cx="42" cy="36"/>
              </a:xfrm>
              <a:custGeom>
                <a:avLst/>
                <a:gdLst>
                  <a:gd name="T0" fmla="*/ 0 w 42"/>
                  <a:gd name="T1" fmla="*/ 0 h 36"/>
                  <a:gd name="T2" fmla="*/ 42 w 42"/>
                  <a:gd name="T3" fmla="*/ 18 h 36"/>
                  <a:gd name="T4" fmla="*/ 42 w 42"/>
                  <a:gd name="T5" fmla="*/ 36 h 36"/>
                  <a:gd name="T6" fmla="*/ 0 w 42"/>
                  <a:gd name="T7" fmla="*/ 24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42" y="18"/>
                    </a:lnTo>
                    <a:lnTo>
                      <a:pt x="42" y="3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8" name="Freeform 904"/>
              <p:cNvSpPr/>
              <p:nvPr/>
            </p:nvSpPr>
            <p:spPr bwMode="auto">
              <a:xfrm>
                <a:off x="6090" y="2509"/>
                <a:ext cx="36" cy="34"/>
              </a:xfrm>
              <a:custGeom>
                <a:avLst/>
                <a:gdLst>
                  <a:gd name="T0" fmla="*/ 0 w 36"/>
                  <a:gd name="T1" fmla="*/ 0 h 34"/>
                  <a:gd name="T2" fmla="*/ 36 w 36"/>
                  <a:gd name="T3" fmla="*/ 10 h 34"/>
                  <a:gd name="T4" fmla="*/ 36 w 36"/>
                  <a:gd name="T5" fmla="*/ 34 h 34"/>
                  <a:gd name="T6" fmla="*/ 0 w 36"/>
                  <a:gd name="T7" fmla="*/ 28 h 34"/>
                  <a:gd name="T8" fmla="*/ 0 w 36"/>
                  <a:gd name="T9" fmla="*/ 0 h 34"/>
                </a:gdLst>
                <a:ahLst/>
                <a:cxnLst>
                  <a:cxn ang="0">
                    <a:pos x="T0" y="T1"/>
                  </a:cxn>
                  <a:cxn ang="0">
                    <a:pos x="T2" y="T3"/>
                  </a:cxn>
                  <a:cxn ang="0">
                    <a:pos x="T4" y="T5"/>
                  </a:cxn>
                  <a:cxn ang="0">
                    <a:pos x="T6" y="T7"/>
                  </a:cxn>
                  <a:cxn ang="0">
                    <a:pos x="T8" y="T9"/>
                  </a:cxn>
                </a:cxnLst>
                <a:rect l="0" t="0" r="r" b="b"/>
                <a:pathLst>
                  <a:path w="36" h="34">
                    <a:moveTo>
                      <a:pt x="0" y="0"/>
                    </a:moveTo>
                    <a:lnTo>
                      <a:pt x="36" y="10"/>
                    </a:lnTo>
                    <a:lnTo>
                      <a:pt x="36" y="34"/>
                    </a:lnTo>
                    <a:lnTo>
                      <a:pt x="0" y="2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59" name="Freeform 905"/>
              <p:cNvSpPr/>
              <p:nvPr/>
            </p:nvSpPr>
            <p:spPr bwMode="auto">
              <a:xfrm>
                <a:off x="6140" y="2523"/>
                <a:ext cx="20" cy="24"/>
              </a:xfrm>
              <a:custGeom>
                <a:avLst/>
                <a:gdLst>
                  <a:gd name="T0" fmla="*/ 0 w 20"/>
                  <a:gd name="T1" fmla="*/ 0 h 24"/>
                  <a:gd name="T2" fmla="*/ 20 w 20"/>
                  <a:gd name="T3" fmla="*/ 4 h 24"/>
                  <a:gd name="T4" fmla="*/ 20 w 20"/>
                  <a:gd name="T5" fmla="*/ 24 h 24"/>
                  <a:gd name="T6" fmla="*/ 0 w 20"/>
                  <a:gd name="T7" fmla="*/ 22 h 24"/>
                  <a:gd name="T8" fmla="*/ 0 w 20"/>
                  <a:gd name="T9" fmla="*/ 0 h 24"/>
                </a:gdLst>
                <a:ahLst/>
                <a:cxnLst>
                  <a:cxn ang="0">
                    <a:pos x="T0" y="T1"/>
                  </a:cxn>
                  <a:cxn ang="0">
                    <a:pos x="T2" y="T3"/>
                  </a:cxn>
                  <a:cxn ang="0">
                    <a:pos x="T4" y="T5"/>
                  </a:cxn>
                  <a:cxn ang="0">
                    <a:pos x="T6" y="T7"/>
                  </a:cxn>
                  <a:cxn ang="0">
                    <a:pos x="T8" y="T9"/>
                  </a:cxn>
                </a:cxnLst>
                <a:rect l="0" t="0" r="r" b="b"/>
                <a:pathLst>
                  <a:path w="20" h="24">
                    <a:moveTo>
                      <a:pt x="0" y="0"/>
                    </a:moveTo>
                    <a:lnTo>
                      <a:pt x="20" y="4"/>
                    </a:lnTo>
                    <a:lnTo>
                      <a:pt x="20" y="24"/>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0" name="Freeform 906"/>
              <p:cNvSpPr/>
              <p:nvPr/>
            </p:nvSpPr>
            <p:spPr bwMode="auto">
              <a:xfrm>
                <a:off x="6174" y="2531"/>
                <a:ext cx="32" cy="24"/>
              </a:xfrm>
              <a:custGeom>
                <a:avLst/>
                <a:gdLst>
                  <a:gd name="T0" fmla="*/ 32 w 32"/>
                  <a:gd name="T1" fmla="*/ 8 h 24"/>
                  <a:gd name="T2" fmla="*/ 32 w 32"/>
                  <a:gd name="T3" fmla="*/ 24 h 24"/>
                  <a:gd name="T4" fmla="*/ 0 w 32"/>
                  <a:gd name="T5" fmla="*/ 18 h 24"/>
                  <a:gd name="T6" fmla="*/ 0 w 32"/>
                  <a:gd name="T7" fmla="*/ 0 h 24"/>
                  <a:gd name="T8" fmla="*/ 32 w 32"/>
                  <a:gd name="T9" fmla="*/ 8 h 24"/>
                </a:gdLst>
                <a:ahLst/>
                <a:cxnLst>
                  <a:cxn ang="0">
                    <a:pos x="T0" y="T1"/>
                  </a:cxn>
                  <a:cxn ang="0">
                    <a:pos x="T2" y="T3"/>
                  </a:cxn>
                  <a:cxn ang="0">
                    <a:pos x="T4" y="T5"/>
                  </a:cxn>
                  <a:cxn ang="0">
                    <a:pos x="T6" y="T7"/>
                  </a:cxn>
                  <a:cxn ang="0">
                    <a:pos x="T8" y="T9"/>
                  </a:cxn>
                </a:cxnLst>
                <a:rect l="0" t="0" r="r" b="b"/>
                <a:pathLst>
                  <a:path w="32" h="24">
                    <a:moveTo>
                      <a:pt x="32" y="8"/>
                    </a:moveTo>
                    <a:lnTo>
                      <a:pt x="32" y="24"/>
                    </a:lnTo>
                    <a:lnTo>
                      <a:pt x="0" y="18"/>
                    </a:lnTo>
                    <a:lnTo>
                      <a:pt x="0" y="0"/>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1061" name="Freeform 907"/>
              <p:cNvSpPr/>
              <p:nvPr/>
            </p:nvSpPr>
            <p:spPr bwMode="auto">
              <a:xfrm>
                <a:off x="6052" y="2555"/>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2" name="Freeform 908"/>
              <p:cNvSpPr/>
              <p:nvPr/>
            </p:nvSpPr>
            <p:spPr bwMode="auto">
              <a:xfrm>
                <a:off x="6156" y="2571"/>
                <a:ext cx="50" cy="22"/>
              </a:xfrm>
              <a:custGeom>
                <a:avLst/>
                <a:gdLst>
                  <a:gd name="T0" fmla="*/ 50 w 50"/>
                  <a:gd name="T1" fmla="*/ 6 h 22"/>
                  <a:gd name="T2" fmla="*/ 50 w 50"/>
                  <a:gd name="T3" fmla="*/ 22 h 22"/>
                  <a:gd name="T4" fmla="*/ 0 w 50"/>
                  <a:gd name="T5" fmla="*/ 20 h 22"/>
                  <a:gd name="T6" fmla="*/ 0 w 50"/>
                  <a:gd name="T7" fmla="*/ 0 h 22"/>
                  <a:gd name="T8" fmla="*/ 50 w 50"/>
                  <a:gd name="T9" fmla="*/ 6 h 22"/>
                </a:gdLst>
                <a:ahLst/>
                <a:cxnLst>
                  <a:cxn ang="0">
                    <a:pos x="T0" y="T1"/>
                  </a:cxn>
                  <a:cxn ang="0">
                    <a:pos x="T2" y="T3"/>
                  </a:cxn>
                  <a:cxn ang="0">
                    <a:pos x="T4" y="T5"/>
                  </a:cxn>
                  <a:cxn ang="0">
                    <a:pos x="T6" y="T7"/>
                  </a:cxn>
                  <a:cxn ang="0">
                    <a:pos x="T8" y="T9"/>
                  </a:cxn>
                </a:cxnLst>
                <a:rect l="0" t="0" r="r" b="b"/>
                <a:pathLst>
                  <a:path w="50" h="22">
                    <a:moveTo>
                      <a:pt x="50" y="6"/>
                    </a:moveTo>
                    <a:lnTo>
                      <a:pt x="50" y="22"/>
                    </a:lnTo>
                    <a:lnTo>
                      <a:pt x="0" y="20"/>
                    </a:lnTo>
                    <a:lnTo>
                      <a:pt x="0" y="0"/>
                    </a:lnTo>
                    <a:lnTo>
                      <a:pt x="50" y="6"/>
                    </a:lnTo>
                    <a:close/>
                  </a:path>
                </a:pathLst>
              </a:custGeom>
              <a:grpFill/>
              <a:ln>
                <a:noFill/>
              </a:ln>
            </p:spPr>
            <p:txBody>
              <a:bodyPr vert="horz" wrap="square" lIns="91440" tIns="45720" rIns="91440" bIns="45720" numCol="1" anchor="t" anchorCtr="0" compatLnSpc="1"/>
              <a:lstStyle/>
              <a:p>
                <a:endParaRPr lang="zh-CN" altLang="en-US"/>
              </a:p>
            </p:txBody>
          </p:sp>
          <p:sp>
            <p:nvSpPr>
              <p:cNvPr id="1063" name="Freeform 909"/>
              <p:cNvSpPr/>
              <p:nvPr/>
            </p:nvSpPr>
            <p:spPr bwMode="auto">
              <a:xfrm>
                <a:off x="6052" y="2611"/>
                <a:ext cx="24" cy="33"/>
              </a:xfrm>
              <a:custGeom>
                <a:avLst/>
                <a:gdLst>
                  <a:gd name="T0" fmla="*/ 0 w 24"/>
                  <a:gd name="T1" fmla="*/ 0 h 33"/>
                  <a:gd name="T2" fmla="*/ 24 w 24"/>
                  <a:gd name="T3" fmla="*/ 2 h 33"/>
                  <a:gd name="T4" fmla="*/ 24 w 24"/>
                  <a:gd name="T5" fmla="*/ 31 h 33"/>
                  <a:gd name="T6" fmla="*/ 0 w 24"/>
                  <a:gd name="T7" fmla="*/ 33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24" y="2"/>
                    </a:lnTo>
                    <a:lnTo>
                      <a:pt x="24" y="31"/>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4" name="Freeform 910"/>
              <p:cNvSpPr/>
              <p:nvPr/>
            </p:nvSpPr>
            <p:spPr bwMode="auto">
              <a:xfrm>
                <a:off x="6156" y="2613"/>
                <a:ext cx="22" cy="23"/>
              </a:xfrm>
              <a:custGeom>
                <a:avLst/>
                <a:gdLst>
                  <a:gd name="T0" fmla="*/ 0 w 22"/>
                  <a:gd name="T1" fmla="*/ 0 h 23"/>
                  <a:gd name="T2" fmla="*/ 22 w 22"/>
                  <a:gd name="T3" fmla="*/ 0 h 23"/>
                  <a:gd name="T4" fmla="*/ 22 w 22"/>
                  <a:gd name="T5" fmla="*/ 20 h 23"/>
                  <a:gd name="T6" fmla="*/ 0 w 22"/>
                  <a:gd name="T7" fmla="*/ 23 h 23"/>
                  <a:gd name="T8" fmla="*/ 0 w 22"/>
                  <a:gd name="T9" fmla="*/ 0 h 23"/>
                </a:gdLst>
                <a:ahLst/>
                <a:cxnLst>
                  <a:cxn ang="0">
                    <a:pos x="T0" y="T1"/>
                  </a:cxn>
                  <a:cxn ang="0">
                    <a:pos x="T2" y="T3"/>
                  </a:cxn>
                  <a:cxn ang="0">
                    <a:pos x="T4" y="T5"/>
                  </a:cxn>
                  <a:cxn ang="0">
                    <a:pos x="T6" y="T7"/>
                  </a:cxn>
                  <a:cxn ang="0">
                    <a:pos x="T8" y="T9"/>
                  </a:cxn>
                </a:cxnLst>
                <a:rect l="0" t="0" r="r" b="b"/>
                <a:pathLst>
                  <a:path w="22" h="23">
                    <a:moveTo>
                      <a:pt x="0" y="0"/>
                    </a:moveTo>
                    <a:lnTo>
                      <a:pt x="22" y="0"/>
                    </a:lnTo>
                    <a:lnTo>
                      <a:pt x="22" y="20"/>
                    </a:lnTo>
                    <a:lnTo>
                      <a:pt x="0" y="2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5" name="Freeform 911"/>
              <p:cNvSpPr/>
              <p:nvPr/>
            </p:nvSpPr>
            <p:spPr bwMode="auto">
              <a:xfrm>
                <a:off x="6110" y="2658"/>
                <a:ext cx="30" cy="30"/>
              </a:xfrm>
              <a:custGeom>
                <a:avLst/>
                <a:gdLst>
                  <a:gd name="T0" fmla="*/ 30 w 30"/>
                  <a:gd name="T1" fmla="*/ 0 h 30"/>
                  <a:gd name="T2" fmla="*/ 30 w 30"/>
                  <a:gd name="T3" fmla="*/ 22 h 30"/>
                  <a:gd name="T4" fmla="*/ 16 w 30"/>
                  <a:gd name="T5" fmla="*/ 26 h 30"/>
                  <a:gd name="T6" fmla="*/ 0 w 30"/>
                  <a:gd name="T7" fmla="*/ 30 h 30"/>
                  <a:gd name="T8" fmla="*/ 0 w 30"/>
                  <a:gd name="T9" fmla="*/ 4 h 30"/>
                  <a:gd name="T10" fmla="*/ 3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30" y="0"/>
                    </a:moveTo>
                    <a:lnTo>
                      <a:pt x="30" y="22"/>
                    </a:lnTo>
                    <a:lnTo>
                      <a:pt x="16" y="26"/>
                    </a:lnTo>
                    <a:lnTo>
                      <a:pt x="0" y="30"/>
                    </a:lnTo>
                    <a:lnTo>
                      <a:pt x="0" y="4"/>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66" name="Freeform 912"/>
              <p:cNvSpPr/>
              <p:nvPr/>
            </p:nvSpPr>
            <p:spPr bwMode="auto">
              <a:xfrm>
                <a:off x="6154" y="2650"/>
                <a:ext cx="52" cy="28"/>
              </a:xfrm>
              <a:custGeom>
                <a:avLst/>
                <a:gdLst>
                  <a:gd name="T0" fmla="*/ 52 w 52"/>
                  <a:gd name="T1" fmla="*/ 0 h 28"/>
                  <a:gd name="T2" fmla="*/ 52 w 52"/>
                  <a:gd name="T3" fmla="*/ 16 h 28"/>
                  <a:gd name="T4" fmla="*/ 2 w 52"/>
                  <a:gd name="T5" fmla="*/ 28 h 28"/>
                  <a:gd name="T6" fmla="*/ 2 w 52"/>
                  <a:gd name="T7" fmla="*/ 8 h 28"/>
                  <a:gd name="T8" fmla="*/ 0 w 52"/>
                  <a:gd name="T9" fmla="*/ 8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8"/>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67" name="Freeform 913"/>
              <p:cNvSpPr/>
              <p:nvPr/>
            </p:nvSpPr>
            <p:spPr bwMode="auto">
              <a:xfrm>
                <a:off x="6052" y="2716"/>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68" name="Freeform 914"/>
              <p:cNvSpPr/>
              <p:nvPr/>
            </p:nvSpPr>
            <p:spPr bwMode="auto">
              <a:xfrm>
                <a:off x="6156" y="2696"/>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069" name="Freeform 915"/>
              <p:cNvSpPr/>
              <p:nvPr/>
            </p:nvSpPr>
            <p:spPr bwMode="auto">
              <a:xfrm>
                <a:off x="6192" y="2690"/>
                <a:ext cx="14" cy="20"/>
              </a:xfrm>
              <a:custGeom>
                <a:avLst/>
                <a:gdLst>
                  <a:gd name="T0" fmla="*/ 14 w 14"/>
                  <a:gd name="T1" fmla="*/ 0 h 20"/>
                  <a:gd name="T2" fmla="*/ 14 w 14"/>
                  <a:gd name="T3" fmla="*/ 16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6"/>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1070" name="Freeform 916"/>
              <p:cNvSpPr/>
              <p:nvPr/>
            </p:nvSpPr>
            <p:spPr bwMode="auto">
              <a:xfrm>
                <a:off x="6052" y="2774"/>
                <a:ext cx="22" cy="38"/>
              </a:xfrm>
              <a:custGeom>
                <a:avLst/>
                <a:gdLst>
                  <a:gd name="T0" fmla="*/ 0 w 22"/>
                  <a:gd name="T1" fmla="*/ 8 h 38"/>
                  <a:gd name="T2" fmla="*/ 22 w 22"/>
                  <a:gd name="T3" fmla="*/ 0 h 38"/>
                  <a:gd name="T4" fmla="*/ 22 w 22"/>
                  <a:gd name="T5" fmla="*/ 28 h 38"/>
                  <a:gd name="T6" fmla="*/ 0 w 22"/>
                  <a:gd name="T7" fmla="*/ 38 h 38"/>
                  <a:gd name="T8" fmla="*/ 0 w 22"/>
                  <a:gd name="T9" fmla="*/ 8 h 38"/>
                </a:gdLst>
                <a:ahLst/>
                <a:cxnLst>
                  <a:cxn ang="0">
                    <a:pos x="T0" y="T1"/>
                  </a:cxn>
                  <a:cxn ang="0">
                    <a:pos x="T2" y="T3"/>
                  </a:cxn>
                  <a:cxn ang="0">
                    <a:pos x="T4" y="T5"/>
                  </a:cxn>
                  <a:cxn ang="0">
                    <a:pos x="T6" y="T7"/>
                  </a:cxn>
                  <a:cxn ang="0">
                    <a:pos x="T8" y="T9"/>
                  </a:cxn>
                </a:cxnLst>
                <a:rect l="0" t="0" r="r" b="b"/>
                <a:pathLst>
                  <a:path w="22" h="38">
                    <a:moveTo>
                      <a:pt x="0" y="8"/>
                    </a:moveTo>
                    <a:lnTo>
                      <a:pt x="22" y="0"/>
                    </a:lnTo>
                    <a:lnTo>
                      <a:pt x="22" y="28"/>
                    </a:lnTo>
                    <a:lnTo>
                      <a:pt x="0" y="38"/>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071" name="Freeform 917"/>
              <p:cNvSpPr/>
              <p:nvPr/>
            </p:nvSpPr>
            <p:spPr bwMode="auto">
              <a:xfrm>
                <a:off x="6090" y="2746"/>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1072" name="Freeform 918"/>
              <p:cNvSpPr/>
              <p:nvPr/>
            </p:nvSpPr>
            <p:spPr bwMode="auto">
              <a:xfrm>
                <a:off x="6170" y="2728"/>
                <a:ext cx="36" cy="32"/>
              </a:xfrm>
              <a:custGeom>
                <a:avLst/>
                <a:gdLst>
                  <a:gd name="T0" fmla="*/ 36 w 36"/>
                  <a:gd name="T1" fmla="*/ 0 h 32"/>
                  <a:gd name="T2" fmla="*/ 36 w 36"/>
                  <a:gd name="T3" fmla="*/ 16 h 32"/>
                  <a:gd name="T4" fmla="*/ 0 w 36"/>
                  <a:gd name="T5" fmla="*/ 32 h 32"/>
                  <a:gd name="T6" fmla="*/ 0 w 36"/>
                  <a:gd name="T7" fmla="*/ 12 h 32"/>
                  <a:gd name="T8" fmla="*/ 36 w 36"/>
                  <a:gd name="T9" fmla="*/ 0 h 32"/>
                </a:gdLst>
                <a:ahLst/>
                <a:cxnLst>
                  <a:cxn ang="0">
                    <a:pos x="T0" y="T1"/>
                  </a:cxn>
                  <a:cxn ang="0">
                    <a:pos x="T2" y="T3"/>
                  </a:cxn>
                  <a:cxn ang="0">
                    <a:pos x="T4" y="T5"/>
                  </a:cxn>
                  <a:cxn ang="0">
                    <a:pos x="T6" y="T7"/>
                  </a:cxn>
                  <a:cxn ang="0">
                    <a:pos x="T8" y="T9"/>
                  </a:cxn>
                </a:cxnLst>
                <a:rect l="0" t="0" r="r" b="b"/>
                <a:pathLst>
                  <a:path w="36" h="32">
                    <a:moveTo>
                      <a:pt x="36" y="0"/>
                    </a:moveTo>
                    <a:lnTo>
                      <a:pt x="36" y="16"/>
                    </a:lnTo>
                    <a:lnTo>
                      <a:pt x="0" y="32"/>
                    </a:lnTo>
                    <a:lnTo>
                      <a:pt x="0" y="12"/>
                    </a:lnTo>
                    <a:lnTo>
                      <a:pt x="36" y="0"/>
                    </a:lnTo>
                    <a:close/>
                  </a:path>
                </a:pathLst>
              </a:custGeom>
              <a:grpFill/>
              <a:ln>
                <a:noFill/>
              </a:ln>
            </p:spPr>
            <p:txBody>
              <a:bodyPr vert="horz" wrap="square" lIns="91440" tIns="45720" rIns="91440" bIns="45720" numCol="1" anchor="t" anchorCtr="0" compatLnSpc="1"/>
              <a:lstStyle/>
              <a:p>
                <a:endParaRPr lang="zh-CN" altLang="en-US"/>
              </a:p>
            </p:txBody>
          </p:sp>
          <p:sp>
            <p:nvSpPr>
              <p:cNvPr id="1073" name="Freeform 919"/>
              <p:cNvSpPr/>
              <p:nvPr/>
            </p:nvSpPr>
            <p:spPr bwMode="auto">
              <a:xfrm>
                <a:off x="6052" y="2818"/>
                <a:ext cx="42" cy="48"/>
              </a:xfrm>
              <a:custGeom>
                <a:avLst/>
                <a:gdLst>
                  <a:gd name="T0" fmla="*/ 0 w 42"/>
                  <a:gd name="T1" fmla="*/ 18 h 48"/>
                  <a:gd name="T2" fmla="*/ 42 w 42"/>
                  <a:gd name="T3" fmla="*/ 0 h 48"/>
                  <a:gd name="T4" fmla="*/ 42 w 42"/>
                  <a:gd name="T5" fmla="*/ 26 h 48"/>
                  <a:gd name="T6" fmla="*/ 0 w 42"/>
                  <a:gd name="T7" fmla="*/ 48 h 48"/>
                  <a:gd name="T8" fmla="*/ 0 w 42"/>
                  <a:gd name="T9" fmla="*/ 18 h 48"/>
                </a:gdLst>
                <a:ahLst/>
                <a:cxnLst>
                  <a:cxn ang="0">
                    <a:pos x="T0" y="T1"/>
                  </a:cxn>
                  <a:cxn ang="0">
                    <a:pos x="T2" y="T3"/>
                  </a:cxn>
                  <a:cxn ang="0">
                    <a:pos x="T4" y="T5"/>
                  </a:cxn>
                  <a:cxn ang="0">
                    <a:pos x="T6" y="T7"/>
                  </a:cxn>
                  <a:cxn ang="0">
                    <a:pos x="T8" y="T9"/>
                  </a:cxn>
                </a:cxnLst>
                <a:rect l="0" t="0" r="r" b="b"/>
                <a:pathLst>
                  <a:path w="42" h="48">
                    <a:moveTo>
                      <a:pt x="0" y="18"/>
                    </a:moveTo>
                    <a:lnTo>
                      <a:pt x="42" y="0"/>
                    </a:lnTo>
                    <a:lnTo>
                      <a:pt x="42" y="26"/>
                    </a:lnTo>
                    <a:lnTo>
                      <a:pt x="0" y="48"/>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4" name="Freeform 920"/>
              <p:cNvSpPr/>
              <p:nvPr/>
            </p:nvSpPr>
            <p:spPr bwMode="auto">
              <a:xfrm>
                <a:off x="6126" y="2784"/>
                <a:ext cx="48" cy="44"/>
              </a:xfrm>
              <a:custGeom>
                <a:avLst/>
                <a:gdLst>
                  <a:gd name="T0" fmla="*/ 0 w 48"/>
                  <a:gd name="T1" fmla="*/ 20 h 44"/>
                  <a:gd name="T2" fmla="*/ 48 w 48"/>
                  <a:gd name="T3" fmla="*/ 0 h 44"/>
                  <a:gd name="T4" fmla="*/ 48 w 48"/>
                  <a:gd name="T5" fmla="*/ 18 h 44"/>
                  <a:gd name="T6" fmla="*/ 0 w 48"/>
                  <a:gd name="T7" fmla="*/ 44 h 44"/>
                  <a:gd name="T8" fmla="*/ 0 w 48"/>
                  <a:gd name="T9" fmla="*/ 20 h 44"/>
                </a:gdLst>
                <a:ahLst/>
                <a:cxnLst>
                  <a:cxn ang="0">
                    <a:pos x="T0" y="T1"/>
                  </a:cxn>
                  <a:cxn ang="0">
                    <a:pos x="T2" y="T3"/>
                  </a:cxn>
                  <a:cxn ang="0">
                    <a:pos x="T4" y="T5"/>
                  </a:cxn>
                  <a:cxn ang="0">
                    <a:pos x="T6" y="T7"/>
                  </a:cxn>
                  <a:cxn ang="0">
                    <a:pos x="T8" y="T9"/>
                  </a:cxn>
                </a:cxnLst>
                <a:rect l="0" t="0" r="r" b="b"/>
                <a:pathLst>
                  <a:path w="48" h="44">
                    <a:moveTo>
                      <a:pt x="0" y="20"/>
                    </a:moveTo>
                    <a:lnTo>
                      <a:pt x="48" y="0"/>
                    </a:lnTo>
                    <a:lnTo>
                      <a:pt x="48" y="18"/>
                    </a:lnTo>
                    <a:lnTo>
                      <a:pt x="0" y="44"/>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1075" name="Freeform 921"/>
              <p:cNvSpPr/>
              <p:nvPr/>
            </p:nvSpPr>
            <p:spPr bwMode="auto">
              <a:xfrm>
                <a:off x="6188" y="2770"/>
                <a:ext cx="18" cy="24"/>
              </a:xfrm>
              <a:custGeom>
                <a:avLst/>
                <a:gdLst>
                  <a:gd name="T0" fmla="*/ 18 w 18"/>
                  <a:gd name="T1" fmla="*/ 0 h 24"/>
                  <a:gd name="T2" fmla="*/ 18 w 18"/>
                  <a:gd name="T3" fmla="*/ 16 h 24"/>
                  <a:gd name="T4" fmla="*/ 0 w 18"/>
                  <a:gd name="T5" fmla="*/ 24 h 24"/>
                  <a:gd name="T6" fmla="*/ 0 w 18"/>
                  <a:gd name="T7" fmla="*/ 6 h 24"/>
                  <a:gd name="T8" fmla="*/ 18 w 18"/>
                  <a:gd name="T9" fmla="*/ 0 h 24"/>
                </a:gdLst>
                <a:ahLst/>
                <a:cxnLst>
                  <a:cxn ang="0">
                    <a:pos x="T0" y="T1"/>
                  </a:cxn>
                  <a:cxn ang="0">
                    <a:pos x="T2" y="T3"/>
                  </a:cxn>
                  <a:cxn ang="0">
                    <a:pos x="T4" y="T5"/>
                  </a:cxn>
                  <a:cxn ang="0">
                    <a:pos x="T6" y="T7"/>
                  </a:cxn>
                  <a:cxn ang="0">
                    <a:pos x="T8" y="T9"/>
                  </a:cxn>
                </a:cxnLst>
                <a:rect l="0" t="0" r="r" b="b"/>
                <a:pathLst>
                  <a:path w="18" h="24">
                    <a:moveTo>
                      <a:pt x="18" y="0"/>
                    </a:moveTo>
                    <a:lnTo>
                      <a:pt x="18" y="16"/>
                    </a:lnTo>
                    <a:lnTo>
                      <a:pt x="0" y="24"/>
                    </a:lnTo>
                    <a:lnTo>
                      <a:pt x="0" y="6"/>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1076" name="Freeform 922"/>
              <p:cNvSpPr/>
              <p:nvPr/>
            </p:nvSpPr>
            <p:spPr bwMode="auto">
              <a:xfrm>
                <a:off x="6092" y="2852"/>
                <a:ext cx="34" cy="46"/>
              </a:xfrm>
              <a:custGeom>
                <a:avLst/>
                <a:gdLst>
                  <a:gd name="T0" fmla="*/ 0 w 34"/>
                  <a:gd name="T1" fmla="*/ 18 h 46"/>
                  <a:gd name="T2" fmla="*/ 34 w 34"/>
                  <a:gd name="T3" fmla="*/ 0 h 46"/>
                  <a:gd name="T4" fmla="*/ 34 w 34"/>
                  <a:gd name="T5" fmla="*/ 24 h 46"/>
                  <a:gd name="T6" fmla="*/ 0 w 34"/>
                  <a:gd name="T7" fmla="*/ 46 h 46"/>
                  <a:gd name="T8" fmla="*/ 0 w 34"/>
                  <a:gd name="T9" fmla="*/ 18 h 46"/>
                </a:gdLst>
                <a:ahLst/>
                <a:cxnLst>
                  <a:cxn ang="0">
                    <a:pos x="T0" y="T1"/>
                  </a:cxn>
                  <a:cxn ang="0">
                    <a:pos x="T2" y="T3"/>
                  </a:cxn>
                  <a:cxn ang="0">
                    <a:pos x="T4" y="T5"/>
                  </a:cxn>
                  <a:cxn ang="0">
                    <a:pos x="T6" y="T7"/>
                  </a:cxn>
                  <a:cxn ang="0">
                    <a:pos x="T8" y="T9"/>
                  </a:cxn>
                </a:cxnLst>
                <a:rect l="0" t="0" r="r" b="b"/>
                <a:pathLst>
                  <a:path w="34" h="46">
                    <a:moveTo>
                      <a:pt x="0" y="18"/>
                    </a:moveTo>
                    <a:lnTo>
                      <a:pt x="34" y="0"/>
                    </a:lnTo>
                    <a:lnTo>
                      <a:pt x="34" y="24"/>
                    </a:lnTo>
                    <a:lnTo>
                      <a:pt x="0" y="46"/>
                    </a:lnTo>
                    <a:lnTo>
                      <a:pt x="0" y="18"/>
                    </a:lnTo>
                    <a:close/>
                  </a:path>
                </a:pathLst>
              </a:custGeom>
              <a:grpFill/>
              <a:ln>
                <a:noFill/>
              </a:ln>
            </p:spPr>
            <p:txBody>
              <a:bodyPr vert="horz" wrap="square" lIns="91440" tIns="45720" rIns="91440" bIns="45720" numCol="1" anchor="t" anchorCtr="0" compatLnSpc="1"/>
              <a:lstStyle/>
              <a:p>
                <a:endParaRPr lang="zh-CN" altLang="en-US"/>
              </a:p>
            </p:txBody>
          </p:sp>
          <p:sp>
            <p:nvSpPr>
              <p:cNvPr id="1077" name="Freeform 923"/>
              <p:cNvSpPr/>
              <p:nvPr/>
            </p:nvSpPr>
            <p:spPr bwMode="auto">
              <a:xfrm>
                <a:off x="6152" y="2832"/>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078" name="Freeform 924"/>
              <p:cNvSpPr/>
              <p:nvPr/>
            </p:nvSpPr>
            <p:spPr bwMode="auto">
              <a:xfrm>
                <a:off x="6178" y="2810"/>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79" name="Freeform 925"/>
              <p:cNvSpPr/>
              <p:nvPr/>
            </p:nvSpPr>
            <p:spPr bwMode="auto">
              <a:xfrm>
                <a:off x="6156" y="2854"/>
                <a:ext cx="50" cy="48"/>
              </a:xfrm>
              <a:custGeom>
                <a:avLst/>
                <a:gdLst>
                  <a:gd name="T0" fmla="*/ 50 w 50"/>
                  <a:gd name="T1" fmla="*/ 0 h 48"/>
                  <a:gd name="T2" fmla="*/ 50 w 50"/>
                  <a:gd name="T3" fmla="*/ 14 h 48"/>
                  <a:gd name="T4" fmla="*/ 0 w 50"/>
                  <a:gd name="T5" fmla="*/ 48 h 48"/>
                  <a:gd name="T6" fmla="*/ 0 w 50"/>
                  <a:gd name="T7" fmla="*/ 28 h 48"/>
                  <a:gd name="T8" fmla="*/ 50 w 50"/>
                  <a:gd name="T9" fmla="*/ 0 h 48"/>
                </a:gdLst>
                <a:ahLst/>
                <a:cxnLst>
                  <a:cxn ang="0">
                    <a:pos x="T0" y="T1"/>
                  </a:cxn>
                  <a:cxn ang="0">
                    <a:pos x="T2" y="T3"/>
                  </a:cxn>
                  <a:cxn ang="0">
                    <a:pos x="T4" y="T5"/>
                  </a:cxn>
                  <a:cxn ang="0">
                    <a:pos x="T6" y="T7"/>
                  </a:cxn>
                  <a:cxn ang="0">
                    <a:pos x="T8" y="T9"/>
                  </a:cxn>
                </a:cxnLst>
                <a:rect l="0" t="0" r="r" b="b"/>
                <a:pathLst>
                  <a:path w="50" h="48">
                    <a:moveTo>
                      <a:pt x="50" y="0"/>
                    </a:moveTo>
                    <a:lnTo>
                      <a:pt x="50" y="14"/>
                    </a:lnTo>
                    <a:lnTo>
                      <a:pt x="0" y="48"/>
                    </a:lnTo>
                    <a:lnTo>
                      <a:pt x="0" y="28"/>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1080" name="Freeform 926"/>
              <p:cNvSpPr/>
              <p:nvPr/>
            </p:nvSpPr>
            <p:spPr bwMode="auto">
              <a:xfrm>
                <a:off x="6090" y="2916"/>
                <a:ext cx="82" cy="80"/>
              </a:xfrm>
              <a:custGeom>
                <a:avLst/>
                <a:gdLst>
                  <a:gd name="T0" fmla="*/ 82 w 82"/>
                  <a:gd name="T1" fmla="*/ 0 h 80"/>
                  <a:gd name="T2" fmla="*/ 82 w 82"/>
                  <a:gd name="T3" fmla="*/ 18 h 80"/>
                  <a:gd name="T4" fmla="*/ 0 w 82"/>
                  <a:gd name="T5" fmla="*/ 80 h 80"/>
                  <a:gd name="T6" fmla="*/ 0 w 82"/>
                  <a:gd name="T7" fmla="*/ 54 h 80"/>
                  <a:gd name="T8" fmla="*/ 82 w 82"/>
                  <a:gd name="T9" fmla="*/ 0 h 80"/>
                </a:gdLst>
                <a:ahLst/>
                <a:cxnLst>
                  <a:cxn ang="0">
                    <a:pos x="T0" y="T1"/>
                  </a:cxn>
                  <a:cxn ang="0">
                    <a:pos x="T2" y="T3"/>
                  </a:cxn>
                  <a:cxn ang="0">
                    <a:pos x="T4" y="T5"/>
                  </a:cxn>
                  <a:cxn ang="0">
                    <a:pos x="T6" y="T7"/>
                  </a:cxn>
                  <a:cxn ang="0">
                    <a:pos x="T8" y="T9"/>
                  </a:cxn>
                </a:cxnLst>
                <a:rect l="0" t="0" r="r" b="b"/>
                <a:pathLst>
                  <a:path w="82" h="80">
                    <a:moveTo>
                      <a:pt x="82" y="0"/>
                    </a:moveTo>
                    <a:lnTo>
                      <a:pt x="82" y="18"/>
                    </a:lnTo>
                    <a:lnTo>
                      <a:pt x="0" y="80"/>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1081" name="Freeform 927"/>
              <p:cNvSpPr/>
              <p:nvPr/>
            </p:nvSpPr>
            <p:spPr bwMode="auto">
              <a:xfrm>
                <a:off x="6186" y="2892"/>
                <a:ext cx="20" cy="30"/>
              </a:xfrm>
              <a:custGeom>
                <a:avLst/>
                <a:gdLst>
                  <a:gd name="T0" fmla="*/ 20 w 20"/>
                  <a:gd name="T1" fmla="*/ 0 h 30"/>
                  <a:gd name="T2" fmla="*/ 20 w 20"/>
                  <a:gd name="T3" fmla="*/ 16 h 30"/>
                  <a:gd name="T4" fmla="*/ 0 w 20"/>
                  <a:gd name="T5" fmla="*/ 30 h 30"/>
                  <a:gd name="T6" fmla="*/ 0 w 20"/>
                  <a:gd name="T7" fmla="*/ 14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2" name="Freeform 928"/>
              <p:cNvSpPr/>
              <p:nvPr/>
            </p:nvSpPr>
            <p:spPr bwMode="auto">
              <a:xfrm>
                <a:off x="6052" y="3002"/>
                <a:ext cx="58" cy="72"/>
              </a:xfrm>
              <a:custGeom>
                <a:avLst/>
                <a:gdLst>
                  <a:gd name="T0" fmla="*/ 0 w 58"/>
                  <a:gd name="T1" fmla="*/ 42 h 72"/>
                  <a:gd name="T2" fmla="*/ 58 w 58"/>
                  <a:gd name="T3" fmla="*/ 0 h 72"/>
                  <a:gd name="T4" fmla="*/ 58 w 58"/>
                  <a:gd name="T5" fmla="*/ 26 h 72"/>
                  <a:gd name="T6" fmla="*/ 0 w 58"/>
                  <a:gd name="T7" fmla="*/ 72 h 72"/>
                  <a:gd name="T8" fmla="*/ 0 w 58"/>
                  <a:gd name="T9" fmla="*/ 42 h 72"/>
                </a:gdLst>
                <a:ahLst/>
                <a:cxnLst>
                  <a:cxn ang="0">
                    <a:pos x="T0" y="T1"/>
                  </a:cxn>
                  <a:cxn ang="0">
                    <a:pos x="T2" y="T3"/>
                  </a:cxn>
                  <a:cxn ang="0">
                    <a:pos x="T4" y="T5"/>
                  </a:cxn>
                  <a:cxn ang="0">
                    <a:pos x="T6" y="T7"/>
                  </a:cxn>
                  <a:cxn ang="0">
                    <a:pos x="T8" y="T9"/>
                  </a:cxn>
                </a:cxnLst>
                <a:rect l="0" t="0" r="r" b="b"/>
                <a:pathLst>
                  <a:path w="58" h="72">
                    <a:moveTo>
                      <a:pt x="0" y="42"/>
                    </a:moveTo>
                    <a:lnTo>
                      <a:pt x="58" y="0"/>
                    </a:lnTo>
                    <a:lnTo>
                      <a:pt x="58" y="26"/>
                    </a:lnTo>
                    <a:lnTo>
                      <a:pt x="0" y="72"/>
                    </a:lnTo>
                    <a:lnTo>
                      <a:pt x="0" y="42"/>
                    </a:lnTo>
                    <a:close/>
                  </a:path>
                </a:pathLst>
              </a:custGeom>
              <a:grpFill/>
              <a:ln>
                <a:noFill/>
              </a:ln>
            </p:spPr>
            <p:txBody>
              <a:bodyPr vert="horz" wrap="square" lIns="91440" tIns="45720" rIns="91440" bIns="45720" numCol="1" anchor="t" anchorCtr="0" compatLnSpc="1"/>
              <a:lstStyle/>
              <a:p>
                <a:endParaRPr lang="zh-CN" altLang="en-US"/>
              </a:p>
            </p:txBody>
          </p:sp>
          <p:sp>
            <p:nvSpPr>
              <p:cNvPr id="1083" name="Freeform 929"/>
              <p:cNvSpPr/>
              <p:nvPr/>
            </p:nvSpPr>
            <p:spPr bwMode="auto">
              <a:xfrm>
                <a:off x="6126" y="2978"/>
                <a:ext cx="18" cy="38"/>
              </a:xfrm>
              <a:custGeom>
                <a:avLst/>
                <a:gdLst>
                  <a:gd name="T0" fmla="*/ 0 w 18"/>
                  <a:gd name="T1" fmla="*/ 14 h 38"/>
                  <a:gd name="T2" fmla="*/ 18 w 18"/>
                  <a:gd name="T3" fmla="*/ 0 h 38"/>
                  <a:gd name="T4" fmla="*/ 18 w 18"/>
                  <a:gd name="T5" fmla="*/ 22 h 38"/>
                  <a:gd name="T6" fmla="*/ 0 w 18"/>
                  <a:gd name="T7" fmla="*/ 38 h 38"/>
                  <a:gd name="T8" fmla="*/ 0 w 18"/>
                  <a:gd name="T9" fmla="*/ 14 h 38"/>
                </a:gdLst>
                <a:ahLst/>
                <a:cxnLst>
                  <a:cxn ang="0">
                    <a:pos x="T0" y="T1"/>
                  </a:cxn>
                  <a:cxn ang="0">
                    <a:pos x="T2" y="T3"/>
                  </a:cxn>
                  <a:cxn ang="0">
                    <a:pos x="T4" y="T5"/>
                  </a:cxn>
                  <a:cxn ang="0">
                    <a:pos x="T6" y="T7"/>
                  </a:cxn>
                  <a:cxn ang="0">
                    <a:pos x="T8" y="T9"/>
                  </a:cxn>
                </a:cxnLst>
                <a:rect l="0" t="0" r="r" b="b"/>
                <a:pathLst>
                  <a:path w="18" h="38">
                    <a:moveTo>
                      <a:pt x="0" y="14"/>
                    </a:moveTo>
                    <a:lnTo>
                      <a:pt x="18" y="0"/>
                    </a:lnTo>
                    <a:lnTo>
                      <a:pt x="18" y="22"/>
                    </a:lnTo>
                    <a:lnTo>
                      <a:pt x="0" y="38"/>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4" name="Freeform 930"/>
              <p:cNvSpPr/>
              <p:nvPr/>
            </p:nvSpPr>
            <p:spPr bwMode="auto">
              <a:xfrm>
                <a:off x="6186" y="2934"/>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1085" name="Freeform 931"/>
              <p:cNvSpPr/>
              <p:nvPr/>
            </p:nvSpPr>
            <p:spPr bwMode="auto">
              <a:xfrm>
                <a:off x="6100" y="3012"/>
                <a:ext cx="56" cy="72"/>
              </a:xfrm>
              <a:custGeom>
                <a:avLst/>
                <a:gdLst>
                  <a:gd name="T0" fmla="*/ 56 w 56"/>
                  <a:gd name="T1" fmla="*/ 0 h 72"/>
                  <a:gd name="T2" fmla="*/ 56 w 56"/>
                  <a:gd name="T3" fmla="*/ 22 h 72"/>
                  <a:gd name="T4" fmla="*/ 0 w 56"/>
                  <a:gd name="T5" fmla="*/ 72 h 72"/>
                  <a:gd name="T6" fmla="*/ 0 w 56"/>
                  <a:gd name="T7" fmla="*/ 44 h 72"/>
                  <a:gd name="T8" fmla="*/ 56 w 56"/>
                  <a:gd name="T9" fmla="*/ 0 h 72"/>
                </a:gdLst>
                <a:ahLst/>
                <a:cxnLst>
                  <a:cxn ang="0">
                    <a:pos x="T0" y="T1"/>
                  </a:cxn>
                  <a:cxn ang="0">
                    <a:pos x="T2" y="T3"/>
                  </a:cxn>
                  <a:cxn ang="0">
                    <a:pos x="T4" y="T5"/>
                  </a:cxn>
                  <a:cxn ang="0">
                    <a:pos x="T6" y="T7"/>
                  </a:cxn>
                  <a:cxn ang="0">
                    <a:pos x="T8" y="T9"/>
                  </a:cxn>
                </a:cxnLst>
                <a:rect l="0" t="0" r="r" b="b"/>
                <a:pathLst>
                  <a:path w="56" h="72">
                    <a:moveTo>
                      <a:pt x="56" y="0"/>
                    </a:moveTo>
                    <a:lnTo>
                      <a:pt x="56" y="22"/>
                    </a:lnTo>
                    <a:lnTo>
                      <a:pt x="0" y="72"/>
                    </a:lnTo>
                    <a:lnTo>
                      <a:pt x="0" y="44"/>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1086" name="Freeform 932"/>
              <p:cNvSpPr/>
              <p:nvPr/>
            </p:nvSpPr>
            <p:spPr bwMode="auto">
              <a:xfrm>
                <a:off x="6172" y="2974"/>
                <a:ext cx="34" cy="46"/>
              </a:xfrm>
              <a:custGeom>
                <a:avLst/>
                <a:gdLst>
                  <a:gd name="T0" fmla="*/ 34 w 34"/>
                  <a:gd name="T1" fmla="*/ 0 h 46"/>
                  <a:gd name="T2" fmla="*/ 34 w 34"/>
                  <a:gd name="T3" fmla="*/ 16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6"/>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1087" name="Freeform 933"/>
              <p:cNvSpPr/>
              <p:nvPr/>
            </p:nvSpPr>
            <p:spPr bwMode="auto">
              <a:xfrm>
                <a:off x="6052" y="3130"/>
                <a:ext cx="16" cy="44"/>
              </a:xfrm>
              <a:custGeom>
                <a:avLst/>
                <a:gdLst>
                  <a:gd name="T0" fmla="*/ 0 w 16"/>
                  <a:gd name="T1" fmla="*/ 14 h 44"/>
                  <a:gd name="T2" fmla="*/ 16 w 16"/>
                  <a:gd name="T3" fmla="*/ 0 h 44"/>
                  <a:gd name="T4" fmla="*/ 16 w 16"/>
                  <a:gd name="T5" fmla="*/ 28 h 44"/>
                  <a:gd name="T6" fmla="*/ 0 w 16"/>
                  <a:gd name="T7" fmla="*/ 44 h 44"/>
                  <a:gd name="T8" fmla="*/ 0 w 16"/>
                  <a:gd name="T9" fmla="*/ 14 h 44"/>
                </a:gdLst>
                <a:ahLst/>
                <a:cxnLst>
                  <a:cxn ang="0">
                    <a:pos x="T0" y="T1"/>
                  </a:cxn>
                  <a:cxn ang="0">
                    <a:pos x="T2" y="T3"/>
                  </a:cxn>
                  <a:cxn ang="0">
                    <a:pos x="T4" y="T5"/>
                  </a:cxn>
                  <a:cxn ang="0">
                    <a:pos x="T6" y="T7"/>
                  </a:cxn>
                  <a:cxn ang="0">
                    <a:pos x="T8" y="T9"/>
                  </a:cxn>
                </a:cxnLst>
                <a:rect l="0" t="0" r="r" b="b"/>
                <a:pathLst>
                  <a:path w="16" h="44">
                    <a:moveTo>
                      <a:pt x="0" y="14"/>
                    </a:moveTo>
                    <a:lnTo>
                      <a:pt x="16" y="0"/>
                    </a:lnTo>
                    <a:lnTo>
                      <a:pt x="16" y="28"/>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1088" name="Freeform 934"/>
              <p:cNvSpPr/>
              <p:nvPr/>
            </p:nvSpPr>
            <p:spPr bwMode="auto">
              <a:xfrm>
                <a:off x="6084" y="3070"/>
                <a:ext cx="54" cy="74"/>
              </a:xfrm>
              <a:custGeom>
                <a:avLst/>
                <a:gdLst>
                  <a:gd name="T0" fmla="*/ 54 w 54"/>
                  <a:gd name="T1" fmla="*/ 0 h 74"/>
                  <a:gd name="T2" fmla="*/ 54 w 54"/>
                  <a:gd name="T3" fmla="*/ 24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4"/>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1089" name="Freeform 935"/>
              <p:cNvSpPr/>
              <p:nvPr/>
            </p:nvSpPr>
            <p:spPr bwMode="auto">
              <a:xfrm>
                <a:off x="6154" y="3014"/>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090" name="Freeform 936"/>
              <p:cNvSpPr/>
              <p:nvPr/>
            </p:nvSpPr>
            <p:spPr bwMode="auto">
              <a:xfrm>
                <a:off x="6052" y="3162"/>
                <a:ext cx="38" cy="66"/>
              </a:xfrm>
              <a:custGeom>
                <a:avLst/>
                <a:gdLst>
                  <a:gd name="T0" fmla="*/ 0 w 38"/>
                  <a:gd name="T1" fmla="*/ 34 h 66"/>
                  <a:gd name="T2" fmla="*/ 38 w 38"/>
                  <a:gd name="T3" fmla="*/ 0 h 66"/>
                  <a:gd name="T4" fmla="*/ 38 w 38"/>
                  <a:gd name="T5" fmla="*/ 28 h 66"/>
                  <a:gd name="T6" fmla="*/ 0 w 38"/>
                  <a:gd name="T7" fmla="*/ 66 h 66"/>
                  <a:gd name="T8" fmla="*/ 0 w 38"/>
                  <a:gd name="T9" fmla="*/ 34 h 66"/>
                </a:gdLst>
                <a:ahLst/>
                <a:cxnLst>
                  <a:cxn ang="0">
                    <a:pos x="T0" y="T1"/>
                  </a:cxn>
                  <a:cxn ang="0">
                    <a:pos x="T2" y="T3"/>
                  </a:cxn>
                  <a:cxn ang="0">
                    <a:pos x="T4" y="T5"/>
                  </a:cxn>
                  <a:cxn ang="0">
                    <a:pos x="T6" y="T7"/>
                  </a:cxn>
                  <a:cxn ang="0">
                    <a:pos x="T8" y="T9"/>
                  </a:cxn>
                </a:cxnLst>
                <a:rect l="0" t="0" r="r" b="b"/>
                <a:pathLst>
                  <a:path w="38" h="66">
                    <a:moveTo>
                      <a:pt x="0" y="34"/>
                    </a:moveTo>
                    <a:lnTo>
                      <a:pt x="38" y="0"/>
                    </a:lnTo>
                    <a:lnTo>
                      <a:pt x="38" y="28"/>
                    </a:lnTo>
                    <a:lnTo>
                      <a:pt x="0" y="66"/>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1091" name="Freeform 937"/>
              <p:cNvSpPr/>
              <p:nvPr/>
            </p:nvSpPr>
            <p:spPr bwMode="auto">
              <a:xfrm>
                <a:off x="6134" y="3094"/>
                <a:ext cx="30" cy="50"/>
              </a:xfrm>
              <a:custGeom>
                <a:avLst/>
                <a:gdLst>
                  <a:gd name="T0" fmla="*/ 30 w 30"/>
                  <a:gd name="T1" fmla="*/ 0 h 50"/>
                  <a:gd name="T2" fmla="*/ 30 w 30"/>
                  <a:gd name="T3" fmla="*/ 20 h 50"/>
                  <a:gd name="T4" fmla="*/ 0 w 30"/>
                  <a:gd name="T5" fmla="*/ 50 h 50"/>
                  <a:gd name="T6" fmla="*/ 0 w 30"/>
                  <a:gd name="T7" fmla="*/ 28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8"/>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92" name="Freeform 938"/>
              <p:cNvSpPr/>
              <p:nvPr/>
            </p:nvSpPr>
            <p:spPr bwMode="auto">
              <a:xfrm>
                <a:off x="6178" y="3056"/>
                <a:ext cx="28" cy="44"/>
              </a:xfrm>
              <a:custGeom>
                <a:avLst/>
                <a:gdLst>
                  <a:gd name="T0" fmla="*/ 28 w 28"/>
                  <a:gd name="T1" fmla="*/ 0 h 44"/>
                  <a:gd name="T2" fmla="*/ 28 w 28"/>
                  <a:gd name="T3" fmla="*/ 16 h 44"/>
                  <a:gd name="T4" fmla="*/ 0 w 28"/>
                  <a:gd name="T5" fmla="*/ 44 h 44"/>
                  <a:gd name="T6" fmla="*/ 0 w 28"/>
                  <a:gd name="T7" fmla="*/ 26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6"/>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1093" name="Freeform 939"/>
              <p:cNvSpPr/>
              <p:nvPr/>
            </p:nvSpPr>
            <p:spPr bwMode="auto">
              <a:xfrm>
                <a:off x="6094" y="3148"/>
                <a:ext cx="58" cy="84"/>
              </a:xfrm>
              <a:custGeom>
                <a:avLst/>
                <a:gdLst>
                  <a:gd name="T0" fmla="*/ 0 w 58"/>
                  <a:gd name="T1" fmla="*/ 56 h 84"/>
                  <a:gd name="T2" fmla="*/ 58 w 58"/>
                  <a:gd name="T3" fmla="*/ 0 h 84"/>
                  <a:gd name="T4" fmla="*/ 58 w 58"/>
                  <a:gd name="T5" fmla="*/ 22 h 84"/>
                  <a:gd name="T6" fmla="*/ 0 w 58"/>
                  <a:gd name="T7" fmla="*/ 84 h 84"/>
                  <a:gd name="T8" fmla="*/ 0 w 58"/>
                  <a:gd name="T9" fmla="*/ 56 h 84"/>
                </a:gdLst>
                <a:ahLst/>
                <a:cxnLst>
                  <a:cxn ang="0">
                    <a:pos x="T0" y="T1"/>
                  </a:cxn>
                  <a:cxn ang="0">
                    <a:pos x="T2" y="T3"/>
                  </a:cxn>
                  <a:cxn ang="0">
                    <a:pos x="T4" y="T5"/>
                  </a:cxn>
                  <a:cxn ang="0">
                    <a:pos x="T6" y="T7"/>
                  </a:cxn>
                  <a:cxn ang="0">
                    <a:pos x="T8" y="T9"/>
                  </a:cxn>
                </a:cxnLst>
                <a:rect l="0" t="0" r="r" b="b"/>
                <a:pathLst>
                  <a:path w="58" h="84">
                    <a:moveTo>
                      <a:pt x="0" y="56"/>
                    </a:moveTo>
                    <a:lnTo>
                      <a:pt x="58" y="0"/>
                    </a:lnTo>
                    <a:lnTo>
                      <a:pt x="58" y="22"/>
                    </a:lnTo>
                    <a:lnTo>
                      <a:pt x="0" y="84"/>
                    </a:lnTo>
                    <a:lnTo>
                      <a:pt x="0" y="56"/>
                    </a:lnTo>
                    <a:close/>
                  </a:path>
                </a:pathLst>
              </a:custGeom>
              <a:grpFill/>
              <a:ln>
                <a:noFill/>
              </a:ln>
            </p:spPr>
            <p:txBody>
              <a:bodyPr vert="horz" wrap="square" lIns="91440" tIns="45720" rIns="91440" bIns="45720" numCol="1" anchor="t" anchorCtr="0" compatLnSpc="1"/>
              <a:lstStyle/>
              <a:p>
                <a:endParaRPr lang="zh-CN" altLang="en-US"/>
              </a:p>
            </p:txBody>
          </p:sp>
          <p:sp>
            <p:nvSpPr>
              <p:cNvPr id="1094" name="Freeform 940"/>
              <p:cNvSpPr/>
              <p:nvPr/>
            </p:nvSpPr>
            <p:spPr bwMode="auto">
              <a:xfrm>
                <a:off x="6166" y="3096"/>
                <a:ext cx="40" cy="58"/>
              </a:xfrm>
              <a:custGeom>
                <a:avLst/>
                <a:gdLst>
                  <a:gd name="T0" fmla="*/ 40 w 40"/>
                  <a:gd name="T1" fmla="*/ 0 h 58"/>
                  <a:gd name="T2" fmla="*/ 40 w 40"/>
                  <a:gd name="T3" fmla="*/ 14 h 58"/>
                  <a:gd name="T4" fmla="*/ 0 w 40"/>
                  <a:gd name="T5" fmla="*/ 58 h 58"/>
                  <a:gd name="T6" fmla="*/ 0 w 40"/>
                  <a:gd name="T7" fmla="*/ 38 h 58"/>
                  <a:gd name="T8" fmla="*/ 40 w 40"/>
                  <a:gd name="T9" fmla="*/ 0 h 58"/>
                </a:gdLst>
                <a:ahLst/>
                <a:cxnLst>
                  <a:cxn ang="0">
                    <a:pos x="T0" y="T1"/>
                  </a:cxn>
                  <a:cxn ang="0">
                    <a:pos x="T2" y="T3"/>
                  </a:cxn>
                  <a:cxn ang="0">
                    <a:pos x="T4" y="T5"/>
                  </a:cxn>
                  <a:cxn ang="0">
                    <a:pos x="T6" y="T7"/>
                  </a:cxn>
                  <a:cxn ang="0">
                    <a:pos x="T8" y="T9"/>
                  </a:cxn>
                </a:cxnLst>
                <a:rect l="0" t="0" r="r" b="b"/>
                <a:pathLst>
                  <a:path w="40" h="58">
                    <a:moveTo>
                      <a:pt x="40" y="0"/>
                    </a:moveTo>
                    <a:lnTo>
                      <a:pt x="40" y="14"/>
                    </a:lnTo>
                    <a:lnTo>
                      <a:pt x="0" y="58"/>
                    </a:lnTo>
                    <a:lnTo>
                      <a:pt x="0" y="38"/>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1095" name="Freeform 941"/>
              <p:cNvSpPr/>
              <p:nvPr/>
            </p:nvSpPr>
            <p:spPr bwMode="auto">
              <a:xfrm>
                <a:off x="6052" y="3208"/>
                <a:ext cx="84" cy="119"/>
              </a:xfrm>
              <a:custGeom>
                <a:avLst/>
                <a:gdLst>
                  <a:gd name="T0" fmla="*/ 0 w 84"/>
                  <a:gd name="T1" fmla="*/ 86 h 119"/>
                  <a:gd name="T2" fmla="*/ 84 w 84"/>
                  <a:gd name="T3" fmla="*/ 0 h 119"/>
                  <a:gd name="T4" fmla="*/ 84 w 84"/>
                  <a:gd name="T5" fmla="*/ 24 h 119"/>
                  <a:gd name="T6" fmla="*/ 0 w 84"/>
                  <a:gd name="T7" fmla="*/ 119 h 119"/>
                  <a:gd name="T8" fmla="*/ 0 w 84"/>
                  <a:gd name="T9" fmla="*/ 86 h 119"/>
                </a:gdLst>
                <a:ahLst/>
                <a:cxnLst>
                  <a:cxn ang="0">
                    <a:pos x="T0" y="T1"/>
                  </a:cxn>
                  <a:cxn ang="0">
                    <a:pos x="T2" y="T3"/>
                  </a:cxn>
                  <a:cxn ang="0">
                    <a:pos x="T4" y="T5"/>
                  </a:cxn>
                  <a:cxn ang="0">
                    <a:pos x="T6" y="T7"/>
                  </a:cxn>
                  <a:cxn ang="0">
                    <a:pos x="T8" y="T9"/>
                  </a:cxn>
                </a:cxnLst>
                <a:rect l="0" t="0" r="r" b="b"/>
                <a:pathLst>
                  <a:path w="84" h="119">
                    <a:moveTo>
                      <a:pt x="0" y="86"/>
                    </a:moveTo>
                    <a:lnTo>
                      <a:pt x="84" y="0"/>
                    </a:lnTo>
                    <a:lnTo>
                      <a:pt x="84" y="24"/>
                    </a:lnTo>
                    <a:lnTo>
                      <a:pt x="0" y="119"/>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1096" name="Freeform 942"/>
              <p:cNvSpPr/>
              <p:nvPr/>
            </p:nvSpPr>
            <p:spPr bwMode="auto">
              <a:xfrm>
                <a:off x="6194" y="3138"/>
                <a:ext cx="12" cy="28"/>
              </a:xfrm>
              <a:custGeom>
                <a:avLst/>
                <a:gdLst>
                  <a:gd name="T0" fmla="*/ 12 w 12"/>
                  <a:gd name="T1" fmla="*/ 0 h 28"/>
                  <a:gd name="T2" fmla="*/ 12 w 12"/>
                  <a:gd name="T3" fmla="*/ 16 h 28"/>
                  <a:gd name="T4" fmla="*/ 0 w 12"/>
                  <a:gd name="T5" fmla="*/ 28 h 28"/>
                  <a:gd name="T6" fmla="*/ 0 w 12"/>
                  <a:gd name="T7" fmla="*/ 12 h 28"/>
                  <a:gd name="T8" fmla="*/ 12 w 12"/>
                  <a:gd name="T9" fmla="*/ 0 h 28"/>
                </a:gdLst>
                <a:ahLst/>
                <a:cxnLst>
                  <a:cxn ang="0">
                    <a:pos x="T0" y="T1"/>
                  </a:cxn>
                  <a:cxn ang="0">
                    <a:pos x="T2" y="T3"/>
                  </a:cxn>
                  <a:cxn ang="0">
                    <a:pos x="T4" y="T5"/>
                  </a:cxn>
                  <a:cxn ang="0">
                    <a:pos x="T6" y="T7"/>
                  </a:cxn>
                  <a:cxn ang="0">
                    <a:pos x="T8" y="T9"/>
                  </a:cxn>
                </a:cxnLst>
                <a:rect l="0" t="0" r="r" b="b"/>
                <a:pathLst>
                  <a:path w="12" h="28">
                    <a:moveTo>
                      <a:pt x="12" y="0"/>
                    </a:moveTo>
                    <a:lnTo>
                      <a:pt x="12" y="16"/>
                    </a:lnTo>
                    <a:lnTo>
                      <a:pt x="0" y="28"/>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1097" name="Freeform 943"/>
              <p:cNvSpPr/>
              <p:nvPr/>
            </p:nvSpPr>
            <p:spPr bwMode="auto">
              <a:xfrm>
                <a:off x="6082" y="3286"/>
                <a:ext cx="22" cy="55"/>
              </a:xfrm>
              <a:custGeom>
                <a:avLst/>
                <a:gdLst>
                  <a:gd name="T0" fmla="*/ 0 w 22"/>
                  <a:gd name="T1" fmla="*/ 27 h 55"/>
                  <a:gd name="T2" fmla="*/ 22 w 22"/>
                  <a:gd name="T3" fmla="*/ 0 h 55"/>
                  <a:gd name="T4" fmla="*/ 22 w 22"/>
                  <a:gd name="T5" fmla="*/ 27 h 55"/>
                  <a:gd name="T6" fmla="*/ 0 w 22"/>
                  <a:gd name="T7" fmla="*/ 55 h 55"/>
                  <a:gd name="T8" fmla="*/ 0 w 22"/>
                  <a:gd name="T9" fmla="*/ 27 h 55"/>
                </a:gdLst>
                <a:ahLst/>
                <a:cxnLst>
                  <a:cxn ang="0">
                    <a:pos x="T0" y="T1"/>
                  </a:cxn>
                  <a:cxn ang="0">
                    <a:pos x="T2" y="T3"/>
                  </a:cxn>
                  <a:cxn ang="0">
                    <a:pos x="T4" y="T5"/>
                  </a:cxn>
                  <a:cxn ang="0">
                    <a:pos x="T6" y="T7"/>
                  </a:cxn>
                  <a:cxn ang="0">
                    <a:pos x="T8" y="T9"/>
                  </a:cxn>
                </a:cxnLst>
                <a:rect l="0" t="0" r="r" b="b"/>
                <a:pathLst>
                  <a:path w="22" h="55">
                    <a:moveTo>
                      <a:pt x="0" y="27"/>
                    </a:moveTo>
                    <a:lnTo>
                      <a:pt x="22" y="0"/>
                    </a:lnTo>
                    <a:lnTo>
                      <a:pt x="22" y="27"/>
                    </a:lnTo>
                    <a:lnTo>
                      <a:pt x="0" y="55"/>
                    </a:lnTo>
                    <a:lnTo>
                      <a:pt x="0" y="27"/>
                    </a:lnTo>
                    <a:close/>
                  </a:path>
                </a:pathLst>
              </a:custGeom>
              <a:grpFill/>
              <a:ln>
                <a:noFill/>
              </a:ln>
            </p:spPr>
            <p:txBody>
              <a:bodyPr vert="horz" wrap="square" lIns="91440" tIns="45720" rIns="91440" bIns="45720" numCol="1" anchor="t" anchorCtr="0" compatLnSpc="1"/>
              <a:lstStyle/>
              <a:p>
                <a:endParaRPr lang="zh-CN" altLang="en-US"/>
              </a:p>
            </p:txBody>
          </p:sp>
          <p:sp>
            <p:nvSpPr>
              <p:cNvPr id="1098" name="Freeform 944"/>
              <p:cNvSpPr/>
              <p:nvPr/>
            </p:nvSpPr>
            <p:spPr bwMode="auto">
              <a:xfrm>
                <a:off x="6120" y="3176"/>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099" name="Freeform 945"/>
              <p:cNvSpPr/>
              <p:nvPr/>
            </p:nvSpPr>
            <p:spPr bwMode="auto">
              <a:xfrm>
                <a:off x="6154" y="3218"/>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0" name="Freeform 946"/>
              <p:cNvSpPr/>
              <p:nvPr/>
            </p:nvSpPr>
            <p:spPr bwMode="auto">
              <a:xfrm>
                <a:off x="6154" y="2656"/>
                <a:ext cx="2" cy="2"/>
              </a:xfrm>
              <a:custGeom>
                <a:avLst/>
                <a:gdLst>
                  <a:gd name="T0" fmla="*/ 0 w 2"/>
                  <a:gd name="T1" fmla="*/ 2 h 2"/>
                  <a:gd name="T2" fmla="*/ 2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101" name="Freeform 947"/>
              <p:cNvSpPr/>
              <p:nvPr/>
            </p:nvSpPr>
            <p:spPr bwMode="auto">
              <a:xfrm>
                <a:off x="6110" y="2660"/>
                <a:ext cx="16" cy="28"/>
              </a:xfrm>
              <a:custGeom>
                <a:avLst/>
                <a:gdLst>
                  <a:gd name="T0" fmla="*/ 16 w 16"/>
                  <a:gd name="T1" fmla="*/ 0 h 28"/>
                  <a:gd name="T2" fmla="*/ 16 w 16"/>
                  <a:gd name="T3" fmla="*/ 24 h 28"/>
                  <a:gd name="T4" fmla="*/ 0 w 16"/>
                  <a:gd name="T5" fmla="*/ 28 h 28"/>
                  <a:gd name="T6" fmla="*/ 0 w 16"/>
                  <a:gd name="T7" fmla="*/ 2 h 28"/>
                  <a:gd name="T8" fmla="*/ 16 w 16"/>
                  <a:gd name="T9" fmla="*/ 0 h 28"/>
                </a:gdLst>
                <a:ahLst/>
                <a:cxnLst>
                  <a:cxn ang="0">
                    <a:pos x="T0" y="T1"/>
                  </a:cxn>
                  <a:cxn ang="0">
                    <a:pos x="T2" y="T3"/>
                  </a:cxn>
                  <a:cxn ang="0">
                    <a:pos x="T4" y="T5"/>
                  </a:cxn>
                  <a:cxn ang="0">
                    <a:pos x="T6" y="T7"/>
                  </a:cxn>
                  <a:cxn ang="0">
                    <a:pos x="T8" y="T9"/>
                  </a:cxn>
                </a:cxnLst>
                <a:rect l="0" t="0" r="r" b="b"/>
                <a:pathLst>
                  <a:path w="16" h="28">
                    <a:moveTo>
                      <a:pt x="16" y="0"/>
                    </a:moveTo>
                    <a:lnTo>
                      <a:pt x="16" y="24"/>
                    </a:lnTo>
                    <a:lnTo>
                      <a:pt x="0" y="28"/>
                    </a:lnTo>
                    <a:lnTo>
                      <a:pt x="0" y="2"/>
                    </a:ln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1102" name="Freeform 948"/>
              <p:cNvSpPr/>
              <p:nvPr/>
            </p:nvSpPr>
            <p:spPr bwMode="auto">
              <a:xfrm>
                <a:off x="6154" y="2656"/>
                <a:ext cx="2" cy="2"/>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03" name="Rectangle 949"/>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4" name="Freeform 950"/>
              <p:cNvSpPr/>
              <p:nvPr/>
            </p:nvSpPr>
            <p:spPr bwMode="auto">
              <a:xfrm>
                <a:off x="6082" y="3439"/>
                <a:ext cx="22" cy="54"/>
              </a:xfrm>
              <a:custGeom>
                <a:avLst/>
                <a:gdLst>
                  <a:gd name="T0" fmla="*/ 0 w 22"/>
                  <a:gd name="T1" fmla="*/ 26 h 54"/>
                  <a:gd name="T2" fmla="*/ 22 w 22"/>
                  <a:gd name="T3" fmla="*/ 0 h 54"/>
                  <a:gd name="T4" fmla="*/ 22 w 22"/>
                  <a:gd name="T5" fmla="*/ 26 h 54"/>
                  <a:gd name="T6" fmla="*/ 0 w 22"/>
                  <a:gd name="T7" fmla="*/ 54 h 54"/>
                  <a:gd name="T8" fmla="*/ 0 w 22"/>
                  <a:gd name="T9" fmla="*/ 26 h 54"/>
                </a:gdLst>
                <a:ahLst/>
                <a:cxnLst>
                  <a:cxn ang="0">
                    <a:pos x="T0" y="T1"/>
                  </a:cxn>
                  <a:cxn ang="0">
                    <a:pos x="T2" y="T3"/>
                  </a:cxn>
                  <a:cxn ang="0">
                    <a:pos x="T4" y="T5"/>
                  </a:cxn>
                  <a:cxn ang="0">
                    <a:pos x="T6" y="T7"/>
                  </a:cxn>
                  <a:cxn ang="0">
                    <a:pos x="T8" y="T9"/>
                  </a:cxn>
                </a:cxnLst>
                <a:rect l="0" t="0" r="r" b="b"/>
                <a:pathLst>
                  <a:path w="22" h="54">
                    <a:moveTo>
                      <a:pt x="0" y="26"/>
                    </a:moveTo>
                    <a:lnTo>
                      <a:pt x="22" y="0"/>
                    </a:lnTo>
                    <a:lnTo>
                      <a:pt x="22" y="26"/>
                    </a:lnTo>
                    <a:lnTo>
                      <a:pt x="0" y="54"/>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1105" name="Freeform 951"/>
              <p:cNvSpPr/>
              <p:nvPr/>
            </p:nvSpPr>
            <p:spPr bwMode="auto">
              <a:xfrm>
                <a:off x="6120" y="3317"/>
                <a:ext cx="86" cy="128"/>
              </a:xfrm>
              <a:custGeom>
                <a:avLst/>
                <a:gdLst>
                  <a:gd name="T0" fmla="*/ 86 w 86"/>
                  <a:gd name="T1" fmla="*/ 0 h 128"/>
                  <a:gd name="T2" fmla="*/ 86 w 86"/>
                  <a:gd name="T3" fmla="*/ 16 h 128"/>
                  <a:gd name="T4" fmla="*/ 0 w 86"/>
                  <a:gd name="T5" fmla="*/ 128 h 128"/>
                  <a:gd name="T6" fmla="*/ 0 w 86"/>
                  <a:gd name="T7" fmla="*/ 104 h 128"/>
                  <a:gd name="T8" fmla="*/ 86 w 86"/>
                  <a:gd name="T9" fmla="*/ 0 h 128"/>
                </a:gdLst>
                <a:ahLst/>
                <a:cxnLst>
                  <a:cxn ang="0">
                    <a:pos x="T0" y="T1"/>
                  </a:cxn>
                  <a:cxn ang="0">
                    <a:pos x="T2" y="T3"/>
                  </a:cxn>
                  <a:cxn ang="0">
                    <a:pos x="T4" y="T5"/>
                  </a:cxn>
                  <a:cxn ang="0">
                    <a:pos x="T6" y="T7"/>
                  </a:cxn>
                  <a:cxn ang="0">
                    <a:pos x="T8" y="T9"/>
                  </a:cxn>
                </a:cxnLst>
                <a:rect l="0" t="0" r="r" b="b"/>
                <a:pathLst>
                  <a:path w="86" h="128">
                    <a:moveTo>
                      <a:pt x="86" y="0"/>
                    </a:moveTo>
                    <a:lnTo>
                      <a:pt x="86" y="16"/>
                    </a:lnTo>
                    <a:lnTo>
                      <a:pt x="0" y="128"/>
                    </a:lnTo>
                    <a:lnTo>
                      <a:pt x="0" y="10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6" name="Freeform 952"/>
              <p:cNvSpPr/>
              <p:nvPr/>
            </p:nvSpPr>
            <p:spPr bwMode="auto">
              <a:xfrm>
                <a:off x="6120" y="3365"/>
                <a:ext cx="86" cy="13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1107" name="Freeform 953"/>
              <p:cNvSpPr/>
              <p:nvPr/>
            </p:nvSpPr>
            <p:spPr bwMode="auto">
              <a:xfrm>
                <a:off x="6154" y="3270"/>
                <a:ext cx="52" cy="81"/>
              </a:xfrm>
              <a:custGeom>
                <a:avLst/>
                <a:gdLst>
                  <a:gd name="T0" fmla="*/ 52 w 52"/>
                  <a:gd name="T1" fmla="*/ 0 h 81"/>
                  <a:gd name="T2" fmla="*/ 52 w 52"/>
                  <a:gd name="T3" fmla="*/ 16 h 81"/>
                  <a:gd name="T4" fmla="*/ 0 w 52"/>
                  <a:gd name="T5" fmla="*/ 81 h 81"/>
                  <a:gd name="T6" fmla="*/ 0 w 52"/>
                  <a:gd name="T7" fmla="*/ 61 h 81"/>
                  <a:gd name="T8" fmla="*/ 52 w 52"/>
                  <a:gd name="T9" fmla="*/ 0 h 81"/>
                </a:gdLst>
                <a:ahLst/>
                <a:cxnLst>
                  <a:cxn ang="0">
                    <a:pos x="T0" y="T1"/>
                  </a:cxn>
                  <a:cxn ang="0">
                    <a:pos x="T2" y="T3"/>
                  </a:cxn>
                  <a:cxn ang="0">
                    <a:pos x="T4" y="T5"/>
                  </a:cxn>
                  <a:cxn ang="0">
                    <a:pos x="T6" y="T7"/>
                  </a:cxn>
                  <a:cxn ang="0">
                    <a:pos x="T8" y="T9"/>
                  </a:cxn>
                </a:cxnLst>
                <a:rect l="0" t="0" r="r" b="b"/>
                <a:pathLst>
                  <a:path w="52" h="81">
                    <a:moveTo>
                      <a:pt x="52" y="0"/>
                    </a:moveTo>
                    <a:lnTo>
                      <a:pt x="52" y="16"/>
                    </a:lnTo>
                    <a:lnTo>
                      <a:pt x="0" y="81"/>
                    </a:lnTo>
                    <a:lnTo>
                      <a:pt x="0" y="61"/>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1108" name="Rectangle 954"/>
              <p:cNvSpPr>
                <a:spLocks noChangeArrowheads="1"/>
              </p:cNvSpPr>
              <p:nvPr/>
            </p:nvSpPr>
            <p:spPr bwMode="auto">
              <a:xfrm>
                <a:off x="6156" y="270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1109" name="Freeform 955"/>
              <p:cNvSpPr/>
              <p:nvPr/>
            </p:nvSpPr>
            <p:spPr bwMode="auto">
              <a:xfrm>
                <a:off x="6168" y="2407"/>
                <a:ext cx="16" cy="28"/>
              </a:xfrm>
              <a:custGeom>
                <a:avLst/>
                <a:gdLst>
                  <a:gd name="T0" fmla="*/ 16 w 16"/>
                  <a:gd name="T1" fmla="*/ 10 h 28"/>
                  <a:gd name="T2" fmla="*/ 16 w 16"/>
                  <a:gd name="T3" fmla="*/ 28 h 28"/>
                  <a:gd name="T4" fmla="*/ 0 w 16"/>
                  <a:gd name="T5" fmla="*/ 18 h 28"/>
                  <a:gd name="T6" fmla="*/ 0 w 16"/>
                  <a:gd name="T7" fmla="*/ 0 h 28"/>
                  <a:gd name="T8" fmla="*/ 16 w 16"/>
                  <a:gd name="T9" fmla="*/ 10 h 28"/>
                </a:gdLst>
                <a:ahLst/>
                <a:cxnLst>
                  <a:cxn ang="0">
                    <a:pos x="T0" y="T1"/>
                  </a:cxn>
                  <a:cxn ang="0">
                    <a:pos x="T2" y="T3"/>
                  </a:cxn>
                  <a:cxn ang="0">
                    <a:pos x="T4" y="T5"/>
                  </a:cxn>
                  <a:cxn ang="0">
                    <a:pos x="T6" y="T7"/>
                  </a:cxn>
                  <a:cxn ang="0">
                    <a:pos x="T8" y="T9"/>
                  </a:cxn>
                </a:cxnLst>
                <a:rect l="0" t="0" r="r" b="b"/>
                <a:pathLst>
                  <a:path w="16" h="28">
                    <a:moveTo>
                      <a:pt x="16" y="10"/>
                    </a:moveTo>
                    <a:lnTo>
                      <a:pt x="16" y="28"/>
                    </a:lnTo>
                    <a:lnTo>
                      <a:pt x="0" y="18"/>
                    </a:lnTo>
                    <a:lnTo>
                      <a:pt x="0" y="0"/>
                    </a:lnTo>
                    <a:lnTo>
                      <a:pt x="16" y="10"/>
                    </a:lnTo>
                    <a:close/>
                  </a:path>
                </a:pathLst>
              </a:custGeom>
              <a:grpFill/>
              <a:ln>
                <a:noFill/>
              </a:ln>
            </p:spPr>
            <p:txBody>
              <a:bodyPr vert="horz" wrap="square" lIns="91440" tIns="45720" rIns="91440" bIns="45720" numCol="1" anchor="t" anchorCtr="0" compatLnSpc="1"/>
              <a:lstStyle/>
              <a:p>
                <a:endParaRPr lang="zh-CN" altLang="en-US"/>
              </a:p>
            </p:txBody>
          </p:sp>
          <p:sp>
            <p:nvSpPr>
              <p:cNvPr id="1110" name="Rectangle 956"/>
              <p:cNvSpPr>
                <a:spLocks noChangeArrowheads="1"/>
              </p:cNvSpPr>
              <p:nvPr/>
            </p:nvSpPr>
            <p:spPr bwMode="auto">
              <a:xfrm>
                <a:off x="481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1" name="Rectangle 957"/>
              <p:cNvSpPr>
                <a:spLocks noChangeArrowheads="1"/>
              </p:cNvSpPr>
              <p:nvPr/>
            </p:nvSpPr>
            <p:spPr bwMode="auto">
              <a:xfrm>
                <a:off x="48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2" name="Rectangle 958"/>
              <p:cNvSpPr>
                <a:spLocks noChangeArrowheads="1"/>
              </p:cNvSpPr>
              <p:nvPr/>
            </p:nvSpPr>
            <p:spPr bwMode="auto">
              <a:xfrm>
                <a:off x="48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3" name="Rectangle 959"/>
              <p:cNvSpPr>
                <a:spLocks noChangeArrowheads="1"/>
              </p:cNvSpPr>
              <p:nvPr/>
            </p:nvSpPr>
            <p:spPr bwMode="auto">
              <a:xfrm>
                <a:off x="49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4" name="Rectangle 960"/>
              <p:cNvSpPr>
                <a:spLocks noChangeArrowheads="1"/>
              </p:cNvSpPr>
              <p:nvPr/>
            </p:nvSpPr>
            <p:spPr bwMode="auto">
              <a:xfrm>
                <a:off x="492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5" name="Rectangle 961"/>
              <p:cNvSpPr>
                <a:spLocks noChangeArrowheads="1"/>
              </p:cNvSpPr>
              <p:nvPr/>
            </p:nvSpPr>
            <p:spPr bwMode="auto">
              <a:xfrm>
                <a:off x="481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6" name="Rectangle 962"/>
              <p:cNvSpPr>
                <a:spLocks noChangeArrowheads="1"/>
              </p:cNvSpPr>
              <p:nvPr/>
            </p:nvSpPr>
            <p:spPr bwMode="auto">
              <a:xfrm>
                <a:off x="4834"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7" name="Rectangle 963"/>
              <p:cNvSpPr>
                <a:spLocks noChangeArrowheads="1"/>
              </p:cNvSpPr>
              <p:nvPr/>
            </p:nvSpPr>
            <p:spPr bwMode="auto">
              <a:xfrm>
                <a:off x="4814"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8" name="Rectangle 964"/>
              <p:cNvSpPr>
                <a:spLocks noChangeArrowheads="1"/>
              </p:cNvSpPr>
              <p:nvPr/>
            </p:nvSpPr>
            <p:spPr bwMode="auto">
              <a:xfrm>
                <a:off x="4856"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19" name="Rectangle 965"/>
              <p:cNvSpPr>
                <a:spLocks noChangeArrowheads="1"/>
              </p:cNvSpPr>
              <p:nvPr/>
            </p:nvSpPr>
            <p:spPr bwMode="auto">
              <a:xfrm>
                <a:off x="492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0" name="Rectangle 966"/>
              <p:cNvSpPr>
                <a:spLocks noChangeArrowheads="1"/>
              </p:cNvSpPr>
              <p:nvPr/>
            </p:nvSpPr>
            <p:spPr bwMode="auto">
              <a:xfrm>
                <a:off x="481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1" name="Rectangle 967"/>
              <p:cNvSpPr>
                <a:spLocks noChangeArrowheads="1"/>
              </p:cNvSpPr>
              <p:nvPr/>
            </p:nvSpPr>
            <p:spPr bwMode="auto">
              <a:xfrm>
                <a:off x="4834"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2" name="Rectangle 968"/>
              <p:cNvSpPr>
                <a:spLocks noChangeArrowheads="1"/>
              </p:cNvSpPr>
              <p:nvPr/>
            </p:nvSpPr>
            <p:spPr bwMode="auto">
              <a:xfrm>
                <a:off x="4878" y="1103"/>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23" name="Rectangle 969"/>
              <p:cNvSpPr>
                <a:spLocks noChangeArrowheads="1"/>
              </p:cNvSpPr>
              <p:nvPr/>
            </p:nvSpPr>
            <p:spPr bwMode="auto">
              <a:xfrm>
                <a:off x="4834"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4" name="Rectangle 970"/>
              <p:cNvSpPr>
                <a:spLocks noChangeArrowheads="1"/>
              </p:cNvSpPr>
              <p:nvPr/>
            </p:nvSpPr>
            <p:spPr bwMode="auto">
              <a:xfrm>
                <a:off x="48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5" name="Rectangle 971"/>
              <p:cNvSpPr>
                <a:spLocks noChangeArrowheads="1"/>
              </p:cNvSpPr>
              <p:nvPr/>
            </p:nvSpPr>
            <p:spPr bwMode="auto">
              <a:xfrm>
                <a:off x="492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6" name="Rectangle 972"/>
              <p:cNvSpPr>
                <a:spLocks noChangeArrowheads="1"/>
              </p:cNvSpPr>
              <p:nvPr/>
            </p:nvSpPr>
            <p:spPr bwMode="auto">
              <a:xfrm>
                <a:off x="481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7" name="Rectangle 973"/>
              <p:cNvSpPr>
                <a:spLocks noChangeArrowheads="1"/>
              </p:cNvSpPr>
              <p:nvPr/>
            </p:nvSpPr>
            <p:spPr bwMode="auto">
              <a:xfrm>
                <a:off x="485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28" name="Rectangle 974"/>
              <p:cNvSpPr>
                <a:spLocks noChangeArrowheads="1"/>
              </p:cNvSpPr>
              <p:nvPr/>
            </p:nvSpPr>
            <p:spPr bwMode="auto">
              <a:xfrm>
                <a:off x="483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29" name="Rectangle 975"/>
              <p:cNvSpPr>
                <a:spLocks noChangeArrowheads="1"/>
              </p:cNvSpPr>
              <p:nvPr/>
            </p:nvSpPr>
            <p:spPr bwMode="auto">
              <a:xfrm>
                <a:off x="4878"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0" name="Rectangle 976"/>
              <p:cNvSpPr>
                <a:spLocks noChangeArrowheads="1"/>
              </p:cNvSpPr>
              <p:nvPr/>
            </p:nvSpPr>
            <p:spPr bwMode="auto">
              <a:xfrm>
                <a:off x="4920"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1131" name="Rectangle 977"/>
              <p:cNvSpPr>
                <a:spLocks noChangeArrowheads="1"/>
              </p:cNvSpPr>
              <p:nvPr/>
            </p:nvSpPr>
            <p:spPr bwMode="auto">
              <a:xfrm>
                <a:off x="481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2" name="Rectangle 978"/>
              <p:cNvSpPr>
                <a:spLocks noChangeArrowheads="1"/>
              </p:cNvSpPr>
              <p:nvPr/>
            </p:nvSpPr>
            <p:spPr bwMode="auto">
              <a:xfrm>
                <a:off x="4856"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1133" name="Rectangle 979"/>
              <p:cNvSpPr>
                <a:spLocks noChangeArrowheads="1"/>
              </p:cNvSpPr>
              <p:nvPr/>
            </p:nvSpPr>
            <p:spPr bwMode="auto">
              <a:xfrm>
                <a:off x="48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4" name="Rectangle 980"/>
              <p:cNvSpPr>
                <a:spLocks noChangeArrowheads="1"/>
              </p:cNvSpPr>
              <p:nvPr/>
            </p:nvSpPr>
            <p:spPr bwMode="auto">
              <a:xfrm>
                <a:off x="49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5" name="Rectangle 981"/>
              <p:cNvSpPr>
                <a:spLocks noChangeArrowheads="1"/>
              </p:cNvSpPr>
              <p:nvPr/>
            </p:nvSpPr>
            <p:spPr bwMode="auto">
              <a:xfrm>
                <a:off x="4834" y="144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6" name="Rectangle 982"/>
              <p:cNvSpPr>
                <a:spLocks noChangeArrowheads="1"/>
              </p:cNvSpPr>
              <p:nvPr/>
            </p:nvSpPr>
            <p:spPr bwMode="auto">
              <a:xfrm>
                <a:off x="487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7" name="Rectangle 983"/>
              <p:cNvSpPr>
                <a:spLocks noChangeArrowheads="1"/>
              </p:cNvSpPr>
              <p:nvPr/>
            </p:nvSpPr>
            <p:spPr bwMode="auto">
              <a:xfrm>
                <a:off x="4814"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8" name="Rectangle 984"/>
              <p:cNvSpPr>
                <a:spLocks noChangeArrowheads="1"/>
              </p:cNvSpPr>
              <p:nvPr/>
            </p:nvSpPr>
            <p:spPr bwMode="auto">
              <a:xfrm>
                <a:off x="48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39" name="Rectangle 985"/>
              <p:cNvSpPr>
                <a:spLocks noChangeArrowheads="1"/>
              </p:cNvSpPr>
              <p:nvPr/>
            </p:nvSpPr>
            <p:spPr bwMode="auto">
              <a:xfrm>
                <a:off x="492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0" name="Rectangle 986"/>
              <p:cNvSpPr>
                <a:spLocks noChangeArrowheads="1"/>
              </p:cNvSpPr>
              <p:nvPr/>
            </p:nvSpPr>
            <p:spPr bwMode="auto">
              <a:xfrm>
                <a:off x="481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1" name="Rectangle 987"/>
              <p:cNvSpPr>
                <a:spLocks noChangeArrowheads="1"/>
              </p:cNvSpPr>
              <p:nvPr/>
            </p:nvSpPr>
            <p:spPr bwMode="auto">
              <a:xfrm>
                <a:off x="4834"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2" name="Rectangle 988"/>
              <p:cNvSpPr>
                <a:spLocks noChangeArrowheads="1"/>
              </p:cNvSpPr>
              <p:nvPr/>
            </p:nvSpPr>
            <p:spPr bwMode="auto">
              <a:xfrm>
                <a:off x="4814"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3" name="Rectangle 989"/>
              <p:cNvSpPr>
                <a:spLocks noChangeArrowheads="1"/>
              </p:cNvSpPr>
              <p:nvPr/>
            </p:nvSpPr>
            <p:spPr bwMode="auto">
              <a:xfrm>
                <a:off x="4856"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4" name="Rectangle 990"/>
              <p:cNvSpPr>
                <a:spLocks noChangeArrowheads="1"/>
              </p:cNvSpPr>
              <p:nvPr/>
            </p:nvSpPr>
            <p:spPr bwMode="auto">
              <a:xfrm>
                <a:off x="4920"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5" name="Rectangle 991"/>
              <p:cNvSpPr>
                <a:spLocks noChangeArrowheads="1"/>
              </p:cNvSpPr>
              <p:nvPr/>
            </p:nvSpPr>
            <p:spPr bwMode="auto">
              <a:xfrm>
                <a:off x="483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6" name="Rectangle 992"/>
              <p:cNvSpPr>
                <a:spLocks noChangeArrowheads="1"/>
              </p:cNvSpPr>
              <p:nvPr/>
            </p:nvSpPr>
            <p:spPr bwMode="auto">
              <a:xfrm>
                <a:off x="4834"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7" name="Rectangle 993"/>
              <p:cNvSpPr>
                <a:spLocks noChangeArrowheads="1"/>
              </p:cNvSpPr>
              <p:nvPr/>
            </p:nvSpPr>
            <p:spPr bwMode="auto">
              <a:xfrm>
                <a:off x="4878"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8" name="Rectangle 994"/>
              <p:cNvSpPr>
                <a:spLocks noChangeArrowheads="1"/>
              </p:cNvSpPr>
              <p:nvPr/>
            </p:nvSpPr>
            <p:spPr bwMode="auto">
              <a:xfrm>
                <a:off x="492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49" name="Rectangle 995"/>
              <p:cNvSpPr>
                <a:spLocks noChangeArrowheads="1"/>
              </p:cNvSpPr>
              <p:nvPr/>
            </p:nvSpPr>
            <p:spPr bwMode="auto">
              <a:xfrm>
                <a:off x="481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0" name="Rectangle 996"/>
              <p:cNvSpPr>
                <a:spLocks noChangeArrowheads="1"/>
              </p:cNvSpPr>
              <p:nvPr/>
            </p:nvSpPr>
            <p:spPr bwMode="auto">
              <a:xfrm>
                <a:off x="485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1" name="Rectangle 997"/>
              <p:cNvSpPr>
                <a:spLocks noChangeArrowheads="1"/>
              </p:cNvSpPr>
              <p:nvPr/>
            </p:nvSpPr>
            <p:spPr bwMode="auto">
              <a:xfrm>
                <a:off x="4900"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2" name="Rectangle 998"/>
              <p:cNvSpPr>
                <a:spLocks noChangeArrowheads="1"/>
              </p:cNvSpPr>
              <p:nvPr/>
            </p:nvSpPr>
            <p:spPr bwMode="auto">
              <a:xfrm>
                <a:off x="4814"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3" name="Rectangle 999"/>
              <p:cNvSpPr>
                <a:spLocks noChangeArrowheads="1"/>
              </p:cNvSpPr>
              <p:nvPr/>
            </p:nvSpPr>
            <p:spPr bwMode="auto">
              <a:xfrm>
                <a:off x="487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4" name="Rectangle 1000"/>
              <p:cNvSpPr>
                <a:spLocks noChangeArrowheads="1"/>
              </p:cNvSpPr>
              <p:nvPr/>
            </p:nvSpPr>
            <p:spPr bwMode="auto">
              <a:xfrm>
                <a:off x="48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5" name="Rectangle 1001"/>
              <p:cNvSpPr>
                <a:spLocks noChangeArrowheads="1"/>
              </p:cNvSpPr>
              <p:nvPr/>
            </p:nvSpPr>
            <p:spPr bwMode="auto">
              <a:xfrm>
                <a:off x="490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6" name="Rectangle 1002"/>
              <p:cNvSpPr>
                <a:spLocks noChangeArrowheads="1"/>
              </p:cNvSpPr>
              <p:nvPr/>
            </p:nvSpPr>
            <p:spPr bwMode="auto">
              <a:xfrm>
                <a:off x="492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1157" name="Rectangle 1003"/>
              <p:cNvSpPr>
                <a:spLocks noChangeArrowheads="1"/>
              </p:cNvSpPr>
              <p:nvPr/>
            </p:nvSpPr>
            <p:spPr bwMode="auto">
              <a:xfrm>
                <a:off x="4814"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8" name="Rectangle 1004"/>
              <p:cNvSpPr>
                <a:spLocks noChangeArrowheads="1"/>
              </p:cNvSpPr>
              <p:nvPr/>
            </p:nvSpPr>
            <p:spPr bwMode="auto">
              <a:xfrm>
                <a:off x="483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59" name="Rectangle 1005"/>
              <p:cNvSpPr>
                <a:spLocks noChangeArrowheads="1"/>
              </p:cNvSpPr>
              <p:nvPr/>
            </p:nvSpPr>
            <p:spPr bwMode="auto">
              <a:xfrm>
                <a:off x="48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0" name="Rectangle 1006"/>
              <p:cNvSpPr>
                <a:spLocks noChangeArrowheads="1"/>
              </p:cNvSpPr>
              <p:nvPr/>
            </p:nvSpPr>
            <p:spPr bwMode="auto">
              <a:xfrm>
                <a:off x="492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1161" name="Rectangle 1007"/>
              <p:cNvSpPr>
                <a:spLocks noChangeArrowheads="1"/>
              </p:cNvSpPr>
              <p:nvPr/>
            </p:nvSpPr>
            <p:spPr bwMode="auto">
              <a:xfrm>
                <a:off x="481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2" name="Rectangle 1008"/>
              <p:cNvSpPr>
                <a:spLocks noChangeArrowheads="1"/>
              </p:cNvSpPr>
              <p:nvPr/>
            </p:nvSpPr>
            <p:spPr bwMode="auto">
              <a:xfrm>
                <a:off x="485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3" name="Rectangle 1009"/>
              <p:cNvSpPr>
                <a:spLocks noChangeArrowheads="1"/>
              </p:cNvSpPr>
              <p:nvPr/>
            </p:nvSpPr>
            <p:spPr bwMode="auto">
              <a:xfrm>
                <a:off x="483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4" name="Rectangle 1010"/>
              <p:cNvSpPr>
                <a:spLocks noChangeArrowheads="1"/>
              </p:cNvSpPr>
              <p:nvPr/>
            </p:nvSpPr>
            <p:spPr bwMode="auto">
              <a:xfrm>
                <a:off x="487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1165" name="Rectangle 1011"/>
              <p:cNvSpPr>
                <a:spLocks noChangeArrowheads="1"/>
              </p:cNvSpPr>
              <p:nvPr/>
            </p:nvSpPr>
            <p:spPr bwMode="auto">
              <a:xfrm>
                <a:off x="4814" y="2117"/>
                <a:ext cx="12" cy="32"/>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2" name="Group 1213"/>
            <p:cNvGrpSpPr/>
            <p:nvPr/>
          </p:nvGrpSpPr>
          <p:grpSpPr bwMode="auto">
            <a:xfrm>
              <a:off x="-3900818" y="-1035049"/>
              <a:ext cx="768377" cy="3255963"/>
              <a:chOff x="4814" y="935"/>
              <a:chExt cx="484" cy="2051"/>
            </a:xfrm>
            <a:grpFill/>
          </p:grpSpPr>
          <p:sp>
            <p:nvSpPr>
              <p:cNvPr id="766" name="Rectangle 1013"/>
              <p:cNvSpPr>
                <a:spLocks noChangeArrowheads="1"/>
              </p:cNvSpPr>
              <p:nvPr/>
            </p:nvSpPr>
            <p:spPr bwMode="auto">
              <a:xfrm>
                <a:off x="485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7" name="Rectangle 1014"/>
              <p:cNvSpPr>
                <a:spLocks noChangeArrowheads="1"/>
              </p:cNvSpPr>
              <p:nvPr/>
            </p:nvSpPr>
            <p:spPr bwMode="auto">
              <a:xfrm>
                <a:off x="49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68" name="Rectangle 1015"/>
              <p:cNvSpPr>
                <a:spLocks noChangeArrowheads="1"/>
              </p:cNvSpPr>
              <p:nvPr/>
            </p:nvSpPr>
            <p:spPr bwMode="auto">
              <a:xfrm>
                <a:off x="49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69" name="Rectangle 1016"/>
              <p:cNvSpPr>
                <a:spLocks noChangeArrowheads="1"/>
              </p:cNvSpPr>
              <p:nvPr/>
            </p:nvSpPr>
            <p:spPr bwMode="auto">
              <a:xfrm>
                <a:off x="5008"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0" name="Rectangle 1017"/>
              <p:cNvSpPr>
                <a:spLocks noChangeArrowheads="1"/>
              </p:cNvSpPr>
              <p:nvPr/>
            </p:nvSpPr>
            <p:spPr bwMode="auto">
              <a:xfrm>
                <a:off x="503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1" name="Rectangle 1018"/>
              <p:cNvSpPr>
                <a:spLocks noChangeArrowheads="1"/>
              </p:cNvSpPr>
              <p:nvPr/>
            </p:nvSpPr>
            <p:spPr bwMode="auto">
              <a:xfrm>
                <a:off x="5050"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2" name="Rectangle 1019"/>
              <p:cNvSpPr>
                <a:spLocks noChangeArrowheads="1"/>
              </p:cNvSpPr>
              <p:nvPr/>
            </p:nvSpPr>
            <p:spPr bwMode="auto">
              <a:xfrm>
                <a:off x="4944"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3" name="Rectangle 1020"/>
              <p:cNvSpPr>
                <a:spLocks noChangeArrowheads="1"/>
              </p:cNvSpPr>
              <p:nvPr/>
            </p:nvSpPr>
            <p:spPr bwMode="auto">
              <a:xfrm>
                <a:off x="4986"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4" name="Rectangle 1021"/>
              <p:cNvSpPr>
                <a:spLocks noChangeArrowheads="1"/>
              </p:cNvSpPr>
              <p:nvPr/>
            </p:nvSpPr>
            <p:spPr bwMode="auto">
              <a:xfrm>
                <a:off x="5030"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5" name="Rectangle 1022"/>
              <p:cNvSpPr>
                <a:spLocks noChangeArrowheads="1"/>
              </p:cNvSpPr>
              <p:nvPr/>
            </p:nvSpPr>
            <p:spPr bwMode="auto">
              <a:xfrm>
                <a:off x="4964"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76" name="Rectangle 1023"/>
              <p:cNvSpPr>
                <a:spLocks noChangeArrowheads="1"/>
              </p:cNvSpPr>
              <p:nvPr/>
            </p:nvSpPr>
            <p:spPr bwMode="auto">
              <a:xfrm>
                <a:off x="5050"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Rectangle 1024"/>
              <p:cNvSpPr>
                <a:spLocks noChangeArrowheads="1"/>
              </p:cNvSpPr>
              <p:nvPr/>
            </p:nvSpPr>
            <p:spPr bwMode="auto">
              <a:xfrm>
                <a:off x="4944"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78" name="Rectangle 1025"/>
              <p:cNvSpPr>
                <a:spLocks noChangeArrowheads="1"/>
              </p:cNvSpPr>
              <p:nvPr/>
            </p:nvSpPr>
            <p:spPr bwMode="auto">
              <a:xfrm>
                <a:off x="5008"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79" name="Rectangle 1026"/>
              <p:cNvSpPr>
                <a:spLocks noChangeArrowheads="1"/>
              </p:cNvSpPr>
              <p:nvPr/>
            </p:nvSpPr>
            <p:spPr bwMode="auto">
              <a:xfrm>
                <a:off x="5050"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80" name="Rectangle 1027"/>
              <p:cNvSpPr>
                <a:spLocks noChangeArrowheads="1"/>
              </p:cNvSpPr>
              <p:nvPr/>
            </p:nvSpPr>
            <p:spPr bwMode="auto">
              <a:xfrm>
                <a:off x="49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1" name="Rectangle 1028"/>
              <p:cNvSpPr>
                <a:spLocks noChangeArrowheads="1"/>
              </p:cNvSpPr>
              <p:nvPr/>
            </p:nvSpPr>
            <p:spPr bwMode="auto">
              <a:xfrm>
                <a:off x="4964"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Rectangle 1029"/>
              <p:cNvSpPr>
                <a:spLocks noChangeArrowheads="1"/>
              </p:cNvSpPr>
              <p:nvPr/>
            </p:nvSpPr>
            <p:spPr bwMode="auto">
              <a:xfrm>
                <a:off x="5008"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3" name="Rectangle 1030"/>
              <p:cNvSpPr>
                <a:spLocks noChangeArrowheads="1"/>
              </p:cNvSpPr>
              <p:nvPr/>
            </p:nvSpPr>
            <p:spPr bwMode="auto">
              <a:xfrm>
                <a:off x="5050"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84" name="Rectangle 1031"/>
              <p:cNvSpPr>
                <a:spLocks noChangeArrowheads="1"/>
              </p:cNvSpPr>
              <p:nvPr/>
            </p:nvSpPr>
            <p:spPr bwMode="auto">
              <a:xfrm>
                <a:off x="4944"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5" name="Rectangle 1032"/>
              <p:cNvSpPr>
                <a:spLocks noChangeArrowheads="1"/>
              </p:cNvSpPr>
              <p:nvPr/>
            </p:nvSpPr>
            <p:spPr bwMode="auto">
              <a:xfrm>
                <a:off x="4986"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6" name="Rectangle 1033"/>
              <p:cNvSpPr>
                <a:spLocks noChangeArrowheads="1"/>
              </p:cNvSpPr>
              <p:nvPr/>
            </p:nvSpPr>
            <p:spPr bwMode="auto">
              <a:xfrm>
                <a:off x="49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Rectangle 1034"/>
              <p:cNvSpPr>
                <a:spLocks noChangeArrowheads="1"/>
              </p:cNvSpPr>
              <p:nvPr/>
            </p:nvSpPr>
            <p:spPr bwMode="auto">
              <a:xfrm>
                <a:off x="503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788" name="Rectangle 1035"/>
              <p:cNvSpPr>
                <a:spLocks noChangeArrowheads="1"/>
              </p:cNvSpPr>
              <p:nvPr/>
            </p:nvSpPr>
            <p:spPr bwMode="auto">
              <a:xfrm>
                <a:off x="4944"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89" name="Rectangle 1036"/>
              <p:cNvSpPr>
                <a:spLocks noChangeArrowheads="1"/>
              </p:cNvSpPr>
              <p:nvPr/>
            </p:nvSpPr>
            <p:spPr bwMode="auto">
              <a:xfrm>
                <a:off x="49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0" name="Rectangle 1037"/>
              <p:cNvSpPr>
                <a:spLocks noChangeArrowheads="1"/>
              </p:cNvSpPr>
              <p:nvPr/>
            </p:nvSpPr>
            <p:spPr bwMode="auto">
              <a:xfrm>
                <a:off x="5008"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791" name="Rectangle 1038"/>
              <p:cNvSpPr>
                <a:spLocks noChangeArrowheads="1"/>
              </p:cNvSpPr>
              <p:nvPr/>
            </p:nvSpPr>
            <p:spPr bwMode="auto">
              <a:xfrm>
                <a:off x="5050"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792" name="Rectangle 1039"/>
              <p:cNvSpPr>
                <a:spLocks noChangeArrowheads="1"/>
              </p:cNvSpPr>
              <p:nvPr/>
            </p:nvSpPr>
            <p:spPr bwMode="auto">
              <a:xfrm>
                <a:off x="49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3" name="Rectangle 1040"/>
              <p:cNvSpPr>
                <a:spLocks noChangeArrowheads="1"/>
              </p:cNvSpPr>
              <p:nvPr/>
            </p:nvSpPr>
            <p:spPr bwMode="auto">
              <a:xfrm>
                <a:off x="5008"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4" name="Rectangle 1041"/>
              <p:cNvSpPr>
                <a:spLocks noChangeArrowheads="1"/>
              </p:cNvSpPr>
              <p:nvPr/>
            </p:nvSpPr>
            <p:spPr bwMode="auto">
              <a:xfrm>
                <a:off x="4944" y="1442"/>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5" name="Rectangle 1042"/>
              <p:cNvSpPr>
                <a:spLocks noChangeArrowheads="1"/>
              </p:cNvSpPr>
              <p:nvPr/>
            </p:nvSpPr>
            <p:spPr bwMode="auto">
              <a:xfrm>
                <a:off x="5008"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796" name="Rectangle 1043"/>
              <p:cNvSpPr>
                <a:spLocks noChangeArrowheads="1"/>
              </p:cNvSpPr>
              <p:nvPr/>
            </p:nvSpPr>
            <p:spPr bwMode="auto">
              <a:xfrm>
                <a:off x="5008"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7" name="Rectangle 1044"/>
              <p:cNvSpPr>
                <a:spLocks noChangeArrowheads="1"/>
              </p:cNvSpPr>
              <p:nvPr/>
            </p:nvSpPr>
            <p:spPr bwMode="auto">
              <a:xfrm>
                <a:off x="5050"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798" name="Rectangle 1045"/>
              <p:cNvSpPr>
                <a:spLocks noChangeArrowheads="1"/>
              </p:cNvSpPr>
              <p:nvPr/>
            </p:nvSpPr>
            <p:spPr bwMode="auto">
              <a:xfrm>
                <a:off x="4900" y="1554"/>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1046"/>
              <p:cNvSpPr>
                <a:spLocks noChangeArrowheads="1"/>
              </p:cNvSpPr>
              <p:nvPr/>
            </p:nvSpPr>
            <p:spPr bwMode="auto">
              <a:xfrm>
                <a:off x="5008"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Rectangle 1047"/>
              <p:cNvSpPr>
                <a:spLocks noChangeArrowheads="1"/>
              </p:cNvSpPr>
              <p:nvPr/>
            </p:nvSpPr>
            <p:spPr bwMode="auto">
              <a:xfrm>
                <a:off x="5050"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1" name="Rectangle 1048"/>
              <p:cNvSpPr>
                <a:spLocks noChangeArrowheads="1"/>
              </p:cNvSpPr>
              <p:nvPr/>
            </p:nvSpPr>
            <p:spPr bwMode="auto">
              <a:xfrm>
                <a:off x="4964"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1049"/>
              <p:cNvSpPr>
                <a:spLocks noChangeArrowheads="1"/>
              </p:cNvSpPr>
              <p:nvPr/>
            </p:nvSpPr>
            <p:spPr bwMode="auto">
              <a:xfrm>
                <a:off x="498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Rectangle 1050"/>
              <p:cNvSpPr>
                <a:spLocks noChangeArrowheads="1"/>
              </p:cNvSpPr>
              <p:nvPr/>
            </p:nvSpPr>
            <p:spPr bwMode="auto">
              <a:xfrm>
                <a:off x="5030" y="1610"/>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4" name="Rectangle 1051"/>
              <p:cNvSpPr>
                <a:spLocks noChangeArrowheads="1"/>
              </p:cNvSpPr>
              <p:nvPr/>
            </p:nvSpPr>
            <p:spPr bwMode="auto">
              <a:xfrm>
                <a:off x="49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5" name="Rectangle 1052"/>
              <p:cNvSpPr>
                <a:spLocks noChangeArrowheads="1"/>
              </p:cNvSpPr>
              <p:nvPr/>
            </p:nvSpPr>
            <p:spPr bwMode="auto">
              <a:xfrm>
                <a:off x="5008"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06" name="Rectangle 1053"/>
              <p:cNvSpPr>
                <a:spLocks noChangeArrowheads="1"/>
              </p:cNvSpPr>
              <p:nvPr/>
            </p:nvSpPr>
            <p:spPr bwMode="auto">
              <a:xfrm>
                <a:off x="5050"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7" name="Rectangle 1054"/>
              <p:cNvSpPr>
                <a:spLocks noChangeArrowheads="1"/>
              </p:cNvSpPr>
              <p:nvPr/>
            </p:nvSpPr>
            <p:spPr bwMode="auto">
              <a:xfrm>
                <a:off x="4964"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08" name="Rectangle 1055"/>
              <p:cNvSpPr>
                <a:spLocks noChangeArrowheads="1"/>
              </p:cNvSpPr>
              <p:nvPr/>
            </p:nvSpPr>
            <p:spPr bwMode="auto">
              <a:xfrm>
                <a:off x="5050" y="172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09" name="Rectangle 1056"/>
              <p:cNvSpPr>
                <a:spLocks noChangeArrowheads="1"/>
              </p:cNvSpPr>
              <p:nvPr/>
            </p:nvSpPr>
            <p:spPr bwMode="auto">
              <a:xfrm>
                <a:off x="4944"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0" name="Rectangle 1057"/>
              <p:cNvSpPr>
                <a:spLocks noChangeArrowheads="1"/>
              </p:cNvSpPr>
              <p:nvPr/>
            </p:nvSpPr>
            <p:spPr bwMode="auto">
              <a:xfrm>
                <a:off x="5050"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1" name="Rectangle 1058"/>
              <p:cNvSpPr>
                <a:spLocks noChangeArrowheads="1"/>
              </p:cNvSpPr>
              <p:nvPr/>
            </p:nvSpPr>
            <p:spPr bwMode="auto">
              <a:xfrm>
                <a:off x="49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2" name="Rectangle 1059"/>
              <p:cNvSpPr>
                <a:spLocks noChangeArrowheads="1"/>
              </p:cNvSpPr>
              <p:nvPr/>
            </p:nvSpPr>
            <p:spPr bwMode="auto">
              <a:xfrm>
                <a:off x="4964"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Rectangle 1060"/>
              <p:cNvSpPr>
                <a:spLocks noChangeArrowheads="1"/>
              </p:cNvSpPr>
              <p:nvPr/>
            </p:nvSpPr>
            <p:spPr bwMode="auto">
              <a:xfrm>
                <a:off x="5008"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4" name="Rectangle 1061"/>
              <p:cNvSpPr>
                <a:spLocks noChangeArrowheads="1"/>
              </p:cNvSpPr>
              <p:nvPr/>
            </p:nvSpPr>
            <p:spPr bwMode="auto">
              <a:xfrm>
                <a:off x="5030"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5" name="Rectangle 1062"/>
              <p:cNvSpPr>
                <a:spLocks noChangeArrowheads="1"/>
              </p:cNvSpPr>
              <p:nvPr/>
            </p:nvSpPr>
            <p:spPr bwMode="auto">
              <a:xfrm>
                <a:off x="49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6" name="Rectangle 1063"/>
              <p:cNvSpPr>
                <a:spLocks noChangeArrowheads="1"/>
              </p:cNvSpPr>
              <p:nvPr/>
            </p:nvSpPr>
            <p:spPr bwMode="auto">
              <a:xfrm>
                <a:off x="5030"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17" name="Rectangle 1064"/>
              <p:cNvSpPr>
                <a:spLocks noChangeArrowheads="1"/>
              </p:cNvSpPr>
              <p:nvPr/>
            </p:nvSpPr>
            <p:spPr bwMode="auto">
              <a:xfrm>
                <a:off x="5050"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18" name="Rectangle 1065"/>
              <p:cNvSpPr>
                <a:spLocks noChangeArrowheads="1"/>
              </p:cNvSpPr>
              <p:nvPr/>
            </p:nvSpPr>
            <p:spPr bwMode="auto">
              <a:xfrm>
                <a:off x="4964"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19" name="Rectangle 1066"/>
              <p:cNvSpPr>
                <a:spLocks noChangeArrowheads="1"/>
              </p:cNvSpPr>
              <p:nvPr/>
            </p:nvSpPr>
            <p:spPr bwMode="auto">
              <a:xfrm>
                <a:off x="49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820" name="Rectangle 1067"/>
              <p:cNvSpPr>
                <a:spLocks noChangeArrowheads="1"/>
              </p:cNvSpPr>
              <p:nvPr/>
            </p:nvSpPr>
            <p:spPr bwMode="auto">
              <a:xfrm>
                <a:off x="5050"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821" name="Rectangle 1068"/>
              <p:cNvSpPr>
                <a:spLocks noChangeArrowheads="1"/>
              </p:cNvSpPr>
              <p:nvPr/>
            </p:nvSpPr>
            <p:spPr bwMode="auto">
              <a:xfrm>
                <a:off x="4944"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2" name="Rectangle 1069"/>
              <p:cNvSpPr>
                <a:spLocks noChangeArrowheads="1"/>
              </p:cNvSpPr>
              <p:nvPr/>
            </p:nvSpPr>
            <p:spPr bwMode="auto">
              <a:xfrm>
                <a:off x="4986"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3" name="Rectangle 1070"/>
              <p:cNvSpPr>
                <a:spLocks noChangeArrowheads="1"/>
              </p:cNvSpPr>
              <p:nvPr/>
            </p:nvSpPr>
            <p:spPr bwMode="auto">
              <a:xfrm>
                <a:off x="5030"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4" name="Rectangle 1071"/>
              <p:cNvSpPr>
                <a:spLocks noChangeArrowheads="1"/>
              </p:cNvSpPr>
              <p:nvPr/>
            </p:nvSpPr>
            <p:spPr bwMode="auto">
              <a:xfrm>
                <a:off x="4964"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5" name="Rectangle 1072"/>
              <p:cNvSpPr>
                <a:spLocks noChangeArrowheads="1"/>
              </p:cNvSpPr>
              <p:nvPr/>
            </p:nvSpPr>
            <p:spPr bwMode="auto">
              <a:xfrm>
                <a:off x="5008"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6" name="Rectangle 1073"/>
              <p:cNvSpPr>
                <a:spLocks noChangeArrowheads="1"/>
              </p:cNvSpPr>
              <p:nvPr/>
            </p:nvSpPr>
            <p:spPr bwMode="auto">
              <a:xfrm>
                <a:off x="5050" y="206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27" name="Rectangle 1074"/>
              <p:cNvSpPr>
                <a:spLocks noChangeArrowheads="1"/>
              </p:cNvSpPr>
              <p:nvPr/>
            </p:nvSpPr>
            <p:spPr bwMode="auto">
              <a:xfrm>
                <a:off x="4944"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8" name="Rectangle 1075"/>
              <p:cNvSpPr>
                <a:spLocks noChangeArrowheads="1"/>
              </p:cNvSpPr>
              <p:nvPr/>
            </p:nvSpPr>
            <p:spPr bwMode="auto">
              <a:xfrm>
                <a:off x="49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29" name="Rectangle 1076"/>
              <p:cNvSpPr>
                <a:spLocks noChangeArrowheads="1"/>
              </p:cNvSpPr>
              <p:nvPr/>
            </p:nvSpPr>
            <p:spPr bwMode="auto">
              <a:xfrm>
                <a:off x="5050"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0" name="Rectangle 1077"/>
              <p:cNvSpPr>
                <a:spLocks noChangeArrowheads="1"/>
              </p:cNvSpPr>
              <p:nvPr/>
            </p:nvSpPr>
            <p:spPr bwMode="auto">
              <a:xfrm>
                <a:off x="48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1" name="Rectangle 1078"/>
              <p:cNvSpPr>
                <a:spLocks noChangeArrowheads="1"/>
              </p:cNvSpPr>
              <p:nvPr/>
            </p:nvSpPr>
            <p:spPr bwMode="auto">
              <a:xfrm>
                <a:off x="4920"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2" name="Rectangle 1079"/>
              <p:cNvSpPr>
                <a:spLocks noChangeArrowheads="1"/>
              </p:cNvSpPr>
              <p:nvPr/>
            </p:nvSpPr>
            <p:spPr bwMode="auto">
              <a:xfrm>
                <a:off x="4944"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3" name="Rectangle 1080"/>
              <p:cNvSpPr>
                <a:spLocks noChangeArrowheads="1"/>
              </p:cNvSpPr>
              <p:nvPr/>
            </p:nvSpPr>
            <p:spPr bwMode="auto">
              <a:xfrm>
                <a:off x="498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4" name="Rectangle 1081"/>
              <p:cNvSpPr>
                <a:spLocks noChangeArrowheads="1"/>
              </p:cNvSpPr>
              <p:nvPr/>
            </p:nvSpPr>
            <p:spPr bwMode="auto">
              <a:xfrm>
                <a:off x="481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5" name="Rectangle 1082"/>
              <p:cNvSpPr>
                <a:spLocks noChangeArrowheads="1"/>
              </p:cNvSpPr>
              <p:nvPr/>
            </p:nvSpPr>
            <p:spPr bwMode="auto">
              <a:xfrm>
                <a:off x="48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6" name="Rectangle 1083"/>
              <p:cNvSpPr>
                <a:spLocks noChangeArrowheads="1"/>
              </p:cNvSpPr>
              <p:nvPr/>
            </p:nvSpPr>
            <p:spPr bwMode="auto">
              <a:xfrm>
                <a:off x="490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7" name="Rectangle 1084"/>
              <p:cNvSpPr>
                <a:spLocks noChangeArrowheads="1"/>
              </p:cNvSpPr>
              <p:nvPr/>
            </p:nvSpPr>
            <p:spPr bwMode="auto">
              <a:xfrm>
                <a:off x="4944"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38" name="Rectangle 1085"/>
              <p:cNvSpPr>
                <a:spLocks noChangeArrowheads="1"/>
              </p:cNvSpPr>
              <p:nvPr/>
            </p:nvSpPr>
            <p:spPr bwMode="auto">
              <a:xfrm>
                <a:off x="5050"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39" name="Rectangle 1086"/>
              <p:cNvSpPr>
                <a:spLocks noChangeArrowheads="1"/>
              </p:cNvSpPr>
              <p:nvPr/>
            </p:nvSpPr>
            <p:spPr bwMode="auto">
              <a:xfrm>
                <a:off x="492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0" name="Rectangle 1087"/>
              <p:cNvSpPr>
                <a:spLocks noChangeArrowheads="1"/>
              </p:cNvSpPr>
              <p:nvPr/>
            </p:nvSpPr>
            <p:spPr bwMode="auto">
              <a:xfrm>
                <a:off x="4878"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1" name="Rectangle 1088"/>
              <p:cNvSpPr>
                <a:spLocks noChangeArrowheads="1"/>
              </p:cNvSpPr>
              <p:nvPr/>
            </p:nvSpPr>
            <p:spPr bwMode="auto">
              <a:xfrm>
                <a:off x="5030"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2" name="Rectangle 1089"/>
              <p:cNvSpPr>
                <a:spLocks noChangeArrowheads="1"/>
              </p:cNvSpPr>
              <p:nvPr/>
            </p:nvSpPr>
            <p:spPr bwMode="auto">
              <a:xfrm>
                <a:off x="5050"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3" name="Rectangle 1090"/>
              <p:cNvSpPr>
                <a:spLocks noChangeArrowheads="1"/>
              </p:cNvSpPr>
              <p:nvPr/>
            </p:nvSpPr>
            <p:spPr bwMode="auto">
              <a:xfrm>
                <a:off x="481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4" name="Rectangle 1091"/>
              <p:cNvSpPr>
                <a:spLocks noChangeArrowheads="1"/>
              </p:cNvSpPr>
              <p:nvPr/>
            </p:nvSpPr>
            <p:spPr bwMode="auto">
              <a:xfrm>
                <a:off x="4964"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5" name="Rectangle 1092"/>
              <p:cNvSpPr>
                <a:spLocks noChangeArrowheads="1"/>
              </p:cNvSpPr>
              <p:nvPr/>
            </p:nvSpPr>
            <p:spPr bwMode="auto">
              <a:xfrm>
                <a:off x="485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6" name="Rectangle 1093"/>
              <p:cNvSpPr>
                <a:spLocks noChangeArrowheads="1"/>
              </p:cNvSpPr>
              <p:nvPr/>
            </p:nvSpPr>
            <p:spPr bwMode="auto">
              <a:xfrm>
                <a:off x="5008"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7" name="Rectangle 1094"/>
              <p:cNvSpPr>
                <a:spLocks noChangeArrowheads="1"/>
              </p:cNvSpPr>
              <p:nvPr/>
            </p:nvSpPr>
            <p:spPr bwMode="auto">
              <a:xfrm>
                <a:off x="5050" y="23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48" name="Rectangle 1095"/>
              <p:cNvSpPr>
                <a:spLocks noChangeArrowheads="1"/>
              </p:cNvSpPr>
              <p:nvPr/>
            </p:nvSpPr>
            <p:spPr bwMode="auto">
              <a:xfrm>
                <a:off x="48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49" name="Rectangle 1096"/>
              <p:cNvSpPr>
                <a:spLocks noChangeArrowheads="1"/>
              </p:cNvSpPr>
              <p:nvPr/>
            </p:nvSpPr>
            <p:spPr bwMode="auto">
              <a:xfrm>
                <a:off x="487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0" name="Rectangle 1097"/>
              <p:cNvSpPr>
                <a:spLocks noChangeArrowheads="1"/>
              </p:cNvSpPr>
              <p:nvPr/>
            </p:nvSpPr>
            <p:spPr bwMode="auto">
              <a:xfrm>
                <a:off x="4834"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1" name="Rectangle 1098"/>
              <p:cNvSpPr>
                <a:spLocks noChangeArrowheads="1"/>
              </p:cNvSpPr>
              <p:nvPr/>
            </p:nvSpPr>
            <p:spPr bwMode="auto">
              <a:xfrm>
                <a:off x="4986"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2" name="Rectangle 1099"/>
              <p:cNvSpPr>
                <a:spLocks noChangeArrowheads="1"/>
              </p:cNvSpPr>
              <p:nvPr/>
            </p:nvSpPr>
            <p:spPr bwMode="auto">
              <a:xfrm>
                <a:off x="5008"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3" name="Rectangle 1100"/>
              <p:cNvSpPr>
                <a:spLocks noChangeArrowheads="1"/>
              </p:cNvSpPr>
              <p:nvPr/>
            </p:nvSpPr>
            <p:spPr bwMode="auto">
              <a:xfrm>
                <a:off x="48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4" name="Rectangle 1101"/>
              <p:cNvSpPr>
                <a:spLocks noChangeArrowheads="1"/>
              </p:cNvSpPr>
              <p:nvPr/>
            </p:nvSpPr>
            <p:spPr bwMode="auto">
              <a:xfrm>
                <a:off x="4964"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5" name="Rectangle 1102"/>
              <p:cNvSpPr>
                <a:spLocks noChangeArrowheads="1"/>
              </p:cNvSpPr>
              <p:nvPr/>
            </p:nvSpPr>
            <p:spPr bwMode="auto">
              <a:xfrm>
                <a:off x="4878"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6" name="Rectangle 1103"/>
              <p:cNvSpPr>
                <a:spLocks noChangeArrowheads="1"/>
              </p:cNvSpPr>
              <p:nvPr/>
            </p:nvSpPr>
            <p:spPr bwMode="auto">
              <a:xfrm>
                <a:off x="492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7" name="Rectangle 1104"/>
              <p:cNvSpPr>
                <a:spLocks noChangeArrowheads="1"/>
              </p:cNvSpPr>
              <p:nvPr/>
            </p:nvSpPr>
            <p:spPr bwMode="auto">
              <a:xfrm>
                <a:off x="5050"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58" name="Rectangle 1105"/>
              <p:cNvSpPr>
                <a:spLocks noChangeArrowheads="1"/>
              </p:cNvSpPr>
              <p:nvPr/>
            </p:nvSpPr>
            <p:spPr bwMode="auto">
              <a:xfrm>
                <a:off x="48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59" name="Rectangle 1106"/>
              <p:cNvSpPr>
                <a:spLocks noChangeArrowheads="1"/>
              </p:cNvSpPr>
              <p:nvPr/>
            </p:nvSpPr>
            <p:spPr bwMode="auto">
              <a:xfrm>
                <a:off x="4964"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0" name="Rectangle 1107"/>
              <p:cNvSpPr>
                <a:spLocks noChangeArrowheads="1"/>
              </p:cNvSpPr>
              <p:nvPr/>
            </p:nvSpPr>
            <p:spPr bwMode="auto">
              <a:xfrm>
                <a:off x="4878"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1" name="Rectangle 1108"/>
              <p:cNvSpPr>
                <a:spLocks noChangeArrowheads="1"/>
              </p:cNvSpPr>
              <p:nvPr/>
            </p:nvSpPr>
            <p:spPr bwMode="auto">
              <a:xfrm>
                <a:off x="494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2" name="Rectangle 1109"/>
              <p:cNvSpPr>
                <a:spLocks noChangeArrowheads="1"/>
              </p:cNvSpPr>
              <p:nvPr/>
            </p:nvSpPr>
            <p:spPr bwMode="auto">
              <a:xfrm>
                <a:off x="5050"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3" name="Rectangle 1110"/>
              <p:cNvSpPr>
                <a:spLocks noChangeArrowheads="1"/>
              </p:cNvSpPr>
              <p:nvPr/>
            </p:nvSpPr>
            <p:spPr bwMode="auto">
              <a:xfrm>
                <a:off x="4964"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4" name="Rectangle 1111"/>
              <p:cNvSpPr>
                <a:spLocks noChangeArrowheads="1"/>
              </p:cNvSpPr>
              <p:nvPr/>
            </p:nvSpPr>
            <p:spPr bwMode="auto">
              <a:xfrm>
                <a:off x="48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65" name="Rectangle 1112"/>
              <p:cNvSpPr>
                <a:spLocks noChangeArrowheads="1"/>
              </p:cNvSpPr>
              <p:nvPr/>
            </p:nvSpPr>
            <p:spPr bwMode="auto">
              <a:xfrm>
                <a:off x="4920" y="2525"/>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66" name="Rectangle 1113"/>
              <p:cNvSpPr>
                <a:spLocks noChangeArrowheads="1"/>
              </p:cNvSpPr>
              <p:nvPr/>
            </p:nvSpPr>
            <p:spPr bwMode="auto">
              <a:xfrm>
                <a:off x="4814"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67" name="Rectangle 1114"/>
              <p:cNvSpPr>
                <a:spLocks noChangeArrowheads="1"/>
              </p:cNvSpPr>
              <p:nvPr/>
            </p:nvSpPr>
            <p:spPr bwMode="auto">
              <a:xfrm>
                <a:off x="492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8" name="Rectangle 1115"/>
              <p:cNvSpPr>
                <a:spLocks noChangeArrowheads="1"/>
              </p:cNvSpPr>
              <p:nvPr/>
            </p:nvSpPr>
            <p:spPr bwMode="auto">
              <a:xfrm>
                <a:off x="5050"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69" name="Rectangle 1116"/>
              <p:cNvSpPr>
                <a:spLocks noChangeArrowheads="1"/>
              </p:cNvSpPr>
              <p:nvPr/>
            </p:nvSpPr>
            <p:spPr bwMode="auto">
              <a:xfrm>
                <a:off x="4878"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870" name="Rectangle 1117"/>
              <p:cNvSpPr>
                <a:spLocks noChangeArrowheads="1"/>
              </p:cNvSpPr>
              <p:nvPr/>
            </p:nvSpPr>
            <p:spPr bwMode="auto">
              <a:xfrm>
                <a:off x="4814"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1" name="Rectangle 1118"/>
              <p:cNvSpPr>
                <a:spLocks noChangeArrowheads="1"/>
              </p:cNvSpPr>
              <p:nvPr/>
            </p:nvSpPr>
            <p:spPr bwMode="auto">
              <a:xfrm>
                <a:off x="492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2" name="Rectangle 1119"/>
              <p:cNvSpPr>
                <a:spLocks noChangeArrowheads="1"/>
              </p:cNvSpPr>
              <p:nvPr/>
            </p:nvSpPr>
            <p:spPr bwMode="auto">
              <a:xfrm>
                <a:off x="5050"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3" name="Rectangle 1120"/>
              <p:cNvSpPr>
                <a:spLocks noChangeArrowheads="1"/>
              </p:cNvSpPr>
              <p:nvPr/>
            </p:nvSpPr>
            <p:spPr bwMode="auto">
              <a:xfrm>
                <a:off x="4814"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4" name="Rectangle 1121"/>
              <p:cNvSpPr>
                <a:spLocks noChangeArrowheads="1"/>
              </p:cNvSpPr>
              <p:nvPr/>
            </p:nvSpPr>
            <p:spPr bwMode="auto">
              <a:xfrm>
                <a:off x="5050"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5" name="Rectangle 1122"/>
              <p:cNvSpPr>
                <a:spLocks noChangeArrowheads="1"/>
              </p:cNvSpPr>
              <p:nvPr/>
            </p:nvSpPr>
            <p:spPr bwMode="auto">
              <a:xfrm>
                <a:off x="492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6" name="Rectangle 1123"/>
              <p:cNvSpPr>
                <a:spLocks noChangeArrowheads="1"/>
              </p:cNvSpPr>
              <p:nvPr/>
            </p:nvSpPr>
            <p:spPr bwMode="auto">
              <a:xfrm>
                <a:off x="5050" y="27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77" name="Rectangle 1124"/>
              <p:cNvSpPr>
                <a:spLocks noChangeArrowheads="1"/>
              </p:cNvSpPr>
              <p:nvPr/>
            </p:nvSpPr>
            <p:spPr bwMode="auto">
              <a:xfrm>
                <a:off x="481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8" name="Rectangle 1125"/>
              <p:cNvSpPr>
                <a:spLocks noChangeArrowheads="1"/>
              </p:cNvSpPr>
              <p:nvPr/>
            </p:nvSpPr>
            <p:spPr bwMode="auto">
              <a:xfrm>
                <a:off x="4944" y="284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79" name="Rectangle 1126"/>
              <p:cNvSpPr>
                <a:spLocks noChangeArrowheads="1"/>
              </p:cNvSpPr>
              <p:nvPr/>
            </p:nvSpPr>
            <p:spPr bwMode="auto">
              <a:xfrm>
                <a:off x="492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0" name="Rectangle 1127"/>
              <p:cNvSpPr>
                <a:spLocks noChangeArrowheads="1"/>
              </p:cNvSpPr>
              <p:nvPr/>
            </p:nvSpPr>
            <p:spPr bwMode="auto">
              <a:xfrm>
                <a:off x="4920" y="295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81" name="Rectangle 1128"/>
              <p:cNvSpPr>
                <a:spLocks noChangeArrowheads="1"/>
              </p:cNvSpPr>
              <p:nvPr/>
            </p:nvSpPr>
            <p:spPr bwMode="auto">
              <a:xfrm>
                <a:off x="5050" y="290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2" name="Rectangle 1129"/>
              <p:cNvSpPr>
                <a:spLocks noChangeArrowheads="1"/>
              </p:cNvSpPr>
              <p:nvPr/>
            </p:nvSpPr>
            <p:spPr bwMode="auto">
              <a:xfrm>
                <a:off x="504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3" name="Rectangle 1130"/>
              <p:cNvSpPr>
                <a:spLocks noChangeArrowheads="1"/>
              </p:cNvSpPr>
              <p:nvPr/>
            </p:nvSpPr>
            <p:spPr bwMode="auto">
              <a:xfrm>
                <a:off x="507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4" name="Rectangle 1131"/>
              <p:cNvSpPr>
                <a:spLocks noChangeArrowheads="1"/>
              </p:cNvSpPr>
              <p:nvPr/>
            </p:nvSpPr>
            <p:spPr bwMode="auto">
              <a:xfrm>
                <a:off x="5092"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5" name="Rectangle 1132"/>
              <p:cNvSpPr>
                <a:spLocks noChangeArrowheads="1"/>
              </p:cNvSpPr>
              <p:nvPr/>
            </p:nvSpPr>
            <p:spPr bwMode="auto">
              <a:xfrm>
                <a:off x="513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6" name="Rectangle 1133"/>
              <p:cNvSpPr>
                <a:spLocks noChangeArrowheads="1"/>
              </p:cNvSpPr>
              <p:nvPr/>
            </p:nvSpPr>
            <p:spPr bwMode="auto">
              <a:xfrm>
                <a:off x="515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87" name="Rectangle 1134"/>
              <p:cNvSpPr>
                <a:spLocks noChangeArrowheads="1"/>
              </p:cNvSpPr>
              <p:nvPr/>
            </p:nvSpPr>
            <p:spPr bwMode="auto">
              <a:xfrm>
                <a:off x="504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8" name="Rectangle 1135"/>
              <p:cNvSpPr>
                <a:spLocks noChangeArrowheads="1"/>
              </p:cNvSpPr>
              <p:nvPr/>
            </p:nvSpPr>
            <p:spPr bwMode="auto">
              <a:xfrm>
                <a:off x="5070" y="991"/>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889" name="Rectangle 1136"/>
              <p:cNvSpPr>
                <a:spLocks noChangeArrowheads="1"/>
              </p:cNvSpPr>
              <p:nvPr/>
            </p:nvSpPr>
            <p:spPr bwMode="auto">
              <a:xfrm>
                <a:off x="5048" y="104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0" name="Rectangle 1137"/>
              <p:cNvSpPr>
                <a:spLocks noChangeArrowheads="1"/>
              </p:cNvSpPr>
              <p:nvPr/>
            </p:nvSpPr>
            <p:spPr bwMode="auto">
              <a:xfrm>
                <a:off x="5092"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891" name="Rectangle 1138"/>
              <p:cNvSpPr>
                <a:spLocks noChangeArrowheads="1"/>
              </p:cNvSpPr>
              <p:nvPr/>
            </p:nvSpPr>
            <p:spPr bwMode="auto">
              <a:xfrm>
                <a:off x="515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2" name="Rectangle 1139"/>
              <p:cNvSpPr>
                <a:spLocks noChangeArrowheads="1"/>
              </p:cNvSpPr>
              <p:nvPr/>
            </p:nvSpPr>
            <p:spPr bwMode="auto">
              <a:xfrm>
                <a:off x="504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3" name="Rectangle 1140"/>
              <p:cNvSpPr>
                <a:spLocks noChangeArrowheads="1"/>
              </p:cNvSpPr>
              <p:nvPr/>
            </p:nvSpPr>
            <p:spPr bwMode="auto">
              <a:xfrm>
                <a:off x="5070"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894" name="Rectangle 1141"/>
              <p:cNvSpPr>
                <a:spLocks noChangeArrowheads="1"/>
              </p:cNvSpPr>
              <p:nvPr/>
            </p:nvSpPr>
            <p:spPr bwMode="auto">
              <a:xfrm>
                <a:off x="5114" y="1103"/>
                <a:ext cx="54" cy="32"/>
              </a:xfrm>
              <a:prstGeom prst="rect">
                <a:avLst/>
              </a:prstGeom>
              <a:grpFill/>
              <a:ln>
                <a:noFill/>
              </a:ln>
            </p:spPr>
            <p:txBody>
              <a:bodyPr vert="horz" wrap="square" lIns="91440" tIns="45720" rIns="91440" bIns="45720" numCol="1" anchor="t" anchorCtr="0" compatLnSpc="1"/>
              <a:lstStyle/>
              <a:p>
                <a:endParaRPr lang="zh-CN" altLang="en-US"/>
              </a:p>
            </p:txBody>
          </p:sp>
          <p:sp>
            <p:nvSpPr>
              <p:cNvPr id="895" name="Rectangle 1142"/>
              <p:cNvSpPr>
                <a:spLocks noChangeArrowheads="1"/>
              </p:cNvSpPr>
              <p:nvPr/>
            </p:nvSpPr>
            <p:spPr bwMode="auto">
              <a:xfrm>
                <a:off x="5070"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6" name="Rectangle 1143"/>
              <p:cNvSpPr>
                <a:spLocks noChangeArrowheads="1"/>
              </p:cNvSpPr>
              <p:nvPr/>
            </p:nvSpPr>
            <p:spPr bwMode="auto">
              <a:xfrm>
                <a:off x="5092"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7" name="Rectangle 1144"/>
              <p:cNvSpPr>
                <a:spLocks noChangeArrowheads="1"/>
              </p:cNvSpPr>
              <p:nvPr/>
            </p:nvSpPr>
            <p:spPr bwMode="auto">
              <a:xfrm>
                <a:off x="515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898" name="Rectangle 1145"/>
              <p:cNvSpPr>
                <a:spLocks noChangeArrowheads="1"/>
              </p:cNvSpPr>
              <p:nvPr/>
            </p:nvSpPr>
            <p:spPr bwMode="auto">
              <a:xfrm>
                <a:off x="504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899" name="Rectangle 1146"/>
              <p:cNvSpPr>
                <a:spLocks noChangeArrowheads="1"/>
              </p:cNvSpPr>
              <p:nvPr/>
            </p:nvSpPr>
            <p:spPr bwMode="auto">
              <a:xfrm>
                <a:off x="509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00" name="Rectangle 1147"/>
              <p:cNvSpPr>
                <a:spLocks noChangeArrowheads="1"/>
              </p:cNvSpPr>
              <p:nvPr/>
            </p:nvSpPr>
            <p:spPr bwMode="auto">
              <a:xfrm>
                <a:off x="5134"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1" name="Rectangle 1148"/>
              <p:cNvSpPr>
                <a:spLocks noChangeArrowheads="1"/>
              </p:cNvSpPr>
              <p:nvPr/>
            </p:nvSpPr>
            <p:spPr bwMode="auto">
              <a:xfrm>
                <a:off x="507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2" name="Rectangle 1149"/>
              <p:cNvSpPr>
                <a:spLocks noChangeArrowheads="1"/>
              </p:cNvSpPr>
              <p:nvPr/>
            </p:nvSpPr>
            <p:spPr bwMode="auto">
              <a:xfrm>
                <a:off x="5114"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03" name="Rectangle 1150"/>
              <p:cNvSpPr>
                <a:spLocks noChangeArrowheads="1"/>
              </p:cNvSpPr>
              <p:nvPr/>
            </p:nvSpPr>
            <p:spPr bwMode="auto">
              <a:xfrm>
                <a:off x="5156" y="1273"/>
                <a:ext cx="36" cy="31"/>
              </a:xfrm>
              <a:prstGeom prst="rect">
                <a:avLst/>
              </a:prstGeom>
              <a:grpFill/>
              <a:ln>
                <a:noFill/>
              </a:ln>
            </p:spPr>
            <p:txBody>
              <a:bodyPr vert="horz" wrap="square" lIns="91440" tIns="45720" rIns="91440" bIns="45720" numCol="1" anchor="t" anchorCtr="0" compatLnSpc="1"/>
              <a:lstStyle/>
              <a:p>
                <a:endParaRPr lang="zh-CN" altLang="en-US"/>
              </a:p>
            </p:txBody>
          </p:sp>
          <p:sp>
            <p:nvSpPr>
              <p:cNvPr id="904" name="Rectangle 1151"/>
              <p:cNvSpPr>
                <a:spLocks noChangeArrowheads="1"/>
              </p:cNvSpPr>
              <p:nvPr/>
            </p:nvSpPr>
            <p:spPr bwMode="auto">
              <a:xfrm>
                <a:off x="5048" y="133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05" name="Rectangle 1152"/>
              <p:cNvSpPr>
                <a:spLocks noChangeArrowheads="1"/>
              </p:cNvSpPr>
              <p:nvPr/>
            </p:nvSpPr>
            <p:spPr bwMode="auto">
              <a:xfrm>
                <a:off x="5092" y="1330"/>
                <a:ext cx="56" cy="30"/>
              </a:xfrm>
              <a:prstGeom prst="rect">
                <a:avLst/>
              </a:prstGeom>
              <a:grpFill/>
              <a:ln>
                <a:noFill/>
              </a:ln>
            </p:spPr>
            <p:txBody>
              <a:bodyPr vert="horz" wrap="square" lIns="91440" tIns="45720" rIns="91440" bIns="45720" numCol="1" anchor="t" anchorCtr="0" compatLnSpc="1"/>
              <a:lstStyle/>
              <a:p>
                <a:endParaRPr lang="zh-CN" altLang="en-US"/>
              </a:p>
            </p:txBody>
          </p:sp>
          <p:sp>
            <p:nvSpPr>
              <p:cNvPr id="906" name="Rectangle 1153"/>
              <p:cNvSpPr>
                <a:spLocks noChangeArrowheads="1"/>
              </p:cNvSpPr>
              <p:nvPr/>
            </p:nvSpPr>
            <p:spPr bwMode="auto">
              <a:xfrm>
                <a:off x="507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7" name="Rectangle 1154"/>
              <p:cNvSpPr>
                <a:spLocks noChangeArrowheads="1"/>
              </p:cNvSpPr>
              <p:nvPr/>
            </p:nvSpPr>
            <p:spPr bwMode="auto">
              <a:xfrm>
                <a:off x="5114"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08" name="Rectangle 1155"/>
              <p:cNvSpPr>
                <a:spLocks noChangeArrowheads="1"/>
              </p:cNvSpPr>
              <p:nvPr/>
            </p:nvSpPr>
            <p:spPr bwMode="auto">
              <a:xfrm>
                <a:off x="513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09" name="Rectangle 1156"/>
              <p:cNvSpPr>
                <a:spLocks noChangeArrowheads="1"/>
              </p:cNvSpPr>
              <p:nvPr/>
            </p:nvSpPr>
            <p:spPr bwMode="auto">
              <a:xfrm>
                <a:off x="5070"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0" name="Rectangle 1157"/>
              <p:cNvSpPr>
                <a:spLocks noChangeArrowheads="1"/>
              </p:cNvSpPr>
              <p:nvPr/>
            </p:nvSpPr>
            <p:spPr bwMode="auto">
              <a:xfrm>
                <a:off x="511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1" name="Rectangle 1158"/>
              <p:cNvSpPr>
                <a:spLocks noChangeArrowheads="1"/>
              </p:cNvSpPr>
              <p:nvPr/>
            </p:nvSpPr>
            <p:spPr bwMode="auto">
              <a:xfrm>
                <a:off x="5048" y="1498"/>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2" name="Rectangle 1159"/>
              <p:cNvSpPr>
                <a:spLocks noChangeArrowheads="1"/>
              </p:cNvSpPr>
              <p:nvPr/>
            </p:nvSpPr>
            <p:spPr bwMode="auto">
              <a:xfrm>
                <a:off x="5092"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3" name="Rectangle 1160"/>
              <p:cNvSpPr>
                <a:spLocks noChangeArrowheads="1"/>
              </p:cNvSpPr>
              <p:nvPr/>
            </p:nvSpPr>
            <p:spPr bwMode="auto">
              <a:xfrm>
                <a:off x="515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4" name="Rectangle 1161"/>
              <p:cNvSpPr>
                <a:spLocks noChangeArrowheads="1"/>
              </p:cNvSpPr>
              <p:nvPr/>
            </p:nvSpPr>
            <p:spPr bwMode="auto">
              <a:xfrm>
                <a:off x="5048" y="155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5" name="Rectangle 1162"/>
              <p:cNvSpPr>
                <a:spLocks noChangeArrowheads="1"/>
              </p:cNvSpPr>
              <p:nvPr/>
            </p:nvSpPr>
            <p:spPr bwMode="auto">
              <a:xfrm>
                <a:off x="5070"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6" name="Rectangle 1163"/>
              <p:cNvSpPr>
                <a:spLocks noChangeArrowheads="1"/>
              </p:cNvSpPr>
              <p:nvPr/>
            </p:nvSpPr>
            <p:spPr bwMode="auto">
              <a:xfrm>
                <a:off x="5048" y="161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17" name="Rectangle 1164"/>
              <p:cNvSpPr>
                <a:spLocks noChangeArrowheads="1"/>
              </p:cNvSpPr>
              <p:nvPr/>
            </p:nvSpPr>
            <p:spPr bwMode="auto">
              <a:xfrm>
                <a:off x="5092" y="1610"/>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18" name="Rectangle 1165"/>
              <p:cNvSpPr>
                <a:spLocks noChangeArrowheads="1"/>
              </p:cNvSpPr>
              <p:nvPr/>
            </p:nvSpPr>
            <p:spPr bwMode="auto">
              <a:xfrm>
                <a:off x="5156"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19" name="Rectangle 1166"/>
              <p:cNvSpPr>
                <a:spLocks noChangeArrowheads="1"/>
              </p:cNvSpPr>
              <p:nvPr/>
            </p:nvSpPr>
            <p:spPr bwMode="auto">
              <a:xfrm>
                <a:off x="507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0" name="Rectangle 1167"/>
              <p:cNvSpPr>
                <a:spLocks noChangeArrowheads="1"/>
              </p:cNvSpPr>
              <p:nvPr/>
            </p:nvSpPr>
            <p:spPr bwMode="auto">
              <a:xfrm>
                <a:off x="5070"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1" name="Rectangle 1168"/>
              <p:cNvSpPr>
                <a:spLocks noChangeArrowheads="1"/>
              </p:cNvSpPr>
              <p:nvPr/>
            </p:nvSpPr>
            <p:spPr bwMode="auto">
              <a:xfrm>
                <a:off x="5114"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2" name="Rectangle 1169"/>
              <p:cNvSpPr>
                <a:spLocks noChangeArrowheads="1"/>
              </p:cNvSpPr>
              <p:nvPr/>
            </p:nvSpPr>
            <p:spPr bwMode="auto">
              <a:xfrm>
                <a:off x="515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23" name="Rectangle 1170"/>
              <p:cNvSpPr>
                <a:spLocks noChangeArrowheads="1"/>
              </p:cNvSpPr>
              <p:nvPr/>
            </p:nvSpPr>
            <p:spPr bwMode="auto">
              <a:xfrm>
                <a:off x="504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4" name="Rectangle 1171"/>
              <p:cNvSpPr>
                <a:spLocks noChangeArrowheads="1"/>
              </p:cNvSpPr>
              <p:nvPr/>
            </p:nvSpPr>
            <p:spPr bwMode="auto">
              <a:xfrm>
                <a:off x="5092"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5" name="Rectangle 1172"/>
              <p:cNvSpPr>
                <a:spLocks noChangeArrowheads="1"/>
              </p:cNvSpPr>
              <p:nvPr/>
            </p:nvSpPr>
            <p:spPr bwMode="auto">
              <a:xfrm>
                <a:off x="5134" y="1780"/>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6" name="Rectangle 1173"/>
              <p:cNvSpPr>
                <a:spLocks noChangeArrowheads="1"/>
              </p:cNvSpPr>
              <p:nvPr/>
            </p:nvSpPr>
            <p:spPr bwMode="auto">
              <a:xfrm>
                <a:off x="5048" y="1836"/>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27" name="Rectangle 1174"/>
              <p:cNvSpPr>
                <a:spLocks noChangeArrowheads="1"/>
              </p:cNvSpPr>
              <p:nvPr/>
            </p:nvSpPr>
            <p:spPr bwMode="auto">
              <a:xfrm>
                <a:off x="511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8" name="Rectangle 1175"/>
              <p:cNvSpPr>
                <a:spLocks noChangeArrowheads="1"/>
              </p:cNvSpPr>
              <p:nvPr/>
            </p:nvSpPr>
            <p:spPr bwMode="auto">
              <a:xfrm>
                <a:off x="509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29" name="Rectangle 1176"/>
              <p:cNvSpPr>
                <a:spLocks noChangeArrowheads="1"/>
              </p:cNvSpPr>
              <p:nvPr/>
            </p:nvSpPr>
            <p:spPr bwMode="auto">
              <a:xfrm>
                <a:off x="513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30" name="Rectangle 1177"/>
              <p:cNvSpPr>
                <a:spLocks noChangeArrowheads="1"/>
              </p:cNvSpPr>
              <p:nvPr/>
            </p:nvSpPr>
            <p:spPr bwMode="auto">
              <a:xfrm>
                <a:off x="515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31" name="Rectangle 1178"/>
              <p:cNvSpPr>
                <a:spLocks noChangeArrowheads="1"/>
              </p:cNvSpPr>
              <p:nvPr/>
            </p:nvSpPr>
            <p:spPr bwMode="auto">
              <a:xfrm>
                <a:off x="504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32" name="Rectangle 1179"/>
              <p:cNvSpPr>
                <a:spLocks noChangeArrowheads="1"/>
              </p:cNvSpPr>
              <p:nvPr/>
            </p:nvSpPr>
            <p:spPr bwMode="auto">
              <a:xfrm>
                <a:off x="509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3" name="Rectangle 1180"/>
              <p:cNvSpPr>
                <a:spLocks noChangeArrowheads="1"/>
              </p:cNvSpPr>
              <p:nvPr/>
            </p:nvSpPr>
            <p:spPr bwMode="auto">
              <a:xfrm>
                <a:off x="515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34" name="Rectangle 1181"/>
              <p:cNvSpPr>
                <a:spLocks noChangeArrowheads="1"/>
              </p:cNvSpPr>
              <p:nvPr/>
            </p:nvSpPr>
            <p:spPr bwMode="auto">
              <a:xfrm>
                <a:off x="504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5" name="Rectangle 1182"/>
              <p:cNvSpPr>
                <a:spLocks noChangeArrowheads="1"/>
              </p:cNvSpPr>
              <p:nvPr/>
            </p:nvSpPr>
            <p:spPr bwMode="auto">
              <a:xfrm>
                <a:off x="509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6" name="Rectangle 1183"/>
              <p:cNvSpPr>
                <a:spLocks noChangeArrowheads="1"/>
              </p:cNvSpPr>
              <p:nvPr/>
            </p:nvSpPr>
            <p:spPr bwMode="auto">
              <a:xfrm>
                <a:off x="513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37" name="Rectangle 1184"/>
              <p:cNvSpPr>
                <a:spLocks noChangeArrowheads="1"/>
              </p:cNvSpPr>
              <p:nvPr/>
            </p:nvSpPr>
            <p:spPr bwMode="auto">
              <a:xfrm>
                <a:off x="507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8" name="Rectangle 1185"/>
              <p:cNvSpPr>
                <a:spLocks noChangeArrowheads="1"/>
              </p:cNvSpPr>
              <p:nvPr/>
            </p:nvSpPr>
            <p:spPr bwMode="auto">
              <a:xfrm>
                <a:off x="511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39" name="Rectangle 1186"/>
              <p:cNvSpPr>
                <a:spLocks noChangeArrowheads="1"/>
              </p:cNvSpPr>
              <p:nvPr/>
            </p:nvSpPr>
            <p:spPr bwMode="auto">
              <a:xfrm>
                <a:off x="515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0" name="Rectangle 1187"/>
              <p:cNvSpPr>
                <a:spLocks noChangeArrowheads="1"/>
              </p:cNvSpPr>
              <p:nvPr/>
            </p:nvSpPr>
            <p:spPr bwMode="auto">
              <a:xfrm>
                <a:off x="504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1" name="Rectangle 1188"/>
              <p:cNvSpPr>
                <a:spLocks noChangeArrowheads="1"/>
              </p:cNvSpPr>
              <p:nvPr/>
            </p:nvSpPr>
            <p:spPr bwMode="auto">
              <a:xfrm>
                <a:off x="509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2" name="Rectangle 1189"/>
              <p:cNvSpPr>
                <a:spLocks noChangeArrowheads="1"/>
              </p:cNvSpPr>
              <p:nvPr/>
            </p:nvSpPr>
            <p:spPr bwMode="auto">
              <a:xfrm>
                <a:off x="5178"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3" name="Rectangle 1190"/>
              <p:cNvSpPr>
                <a:spLocks noChangeArrowheads="1"/>
              </p:cNvSpPr>
              <p:nvPr/>
            </p:nvSpPr>
            <p:spPr bwMode="auto">
              <a:xfrm>
                <a:off x="5200"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4" name="Rectangle 1191"/>
              <p:cNvSpPr>
                <a:spLocks noChangeArrowheads="1"/>
              </p:cNvSpPr>
              <p:nvPr/>
            </p:nvSpPr>
            <p:spPr bwMode="auto">
              <a:xfrm>
                <a:off x="5244"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5" name="Rectangle 1192"/>
              <p:cNvSpPr>
                <a:spLocks noChangeArrowheads="1"/>
              </p:cNvSpPr>
              <p:nvPr/>
            </p:nvSpPr>
            <p:spPr bwMode="auto">
              <a:xfrm>
                <a:off x="5264" y="93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6" name="Rectangle 1193"/>
              <p:cNvSpPr>
                <a:spLocks noChangeArrowheads="1"/>
              </p:cNvSpPr>
              <p:nvPr/>
            </p:nvSpPr>
            <p:spPr bwMode="auto">
              <a:xfrm>
                <a:off x="5286" y="93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7" name="Rectangle 1194"/>
              <p:cNvSpPr>
                <a:spLocks noChangeArrowheads="1"/>
              </p:cNvSpPr>
              <p:nvPr/>
            </p:nvSpPr>
            <p:spPr bwMode="auto">
              <a:xfrm>
                <a:off x="5178"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48" name="Rectangle 1195"/>
              <p:cNvSpPr>
                <a:spLocks noChangeArrowheads="1"/>
              </p:cNvSpPr>
              <p:nvPr/>
            </p:nvSpPr>
            <p:spPr bwMode="auto">
              <a:xfrm>
                <a:off x="5222" y="99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49" name="Rectangle 1196"/>
              <p:cNvSpPr>
                <a:spLocks noChangeArrowheads="1"/>
              </p:cNvSpPr>
              <p:nvPr/>
            </p:nvSpPr>
            <p:spPr bwMode="auto">
              <a:xfrm>
                <a:off x="5264" y="99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0" name="Rectangle 1197"/>
              <p:cNvSpPr>
                <a:spLocks noChangeArrowheads="1"/>
              </p:cNvSpPr>
              <p:nvPr/>
            </p:nvSpPr>
            <p:spPr bwMode="auto">
              <a:xfrm>
                <a:off x="5200" y="1047"/>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951" name="Rectangle 1198"/>
              <p:cNvSpPr>
                <a:spLocks noChangeArrowheads="1"/>
              </p:cNvSpPr>
              <p:nvPr/>
            </p:nvSpPr>
            <p:spPr bwMode="auto">
              <a:xfrm>
                <a:off x="5286" y="104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2" name="Rectangle 1199"/>
              <p:cNvSpPr>
                <a:spLocks noChangeArrowheads="1"/>
              </p:cNvSpPr>
              <p:nvPr/>
            </p:nvSpPr>
            <p:spPr bwMode="auto">
              <a:xfrm>
                <a:off x="5178" y="110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3" name="Rectangle 1200"/>
              <p:cNvSpPr>
                <a:spLocks noChangeArrowheads="1"/>
              </p:cNvSpPr>
              <p:nvPr/>
            </p:nvSpPr>
            <p:spPr bwMode="auto">
              <a:xfrm>
                <a:off x="5244" y="1103"/>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954" name="Rectangle 1201"/>
              <p:cNvSpPr>
                <a:spLocks noChangeArrowheads="1"/>
              </p:cNvSpPr>
              <p:nvPr/>
            </p:nvSpPr>
            <p:spPr bwMode="auto">
              <a:xfrm>
                <a:off x="5286" y="110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955" name="Rectangle 1202"/>
              <p:cNvSpPr>
                <a:spLocks noChangeArrowheads="1"/>
              </p:cNvSpPr>
              <p:nvPr/>
            </p:nvSpPr>
            <p:spPr bwMode="auto">
              <a:xfrm>
                <a:off x="5178" y="1161"/>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6" name="Rectangle 1203"/>
              <p:cNvSpPr>
                <a:spLocks noChangeArrowheads="1"/>
              </p:cNvSpPr>
              <p:nvPr/>
            </p:nvSpPr>
            <p:spPr bwMode="auto">
              <a:xfrm>
                <a:off x="5200" y="1161"/>
                <a:ext cx="34" cy="30"/>
              </a:xfrm>
              <a:prstGeom prst="rect">
                <a:avLst/>
              </a:prstGeom>
              <a:grpFill/>
              <a:ln>
                <a:noFill/>
              </a:ln>
            </p:spPr>
            <p:txBody>
              <a:bodyPr vert="horz" wrap="square" lIns="91440" tIns="45720" rIns="91440" bIns="45720" numCol="1" anchor="t" anchorCtr="0" compatLnSpc="1"/>
              <a:lstStyle/>
              <a:p>
                <a:endParaRPr lang="zh-CN" altLang="en-US"/>
              </a:p>
            </p:txBody>
          </p:sp>
          <p:sp>
            <p:nvSpPr>
              <p:cNvPr id="957" name="Rectangle 1204"/>
              <p:cNvSpPr>
                <a:spLocks noChangeArrowheads="1"/>
              </p:cNvSpPr>
              <p:nvPr/>
            </p:nvSpPr>
            <p:spPr bwMode="auto">
              <a:xfrm>
                <a:off x="5244"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8" name="Rectangle 1205"/>
              <p:cNvSpPr>
                <a:spLocks noChangeArrowheads="1"/>
              </p:cNvSpPr>
              <p:nvPr/>
            </p:nvSpPr>
            <p:spPr bwMode="auto">
              <a:xfrm>
                <a:off x="5286" y="1161"/>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59" name="Rectangle 1206"/>
              <p:cNvSpPr>
                <a:spLocks noChangeArrowheads="1"/>
              </p:cNvSpPr>
              <p:nvPr/>
            </p:nvSpPr>
            <p:spPr bwMode="auto">
              <a:xfrm>
                <a:off x="5178" y="1217"/>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960" name="Rectangle 1207"/>
              <p:cNvSpPr>
                <a:spLocks noChangeArrowheads="1"/>
              </p:cNvSpPr>
              <p:nvPr/>
            </p:nvSpPr>
            <p:spPr bwMode="auto">
              <a:xfrm>
                <a:off x="5222" y="1217"/>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961" name="Rectangle 1208"/>
              <p:cNvSpPr>
                <a:spLocks noChangeArrowheads="1"/>
              </p:cNvSpPr>
              <p:nvPr/>
            </p:nvSpPr>
            <p:spPr bwMode="auto">
              <a:xfrm>
                <a:off x="5242" y="1217"/>
                <a:ext cx="36" cy="30"/>
              </a:xfrm>
              <a:prstGeom prst="rect">
                <a:avLst/>
              </a:prstGeom>
              <a:grpFill/>
              <a:ln>
                <a:noFill/>
              </a:ln>
            </p:spPr>
            <p:txBody>
              <a:bodyPr vert="horz" wrap="square" lIns="91440" tIns="45720" rIns="91440" bIns="45720" numCol="1" anchor="t" anchorCtr="0" compatLnSpc="1"/>
              <a:lstStyle/>
              <a:p>
                <a:endParaRPr lang="zh-CN" altLang="en-US"/>
              </a:p>
            </p:txBody>
          </p:sp>
          <p:sp>
            <p:nvSpPr>
              <p:cNvPr id="962" name="Rectangle 1209"/>
              <p:cNvSpPr>
                <a:spLocks noChangeArrowheads="1"/>
              </p:cNvSpPr>
              <p:nvPr/>
            </p:nvSpPr>
            <p:spPr bwMode="auto">
              <a:xfrm>
                <a:off x="5200"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3" name="Rectangle 1210"/>
              <p:cNvSpPr>
                <a:spLocks noChangeArrowheads="1"/>
              </p:cNvSpPr>
              <p:nvPr/>
            </p:nvSpPr>
            <p:spPr bwMode="auto">
              <a:xfrm>
                <a:off x="5264" y="1273"/>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964" name="Rectangle 1211"/>
              <p:cNvSpPr>
                <a:spLocks noChangeArrowheads="1"/>
              </p:cNvSpPr>
              <p:nvPr/>
            </p:nvSpPr>
            <p:spPr bwMode="auto">
              <a:xfrm>
                <a:off x="5286" y="1273"/>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965" name="Rectangle 1212"/>
              <p:cNvSpPr>
                <a:spLocks noChangeArrowheads="1"/>
              </p:cNvSpPr>
              <p:nvPr/>
            </p:nvSpPr>
            <p:spPr bwMode="auto">
              <a:xfrm>
                <a:off x="5178" y="1330"/>
                <a:ext cx="14" cy="30"/>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373" name="Group 1414"/>
            <p:cNvGrpSpPr/>
            <p:nvPr/>
          </p:nvGrpSpPr>
          <p:grpSpPr bwMode="auto">
            <a:xfrm>
              <a:off x="-3529332" y="-1031875"/>
              <a:ext cx="676299" cy="3252788"/>
              <a:chOff x="5048" y="937"/>
              <a:chExt cx="426" cy="2049"/>
            </a:xfrm>
            <a:grpFill/>
          </p:grpSpPr>
          <p:sp>
            <p:nvSpPr>
              <p:cNvPr id="566" name="Rectangle 1214"/>
              <p:cNvSpPr>
                <a:spLocks noChangeArrowheads="1"/>
              </p:cNvSpPr>
              <p:nvPr/>
            </p:nvSpPr>
            <p:spPr bwMode="auto">
              <a:xfrm>
                <a:off x="5222"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7" name="Rectangle 1215"/>
              <p:cNvSpPr>
                <a:spLocks noChangeArrowheads="1"/>
              </p:cNvSpPr>
              <p:nvPr/>
            </p:nvSpPr>
            <p:spPr bwMode="auto">
              <a:xfrm>
                <a:off x="5286" y="133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68" name="Rectangle 1216"/>
              <p:cNvSpPr>
                <a:spLocks noChangeArrowheads="1"/>
              </p:cNvSpPr>
              <p:nvPr/>
            </p:nvSpPr>
            <p:spPr bwMode="auto">
              <a:xfrm>
                <a:off x="5200"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69" name="Rectangle 1217"/>
              <p:cNvSpPr>
                <a:spLocks noChangeArrowheads="1"/>
              </p:cNvSpPr>
              <p:nvPr/>
            </p:nvSpPr>
            <p:spPr bwMode="auto">
              <a:xfrm>
                <a:off x="5264" y="138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0" name="Rectangle 1218"/>
              <p:cNvSpPr>
                <a:spLocks noChangeArrowheads="1"/>
              </p:cNvSpPr>
              <p:nvPr/>
            </p:nvSpPr>
            <p:spPr bwMode="auto">
              <a:xfrm>
                <a:off x="5286" y="13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1" name="Rectangle 1219"/>
              <p:cNvSpPr>
                <a:spLocks noChangeArrowheads="1"/>
              </p:cNvSpPr>
              <p:nvPr/>
            </p:nvSpPr>
            <p:spPr bwMode="auto">
              <a:xfrm>
                <a:off x="5244"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2" name="Rectangle 1220"/>
              <p:cNvSpPr>
                <a:spLocks noChangeArrowheads="1"/>
              </p:cNvSpPr>
              <p:nvPr/>
            </p:nvSpPr>
            <p:spPr bwMode="auto">
              <a:xfrm>
                <a:off x="5286" y="144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3" name="Rectangle 1221"/>
              <p:cNvSpPr>
                <a:spLocks noChangeArrowheads="1"/>
              </p:cNvSpPr>
              <p:nvPr/>
            </p:nvSpPr>
            <p:spPr bwMode="auto">
              <a:xfrm>
                <a:off x="5244" y="1498"/>
                <a:ext cx="34" cy="32"/>
              </a:xfrm>
              <a:prstGeom prst="rect">
                <a:avLst/>
              </a:prstGeom>
              <a:grpFill/>
              <a:ln>
                <a:noFill/>
              </a:ln>
            </p:spPr>
            <p:txBody>
              <a:bodyPr vert="horz" wrap="square" lIns="91440" tIns="45720" rIns="91440" bIns="45720" numCol="1" anchor="t" anchorCtr="0" compatLnSpc="1"/>
              <a:lstStyle/>
              <a:p>
                <a:endParaRPr lang="zh-CN" altLang="en-US"/>
              </a:p>
            </p:txBody>
          </p:sp>
          <p:sp>
            <p:nvSpPr>
              <p:cNvPr id="574" name="Rectangle 1222"/>
              <p:cNvSpPr>
                <a:spLocks noChangeArrowheads="1"/>
              </p:cNvSpPr>
              <p:nvPr/>
            </p:nvSpPr>
            <p:spPr bwMode="auto">
              <a:xfrm>
                <a:off x="5286" y="1498"/>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Rectangle 1223"/>
              <p:cNvSpPr>
                <a:spLocks noChangeArrowheads="1"/>
              </p:cNvSpPr>
              <p:nvPr/>
            </p:nvSpPr>
            <p:spPr bwMode="auto">
              <a:xfrm>
                <a:off x="5134" y="1554"/>
                <a:ext cx="58" cy="32"/>
              </a:xfrm>
              <a:prstGeom prst="rect">
                <a:avLst/>
              </a:prstGeom>
              <a:grpFill/>
              <a:ln>
                <a:noFill/>
              </a:ln>
            </p:spPr>
            <p:txBody>
              <a:bodyPr vert="horz" wrap="square" lIns="91440" tIns="45720" rIns="91440" bIns="45720" numCol="1" anchor="t" anchorCtr="0" compatLnSpc="1"/>
              <a:lstStyle/>
              <a:p>
                <a:endParaRPr lang="zh-CN" altLang="en-US"/>
              </a:p>
            </p:txBody>
          </p:sp>
          <p:sp>
            <p:nvSpPr>
              <p:cNvPr id="576" name="Rectangle 1224"/>
              <p:cNvSpPr>
                <a:spLocks noChangeArrowheads="1"/>
              </p:cNvSpPr>
              <p:nvPr/>
            </p:nvSpPr>
            <p:spPr bwMode="auto">
              <a:xfrm>
                <a:off x="5244"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7" name="Rectangle 1225"/>
              <p:cNvSpPr>
                <a:spLocks noChangeArrowheads="1"/>
              </p:cNvSpPr>
              <p:nvPr/>
            </p:nvSpPr>
            <p:spPr bwMode="auto">
              <a:xfrm>
                <a:off x="5286" y="1554"/>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8" name="Rectangle 1226"/>
              <p:cNvSpPr>
                <a:spLocks noChangeArrowheads="1"/>
              </p:cNvSpPr>
              <p:nvPr/>
            </p:nvSpPr>
            <p:spPr bwMode="auto">
              <a:xfrm>
                <a:off x="5200"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79" name="Rectangle 1227"/>
              <p:cNvSpPr>
                <a:spLocks noChangeArrowheads="1"/>
              </p:cNvSpPr>
              <p:nvPr/>
            </p:nvSpPr>
            <p:spPr bwMode="auto">
              <a:xfrm>
                <a:off x="5222" y="161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0" name="Rectangle 1228"/>
              <p:cNvSpPr>
                <a:spLocks noChangeArrowheads="1"/>
              </p:cNvSpPr>
              <p:nvPr/>
            </p:nvSpPr>
            <p:spPr bwMode="auto">
              <a:xfrm>
                <a:off x="5266" y="1610"/>
                <a:ext cx="3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1" name="Rectangle 1229"/>
              <p:cNvSpPr>
                <a:spLocks noChangeArrowheads="1"/>
              </p:cNvSpPr>
              <p:nvPr/>
            </p:nvSpPr>
            <p:spPr bwMode="auto">
              <a:xfrm>
                <a:off x="5200"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2" name="Rectangle 1230"/>
              <p:cNvSpPr>
                <a:spLocks noChangeArrowheads="1"/>
              </p:cNvSpPr>
              <p:nvPr/>
            </p:nvSpPr>
            <p:spPr bwMode="auto">
              <a:xfrm>
                <a:off x="5244"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3" name="Rectangle 1231"/>
              <p:cNvSpPr>
                <a:spLocks noChangeArrowheads="1"/>
              </p:cNvSpPr>
              <p:nvPr/>
            </p:nvSpPr>
            <p:spPr bwMode="auto">
              <a:xfrm>
                <a:off x="5264" y="1666"/>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584" name="Rectangle 1232"/>
              <p:cNvSpPr>
                <a:spLocks noChangeArrowheads="1"/>
              </p:cNvSpPr>
              <p:nvPr/>
            </p:nvSpPr>
            <p:spPr bwMode="auto">
              <a:xfrm>
                <a:off x="5286" y="166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5" name="Rectangle 1233"/>
              <p:cNvSpPr>
                <a:spLocks noChangeArrowheads="1"/>
              </p:cNvSpPr>
              <p:nvPr/>
            </p:nvSpPr>
            <p:spPr bwMode="auto">
              <a:xfrm>
                <a:off x="5200" y="1722"/>
                <a:ext cx="56" cy="32"/>
              </a:xfrm>
              <a:prstGeom prst="rect">
                <a:avLst/>
              </a:prstGeom>
              <a:grpFill/>
              <a:ln>
                <a:noFill/>
              </a:ln>
            </p:spPr>
            <p:txBody>
              <a:bodyPr vert="horz" wrap="square" lIns="91440" tIns="45720" rIns="91440" bIns="45720" numCol="1" anchor="t" anchorCtr="0" compatLnSpc="1"/>
              <a:lstStyle/>
              <a:p>
                <a:endParaRPr lang="zh-CN" altLang="en-US"/>
              </a:p>
            </p:txBody>
          </p:sp>
          <p:sp>
            <p:nvSpPr>
              <p:cNvPr id="586" name="Rectangle 1234"/>
              <p:cNvSpPr>
                <a:spLocks noChangeArrowheads="1"/>
              </p:cNvSpPr>
              <p:nvPr/>
            </p:nvSpPr>
            <p:spPr bwMode="auto">
              <a:xfrm>
                <a:off x="5286" y="172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587" name="Rectangle 1235"/>
              <p:cNvSpPr>
                <a:spLocks noChangeArrowheads="1"/>
              </p:cNvSpPr>
              <p:nvPr/>
            </p:nvSpPr>
            <p:spPr bwMode="auto">
              <a:xfrm>
                <a:off x="5178" y="1780"/>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88" name="Rectangle 1236"/>
              <p:cNvSpPr>
                <a:spLocks noChangeArrowheads="1"/>
              </p:cNvSpPr>
              <p:nvPr/>
            </p:nvSpPr>
            <p:spPr bwMode="auto">
              <a:xfrm>
                <a:off x="5286" y="1780"/>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89" name="Rectangle 1237"/>
              <p:cNvSpPr>
                <a:spLocks noChangeArrowheads="1"/>
              </p:cNvSpPr>
              <p:nvPr/>
            </p:nvSpPr>
            <p:spPr bwMode="auto">
              <a:xfrm>
                <a:off x="5178" y="1836"/>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0" name="Rectangle 1238"/>
              <p:cNvSpPr>
                <a:spLocks noChangeArrowheads="1"/>
              </p:cNvSpPr>
              <p:nvPr/>
            </p:nvSpPr>
            <p:spPr bwMode="auto">
              <a:xfrm>
                <a:off x="5200"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1" name="Rectangle 1239"/>
              <p:cNvSpPr>
                <a:spLocks noChangeArrowheads="1"/>
              </p:cNvSpPr>
              <p:nvPr/>
            </p:nvSpPr>
            <p:spPr bwMode="auto">
              <a:xfrm>
                <a:off x="5244" y="183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2" name="Rectangle 1240"/>
              <p:cNvSpPr>
                <a:spLocks noChangeArrowheads="1"/>
              </p:cNvSpPr>
              <p:nvPr/>
            </p:nvSpPr>
            <p:spPr bwMode="auto">
              <a:xfrm>
                <a:off x="5266" y="1836"/>
                <a:ext cx="3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3" name="Rectangle 1241"/>
              <p:cNvSpPr>
                <a:spLocks noChangeArrowheads="1"/>
              </p:cNvSpPr>
              <p:nvPr/>
            </p:nvSpPr>
            <p:spPr bwMode="auto">
              <a:xfrm>
                <a:off x="5222"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4" name="Rectangle 1242"/>
              <p:cNvSpPr>
                <a:spLocks noChangeArrowheads="1"/>
              </p:cNvSpPr>
              <p:nvPr/>
            </p:nvSpPr>
            <p:spPr bwMode="auto">
              <a:xfrm>
                <a:off x="5264" y="1892"/>
                <a:ext cx="14" cy="30"/>
              </a:xfrm>
              <a:prstGeom prst="rect">
                <a:avLst/>
              </a:prstGeom>
              <a:grpFill/>
              <a:ln>
                <a:noFill/>
              </a:ln>
            </p:spPr>
            <p:txBody>
              <a:bodyPr vert="horz" wrap="square" lIns="91440" tIns="45720" rIns="91440" bIns="45720" numCol="1" anchor="t" anchorCtr="0" compatLnSpc="1"/>
              <a:lstStyle/>
              <a:p>
                <a:endParaRPr lang="zh-CN" altLang="en-US"/>
              </a:p>
            </p:txBody>
          </p:sp>
          <p:sp>
            <p:nvSpPr>
              <p:cNvPr id="595" name="Rectangle 1243"/>
              <p:cNvSpPr>
                <a:spLocks noChangeArrowheads="1"/>
              </p:cNvSpPr>
              <p:nvPr/>
            </p:nvSpPr>
            <p:spPr bwMode="auto">
              <a:xfrm>
                <a:off x="5286" y="1892"/>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596" name="Rectangle 1244"/>
              <p:cNvSpPr>
                <a:spLocks noChangeArrowheads="1"/>
              </p:cNvSpPr>
              <p:nvPr/>
            </p:nvSpPr>
            <p:spPr bwMode="auto">
              <a:xfrm>
                <a:off x="5178" y="1948"/>
                <a:ext cx="14" cy="31"/>
              </a:xfrm>
              <a:prstGeom prst="rect">
                <a:avLst/>
              </a:prstGeom>
              <a:grpFill/>
              <a:ln>
                <a:noFill/>
              </a:ln>
            </p:spPr>
            <p:txBody>
              <a:bodyPr vert="horz" wrap="square" lIns="91440" tIns="45720" rIns="91440" bIns="45720" numCol="1" anchor="t" anchorCtr="0" compatLnSpc="1"/>
              <a:lstStyle/>
              <a:p>
                <a:endParaRPr lang="zh-CN" altLang="en-US"/>
              </a:p>
            </p:txBody>
          </p:sp>
          <p:sp>
            <p:nvSpPr>
              <p:cNvPr id="597" name="Rectangle 1245"/>
              <p:cNvSpPr>
                <a:spLocks noChangeArrowheads="1"/>
              </p:cNvSpPr>
              <p:nvPr/>
            </p:nvSpPr>
            <p:spPr bwMode="auto">
              <a:xfrm>
                <a:off x="5200"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8" name="Rectangle 1246"/>
              <p:cNvSpPr>
                <a:spLocks noChangeArrowheads="1"/>
              </p:cNvSpPr>
              <p:nvPr/>
            </p:nvSpPr>
            <p:spPr bwMode="auto">
              <a:xfrm>
                <a:off x="5222"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599" name="Rectangle 1247"/>
              <p:cNvSpPr>
                <a:spLocks noChangeArrowheads="1"/>
              </p:cNvSpPr>
              <p:nvPr/>
            </p:nvSpPr>
            <p:spPr bwMode="auto">
              <a:xfrm>
                <a:off x="5286" y="1948"/>
                <a:ext cx="12" cy="31"/>
              </a:xfrm>
              <a:prstGeom prst="rect">
                <a:avLst/>
              </a:prstGeom>
              <a:grpFill/>
              <a:ln>
                <a:noFill/>
              </a:ln>
            </p:spPr>
            <p:txBody>
              <a:bodyPr vert="horz" wrap="square" lIns="91440" tIns="45720" rIns="91440" bIns="45720" numCol="1" anchor="t" anchorCtr="0" compatLnSpc="1"/>
              <a:lstStyle/>
              <a:p>
                <a:endParaRPr lang="zh-CN" altLang="en-US"/>
              </a:p>
            </p:txBody>
          </p:sp>
          <p:sp>
            <p:nvSpPr>
              <p:cNvPr id="600" name="Rectangle 1248"/>
              <p:cNvSpPr>
                <a:spLocks noChangeArrowheads="1"/>
              </p:cNvSpPr>
              <p:nvPr/>
            </p:nvSpPr>
            <p:spPr bwMode="auto">
              <a:xfrm>
                <a:off x="5178"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1" name="Rectangle 1249"/>
              <p:cNvSpPr>
                <a:spLocks noChangeArrowheads="1"/>
              </p:cNvSpPr>
              <p:nvPr/>
            </p:nvSpPr>
            <p:spPr bwMode="auto">
              <a:xfrm>
                <a:off x="5222" y="200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Rectangle 1250"/>
              <p:cNvSpPr>
                <a:spLocks noChangeArrowheads="1"/>
              </p:cNvSpPr>
              <p:nvPr/>
            </p:nvSpPr>
            <p:spPr bwMode="auto">
              <a:xfrm>
                <a:off x="5264" y="200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3" name="Rectangle 1251"/>
              <p:cNvSpPr>
                <a:spLocks noChangeArrowheads="1"/>
              </p:cNvSpPr>
              <p:nvPr/>
            </p:nvSpPr>
            <p:spPr bwMode="auto">
              <a:xfrm>
                <a:off x="5200"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4" name="Rectangle 1252"/>
              <p:cNvSpPr>
                <a:spLocks noChangeArrowheads="1"/>
              </p:cNvSpPr>
              <p:nvPr/>
            </p:nvSpPr>
            <p:spPr bwMode="auto">
              <a:xfrm>
                <a:off x="5244"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5" name="Rectangle 1253"/>
              <p:cNvSpPr>
                <a:spLocks noChangeArrowheads="1"/>
              </p:cNvSpPr>
              <p:nvPr/>
            </p:nvSpPr>
            <p:spPr bwMode="auto">
              <a:xfrm>
                <a:off x="5286" y="206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6" name="Rectangle 1254"/>
              <p:cNvSpPr>
                <a:spLocks noChangeArrowheads="1"/>
              </p:cNvSpPr>
              <p:nvPr/>
            </p:nvSpPr>
            <p:spPr bwMode="auto">
              <a:xfrm>
                <a:off x="5178" y="2117"/>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07" name="Rectangle 1255"/>
              <p:cNvSpPr>
                <a:spLocks noChangeArrowheads="1"/>
              </p:cNvSpPr>
              <p:nvPr/>
            </p:nvSpPr>
            <p:spPr bwMode="auto">
              <a:xfrm>
                <a:off x="5222"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8" name="Rectangle 1256"/>
              <p:cNvSpPr>
                <a:spLocks noChangeArrowheads="1"/>
              </p:cNvSpPr>
              <p:nvPr/>
            </p:nvSpPr>
            <p:spPr bwMode="auto">
              <a:xfrm>
                <a:off x="5286" y="2117"/>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09" name="Rectangle 1257"/>
              <p:cNvSpPr>
                <a:spLocks noChangeArrowheads="1"/>
              </p:cNvSpPr>
              <p:nvPr/>
            </p:nvSpPr>
            <p:spPr bwMode="auto">
              <a:xfrm>
                <a:off x="509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0" name="Rectangle 1258"/>
              <p:cNvSpPr>
                <a:spLocks noChangeArrowheads="1"/>
              </p:cNvSpPr>
              <p:nvPr/>
            </p:nvSpPr>
            <p:spPr bwMode="auto">
              <a:xfrm>
                <a:off x="5156"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1" name="Rectangle 1259"/>
              <p:cNvSpPr>
                <a:spLocks noChangeArrowheads="1"/>
              </p:cNvSpPr>
              <p:nvPr/>
            </p:nvSpPr>
            <p:spPr bwMode="auto">
              <a:xfrm>
                <a:off x="5178" y="2171"/>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2" name="Rectangle 1260"/>
              <p:cNvSpPr>
                <a:spLocks noChangeArrowheads="1"/>
              </p:cNvSpPr>
              <p:nvPr/>
            </p:nvSpPr>
            <p:spPr bwMode="auto">
              <a:xfrm>
                <a:off x="5222" y="2171"/>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3" name="Rectangle 1261"/>
              <p:cNvSpPr>
                <a:spLocks noChangeArrowheads="1"/>
              </p:cNvSpPr>
              <p:nvPr/>
            </p:nvSpPr>
            <p:spPr bwMode="auto">
              <a:xfrm>
                <a:off x="504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4" name="Rectangle 1262"/>
              <p:cNvSpPr>
                <a:spLocks noChangeArrowheads="1"/>
              </p:cNvSpPr>
              <p:nvPr/>
            </p:nvSpPr>
            <p:spPr bwMode="auto">
              <a:xfrm>
                <a:off x="5070"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5" name="Rectangle 1263"/>
              <p:cNvSpPr>
                <a:spLocks noChangeArrowheads="1"/>
              </p:cNvSpPr>
              <p:nvPr/>
            </p:nvSpPr>
            <p:spPr bwMode="auto">
              <a:xfrm>
                <a:off x="5134"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Rectangle 1264"/>
              <p:cNvSpPr>
                <a:spLocks noChangeArrowheads="1"/>
              </p:cNvSpPr>
              <p:nvPr/>
            </p:nvSpPr>
            <p:spPr bwMode="auto">
              <a:xfrm>
                <a:off x="5178" y="22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17" name="Rectangle 1265"/>
              <p:cNvSpPr>
                <a:spLocks noChangeArrowheads="1"/>
              </p:cNvSpPr>
              <p:nvPr/>
            </p:nvSpPr>
            <p:spPr bwMode="auto">
              <a:xfrm>
                <a:off x="5286" y="22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8" name="Rectangle 1266"/>
              <p:cNvSpPr>
                <a:spLocks noChangeArrowheads="1"/>
              </p:cNvSpPr>
              <p:nvPr/>
            </p:nvSpPr>
            <p:spPr bwMode="auto">
              <a:xfrm>
                <a:off x="515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19" name="Rectangle 1267"/>
              <p:cNvSpPr>
                <a:spLocks noChangeArrowheads="1"/>
              </p:cNvSpPr>
              <p:nvPr/>
            </p:nvSpPr>
            <p:spPr bwMode="auto">
              <a:xfrm>
                <a:off x="5114"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0" name="Rectangle 1268"/>
              <p:cNvSpPr>
                <a:spLocks noChangeArrowheads="1"/>
              </p:cNvSpPr>
              <p:nvPr/>
            </p:nvSpPr>
            <p:spPr bwMode="auto">
              <a:xfrm>
                <a:off x="5264" y="22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1" name="Rectangle 1269"/>
              <p:cNvSpPr>
                <a:spLocks noChangeArrowheads="1"/>
              </p:cNvSpPr>
              <p:nvPr/>
            </p:nvSpPr>
            <p:spPr bwMode="auto">
              <a:xfrm>
                <a:off x="5286" y="22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2" name="Rectangle 1270"/>
              <p:cNvSpPr>
                <a:spLocks noChangeArrowheads="1"/>
              </p:cNvSpPr>
              <p:nvPr/>
            </p:nvSpPr>
            <p:spPr bwMode="auto">
              <a:xfrm>
                <a:off x="5200"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3" name="Rectangle 1271"/>
              <p:cNvSpPr>
                <a:spLocks noChangeArrowheads="1"/>
              </p:cNvSpPr>
              <p:nvPr/>
            </p:nvSpPr>
            <p:spPr bwMode="auto">
              <a:xfrm>
                <a:off x="5092"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Rectangle 1272"/>
              <p:cNvSpPr>
                <a:spLocks noChangeArrowheads="1"/>
              </p:cNvSpPr>
              <p:nvPr/>
            </p:nvSpPr>
            <p:spPr bwMode="auto">
              <a:xfrm>
                <a:off x="5244"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5" name="Rectangle 1273"/>
              <p:cNvSpPr>
                <a:spLocks noChangeArrowheads="1"/>
              </p:cNvSpPr>
              <p:nvPr/>
            </p:nvSpPr>
            <p:spPr bwMode="auto">
              <a:xfrm>
                <a:off x="5286" y="23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6" name="Rectangle 1274"/>
              <p:cNvSpPr>
                <a:spLocks noChangeArrowheads="1"/>
              </p:cNvSpPr>
              <p:nvPr/>
            </p:nvSpPr>
            <p:spPr bwMode="auto">
              <a:xfrm>
                <a:off x="5048" y="23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27" name="Rectangle 1275"/>
              <p:cNvSpPr>
                <a:spLocks noChangeArrowheads="1"/>
              </p:cNvSpPr>
              <p:nvPr/>
            </p:nvSpPr>
            <p:spPr bwMode="auto">
              <a:xfrm>
                <a:off x="511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8" name="Rectangle 1276"/>
              <p:cNvSpPr>
                <a:spLocks noChangeArrowheads="1"/>
              </p:cNvSpPr>
              <p:nvPr/>
            </p:nvSpPr>
            <p:spPr bwMode="auto">
              <a:xfrm>
                <a:off x="5070"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29" name="Rectangle 1277"/>
              <p:cNvSpPr>
                <a:spLocks noChangeArrowheads="1"/>
              </p:cNvSpPr>
              <p:nvPr/>
            </p:nvSpPr>
            <p:spPr bwMode="auto">
              <a:xfrm>
                <a:off x="5222"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0" name="Rectangle 1278"/>
              <p:cNvSpPr>
                <a:spLocks noChangeArrowheads="1"/>
              </p:cNvSpPr>
              <p:nvPr/>
            </p:nvSpPr>
            <p:spPr bwMode="auto">
              <a:xfrm>
                <a:off x="5244" y="23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1" name="Rectangle 1279"/>
              <p:cNvSpPr>
                <a:spLocks noChangeArrowheads="1"/>
              </p:cNvSpPr>
              <p:nvPr/>
            </p:nvSpPr>
            <p:spPr bwMode="auto">
              <a:xfrm>
                <a:off x="5048" y="242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2" name="Rectangle 1280"/>
              <p:cNvSpPr>
                <a:spLocks noChangeArrowheads="1"/>
              </p:cNvSpPr>
              <p:nvPr/>
            </p:nvSpPr>
            <p:spPr bwMode="auto">
              <a:xfrm>
                <a:off x="5200"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3" name="Rectangle 1281"/>
              <p:cNvSpPr>
                <a:spLocks noChangeArrowheads="1"/>
              </p:cNvSpPr>
              <p:nvPr/>
            </p:nvSpPr>
            <p:spPr bwMode="auto">
              <a:xfrm>
                <a:off x="5114"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4" name="Rectangle 1282"/>
              <p:cNvSpPr>
                <a:spLocks noChangeArrowheads="1"/>
              </p:cNvSpPr>
              <p:nvPr/>
            </p:nvSpPr>
            <p:spPr bwMode="auto">
              <a:xfrm>
                <a:off x="515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5" name="Rectangle 1283"/>
              <p:cNvSpPr>
                <a:spLocks noChangeArrowheads="1"/>
              </p:cNvSpPr>
              <p:nvPr/>
            </p:nvSpPr>
            <p:spPr bwMode="auto">
              <a:xfrm>
                <a:off x="5286" y="242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6" name="Rectangle 1284"/>
              <p:cNvSpPr>
                <a:spLocks noChangeArrowheads="1"/>
              </p:cNvSpPr>
              <p:nvPr/>
            </p:nvSpPr>
            <p:spPr bwMode="auto">
              <a:xfrm>
                <a:off x="504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37" name="Rectangle 1285"/>
              <p:cNvSpPr>
                <a:spLocks noChangeArrowheads="1"/>
              </p:cNvSpPr>
              <p:nvPr/>
            </p:nvSpPr>
            <p:spPr bwMode="auto">
              <a:xfrm>
                <a:off x="5200"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8" name="Rectangle 1286"/>
              <p:cNvSpPr>
                <a:spLocks noChangeArrowheads="1"/>
              </p:cNvSpPr>
              <p:nvPr/>
            </p:nvSpPr>
            <p:spPr bwMode="auto">
              <a:xfrm>
                <a:off x="5114"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39" name="Rectangle 1287"/>
              <p:cNvSpPr>
                <a:spLocks noChangeArrowheads="1"/>
              </p:cNvSpPr>
              <p:nvPr/>
            </p:nvSpPr>
            <p:spPr bwMode="auto">
              <a:xfrm>
                <a:off x="5178" y="2475"/>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0" name="Rectangle 1288"/>
              <p:cNvSpPr>
                <a:spLocks noChangeArrowheads="1"/>
              </p:cNvSpPr>
              <p:nvPr/>
            </p:nvSpPr>
            <p:spPr bwMode="auto">
              <a:xfrm>
                <a:off x="5286" y="2475"/>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1" name="Rectangle 1289"/>
              <p:cNvSpPr>
                <a:spLocks noChangeArrowheads="1"/>
              </p:cNvSpPr>
              <p:nvPr/>
            </p:nvSpPr>
            <p:spPr bwMode="auto">
              <a:xfrm>
                <a:off x="5200"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2" name="Rectangle 1290"/>
              <p:cNvSpPr>
                <a:spLocks noChangeArrowheads="1"/>
              </p:cNvSpPr>
              <p:nvPr/>
            </p:nvSpPr>
            <p:spPr bwMode="auto">
              <a:xfrm>
                <a:off x="5092"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3" name="Rectangle 1291"/>
              <p:cNvSpPr>
                <a:spLocks noChangeArrowheads="1"/>
              </p:cNvSpPr>
              <p:nvPr/>
            </p:nvSpPr>
            <p:spPr bwMode="auto">
              <a:xfrm>
                <a:off x="5156" y="2525"/>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44" name="Rectangle 1292"/>
              <p:cNvSpPr>
                <a:spLocks noChangeArrowheads="1"/>
              </p:cNvSpPr>
              <p:nvPr/>
            </p:nvSpPr>
            <p:spPr bwMode="auto">
              <a:xfrm>
                <a:off x="5048" y="2573"/>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45" name="Rectangle 1293"/>
              <p:cNvSpPr>
                <a:spLocks noChangeArrowheads="1"/>
              </p:cNvSpPr>
              <p:nvPr/>
            </p:nvSpPr>
            <p:spPr bwMode="auto">
              <a:xfrm>
                <a:off x="515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6" name="Rectangle 1294"/>
              <p:cNvSpPr>
                <a:spLocks noChangeArrowheads="1"/>
              </p:cNvSpPr>
              <p:nvPr/>
            </p:nvSpPr>
            <p:spPr bwMode="auto">
              <a:xfrm>
                <a:off x="5286" y="2573"/>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47" name="Rectangle 1295"/>
              <p:cNvSpPr>
                <a:spLocks noChangeArrowheads="1"/>
              </p:cNvSpPr>
              <p:nvPr/>
            </p:nvSpPr>
            <p:spPr bwMode="auto">
              <a:xfrm>
                <a:off x="5200"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8" name="Rectangle 1296"/>
              <p:cNvSpPr>
                <a:spLocks noChangeArrowheads="1"/>
              </p:cNvSpPr>
              <p:nvPr/>
            </p:nvSpPr>
            <p:spPr bwMode="auto">
              <a:xfrm>
                <a:off x="5114" y="2623"/>
                <a:ext cx="12" cy="33"/>
              </a:xfrm>
              <a:prstGeom prst="rect">
                <a:avLst/>
              </a:prstGeom>
              <a:grpFill/>
              <a:ln>
                <a:noFill/>
              </a:ln>
            </p:spPr>
            <p:txBody>
              <a:bodyPr vert="horz" wrap="square" lIns="91440" tIns="45720" rIns="91440" bIns="45720" numCol="1" anchor="t" anchorCtr="0" compatLnSpc="1"/>
              <a:lstStyle/>
              <a:p>
                <a:endParaRPr lang="zh-CN" altLang="en-US"/>
              </a:p>
            </p:txBody>
          </p:sp>
          <p:sp>
            <p:nvSpPr>
              <p:cNvPr id="649" name="Rectangle 1297"/>
              <p:cNvSpPr>
                <a:spLocks noChangeArrowheads="1"/>
              </p:cNvSpPr>
              <p:nvPr/>
            </p:nvSpPr>
            <p:spPr bwMode="auto">
              <a:xfrm>
                <a:off x="5048" y="2672"/>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0" name="Rectangle 1298"/>
              <p:cNvSpPr>
                <a:spLocks noChangeArrowheads="1"/>
              </p:cNvSpPr>
              <p:nvPr/>
            </p:nvSpPr>
            <p:spPr bwMode="auto">
              <a:xfrm>
                <a:off x="515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1" name="Rectangle 1299"/>
              <p:cNvSpPr>
                <a:spLocks noChangeArrowheads="1"/>
              </p:cNvSpPr>
              <p:nvPr/>
            </p:nvSpPr>
            <p:spPr bwMode="auto">
              <a:xfrm>
                <a:off x="5286" y="2672"/>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2" name="Rectangle 1300"/>
              <p:cNvSpPr>
                <a:spLocks noChangeArrowheads="1"/>
              </p:cNvSpPr>
              <p:nvPr/>
            </p:nvSpPr>
            <p:spPr bwMode="auto">
              <a:xfrm>
                <a:off x="5048" y="2730"/>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3" name="Rectangle 1301"/>
              <p:cNvSpPr>
                <a:spLocks noChangeArrowheads="1"/>
              </p:cNvSpPr>
              <p:nvPr/>
            </p:nvSpPr>
            <p:spPr bwMode="auto">
              <a:xfrm>
                <a:off x="5286" y="273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1302"/>
              <p:cNvSpPr>
                <a:spLocks noChangeArrowheads="1"/>
              </p:cNvSpPr>
              <p:nvPr/>
            </p:nvSpPr>
            <p:spPr bwMode="auto">
              <a:xfrm>
                <a:off x="515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Rectangle 1303"/>
              <p:cNvSpPr>
                <a:spLocks noChangeArrowheads="1"/>
              </p:cNvSpPr>
              <p:nvPr/>
            </p:nvSpPr>
            <p:spPr bwMode="auto">
              <a:xfrm>
                <a:off x="5286" y="2786"/>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6" name="Rectangle 1304"/>
              <p:cNvSpPr>
                <a:spLocks noChangeArrowheads="1"/>
              </p:cNvSpPr>
              <p:nvPr/>
            </p:nvSpPr>
            <p:spPr bwMode="auto">
              <a:xfrm>
                <a:off x="504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7" name="Rectangle 1305"/>
              <p:cNvSpPr>
                <a:spLocks noChangeArrowheads="1"/>
              </p:cNvSpPr>
              <p:nvPr/>
            </p:nvSpPr>
            <p:spPr bwMode="auto">
              <a:xfrm>
                <a:off x="5178" y="2844"/>
                <a:ext cx="14" cy="32"/>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Rectangle 1306"/>
              <p:cNvSpPr>
                <a:spLocks noChangeArrowheads="1"/>
              </p:cNvSpPr>
              <p:nvPr/>
            </p:nvSpPr>
            <p:spPr bwMode="auto">
              <a:xfrm>
                <a:off x="515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59" name="Rectangle 1307"/>
              <p:cNvSpPr>
                <a:spLocks noChangeArrowheads="1"/>
              </p:cNvSpPr>
              <p:nvPr/>
            </p:nvSpPr>
            <p:spPr bwMode="auto">
              <a:xfrm>
                <a:off x="5156" y="2956"/>
                <a:ext cx="12" cy="30"/>
              </a:xfrm>
              <a:prstGeom prst="rect">
                <a:avLst/>
              </a:prstGeom>
              <a:grpFill/>
              <a:ln>
                <a:noFill/>
              </a:ln>
            </p:spPr>
            <p:txBody>
              <a:bodyPr vert="horz" wrap="square" lIns="91440" tIns="45720" rIns="91440" bIns="45720" numCol="1" anchor="t" anchorCtr="0" compatLnSpc="1"/>
              <a:lstStyle/>
              <a:p>
                <a:endParaRPr lang="zh-CN" altLang="en-US"/>
              </a:p>
            </p:txBody>
          </p:sp>
          <p:sp>
            <p:nvSpPr>
              <p:cNvPr id="660" name="Rectangle 1308"/>
              <p:cNvSpPr>
                <a:spLocks noChangeArrowheads="1"/>
              </p:cNvSpPr>
              <p:nvPr/>
            </p:nvSpPr>
            <p:spPr bwMode="auto">
              <a:xfrm>
                <a:off x="5286" y="2900"/>
                <a:ext cx="12" cy="32"/>
              </a:xfrm>
              <a:prstGeom prst="rect">
                <a:avLst/>
              </a:prstGeom>
              <a:grpFill/>
              <a:ln>
                <a:noFill/>
              </a:ln>
            </p:spPr>
            <p:txBody>
              <a:bodyPr vert="horz" wrap="square" lIns="91440" tIns="45720" rIns="91440" bIns="45720" numCol="1" anchor="t" anchorCtr="0" compatLnSpc="1"/>
              <a:lstStyle/>
              <a:p>
                <a:endParaRPr lang="zh-CN" altLang="en-US"/>
              </a:p>
            </p:txBody>
          </p:sp>
          <p:sp>
            <p:nvSpPr>
              <p:cNvPr id="661" name="Freeform 1309"/>
              <p:cNvSpPr/>
              <p:nvPr/>
            </p:nvSpPr>
            <p:spPr bwMode="auto">
              <a:xfrm>
                <a:off x="5320" y="937"/>
                <a:ext cx="154" cy="348"/>
              </a:xfrm>
              <a:custGeom>
                <a:avLst/>
                <a:gdLst>
                  <a:gd name="T0" fmla="*/ 0 w 154"/>
                  <a:gd name="T1" fmla="*/ 0 h 348"/>
                  <a:gd name="T2" fmla="*/ 0 w 154"/>
                  <a:gd name="T3" fmla="*/ 30 h 348"/>
                  <a:gd name="T4" fmla="*/ 154 w 154"/>
                  <a:gd name="T5" fmla="*/ 348 h 348"/>
                  <a:gd name="T6" fmla="*/ 154 w 154"/>
                  <a:gd name="T7" fmla="*/ 334 h 348"/>
                  <a:gd name="T8" fmla="*/ 0 w 154"/>
                  <a:gd name="T9" fmla="*/ 0 h 348"/>
                </a:gdLst>
                <a:ahLst/>
                <a:cxnLst>
                  <a:cxn ang="0">
                    <a:pos x="T0" y="T1"/>
                  </a:cxn>
                  <a:cxn ang="0">
                    <a:pos x="T2" y="T3"/>
                  </a:cxn>
                  <a:cxn ang="0">
                    <a:pos x="T4" y="T5"/>
                  </a:cxn>
                  <a:cxn ang="0">
                    <a:pos x="T6" y="T7"/>
                  </a:cxn>
                  <a:cxn ang="0">
                    <a:pos x="T8" y="T9"/>
                  </a:cxn>
                </a:cxnLst>
                <a:rect l="0" t="0" r="r" b="b"/>
                <a:pathLst>
                  <a:path w="154" h="348">
                    <a:moveTo>
                      <a:pt x="0" y="0"/>
                    </a:moveTo>
                    <a:lnTo>
                      <a:pt x="0" y="30"/>
                    </a:lnTo>
                    <a:lnTo>
                      <a:pt x="154" y="348"/>
                    </a:lnTo>
                    <a:lnTo>
                      <a:pt x="154" y="33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1310"/>
              <p:cNvSpPr/>
              <p:nvPr/>
            </p:nvSpPr>
            <p:spPr bwMode="auto">
              <a:xfrm>
                <a:off x="5320" y="993"/>
                <a:ext cx="54" cy="136"/>
              </a:xfrm>
              <a:custGeom>
                <a:avLst/>
                <a:gdLst>
                  <a:gd name="T0" fmla="*/ 0 w 54"/>
                  <a:gd name="T1" fmla="*/ 0 h 136"/>
                  <a:gd name="T2" fmla="*/ 54 w 54"/>
                  <a:gd name="T3" fmla="*/ 110 h 136"/>
                  <a:gd name="T4" fmla="*/ 54 w 54"/>
                  <a:gd name="T5" fmla="*/ 136 h 136"/>
                  <a:gd name="T6" fmla="*/ 0 w 54"/>
                  <a:gd name="T7" fmla="*/ 30 h 136"/>
                  <a:gd name="T8" fmla="*/ 0 w 54"/>
                  <a:gd name="T9" fmla="*/ 0 h 136"/>
                </a:gdLst>
                <a:ahLst/>
                <a:cxnLst>
                  <a:cxn ang="0">
                    <a:pos x="T0" y="T1"/>
                  </a:cxn>
                  <a:cxn ang="0">
                    <a:pos x="T2" y="T3"/>
                  </a:cxn>
                  <a:cxn ang="0">
                    <a:pos x="T4" y="T5"/>
                  </a:cxn>
                  <a:cxn ang="0">
                    <a:pos x="T6" y="T7"/>
                  </a:cxn>
                  <a:cxn ang="0">
                    <a:pos x="T8" y="T9"/>
                  </a:cxn>
                </a:cxnLst>
                <a:rect l="0" t="0" r="r" b="b"/>
                <a:pathLst>
                  <a:path w="54" h="136">
                    <a:moveTo>
                      <a:pt x="0" y="0"/>
                    </a:moveTo>
                    <a:lnTo>
                      <a:pt x="54" y="110"/>
                    </a:lnTo>
                    <a:lnTo>
                      <a:pt x="54" y="136"/>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1311"/>
              <p:cNvSpPr/>
              <p:nvPr/>
            </p:nvSpPr>
            <p:spPr bwMode="auto">
              <a:xfrm>
                <a:off x="5390" y="1135"/>
                <a:ext cx="48" cy="118"/>
              </a:xfrm>
              <a:custGeom>
                <a:avLst/>
                <a:gdLst>
                  <a:gd name="T0" fmla="*/ 0 w 48"/>
                  <a:gd name="T1" fmla="*/ 0 h 118"/>
                  <a:gd name="T2" fmla="*/ 48 w 48"/>
                  <a:gd name="T3" fmla="*/ 98 h 118"/>
                  <a:gd name="T4" fmla="*/ 48 w 48"/>
                  <a:gd name="T5" fmla="*/ 118 h 118"/>
                  <a:gd name="T6" fmla="*/ 0 w 48"/>
                  <a:gd name="T7" fmla="*/ 24 h 118"/>
                  <a:gd name="T8" fmla="*/ 0 w 48"/>
                  <a:gd name="T9" fmla="*/ 0 h 118"/>
                </a:gdLst>
                <a:ahLst/>
                <a:cxnLst>
                  <a:cxn ang="0">
                    <a:pos x="T0" y="T1"/>
                  </a:cxn>
                  <a:cxn ang="0">
                    <a:pos x="T2" y="T3"/>
                  </a:cxn>
                  <a:cxn ang="0">
                    <a:pos x="T4" y="T5"/>
                  </a:cxn>
                  <a:cxn ang="0">
                    <a:pos x="T6" y="T7"/>
                  </a:cxn>
                  <a:cxn ang="0">
                    <a:pos x="T8" y="T9"/>
                  </a:cxn>
                </a:cxnLst>
                <a:rect l="0" t="0" r="r" b="b"/>
                <a:pathLst>
                  <a:path w="48" h="118">
                    <a:moveTo>
                      <a:pt x="0" y="0"/>
                    </a:moveTo>
                    <a:lnTo>
                      <a:pt x="48" y="98"/>
                    </a:lnTo>
                    <a:lnTo>
                      <a:pt x="48" y="11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1312"/>
              <p:cNvSpPr/>
              <p:nvPr/>
            </p:nvSpPr>
            <p:spPr bwMode="auto">
              <a:xfrm>
                <a:off x="5454" y="1265"/>
                <a:ext cx="20" cy="57"/>
              </a:xfrm>
              <a:custGeom>
                <a:avLst/>
                <a:gdLst>
                  <a:gd name="T0" fmla="*/ 20 w 20"/>
                  <a:gd name="T1" fmla="*/ 41 h 57"/>
                  <a:gd name="T2" fmla="*/ 20 w 20"/>
                  <a:gd name="T3" fmla="*/ 57 h 57"/>
                  <a:gd name="T4" fmla="*/ 0 w 20"/>
                  <a:gd name="T5" fmla="*/ 18 h 57"/>
                  <a:gd name="T6" fmla="*/ 0 w 20"/>
                  <a:gd name="T7" fmla="*/ 0 h 57"/>
                  <a:gd name="T8" fmla="*/ 20 w 20"/>
                  <a:gd name="T9" fmla="*/ 41 h 57"/>
                </a:gdLst>
                <a:ahLst/>
                <a:cxnLst>
                  <a:cxn ang="0">
                    <a:pos x="T0" y="T1"/>
                  </a:cxn>
                  <a:cxn ang="0">
                    <a:pos x="T2" y="T3"/>
                  </a:cxn>
                  <a:cxn ang="0">
                    <a:pos x="T4" y="T5"/>
                  </a:cxn>
                  <a:cxn ang="0">
                    <a:pos x="T6" y="T7"/>
                  </a:cxn>
                  <a:cxn ang="0">
                    <a:pos x="T8" y="T9"/>
                  </a:cxn>
                </a:cxnLst>
                <a:rect l="0" t="0" r="r" b="b"/>
                <a:pathLst>
                  <a:path w="20" h="57">
                    <a:moveTo>
                      <a:pt x="20" y="41"/>
                    </a:moveTo>
                    <a:lnTo>
                      <a:pt x="20" y="57"/>
                    </a:lnTo>
                    <a:lnTo>
                      <a:pt x="0" y="18"/>
                    </a:lnTo>
                    <a:lnTo>
                      <a:pt x="0" y="0"/>
                    </a:lnTo>
                    <a:lnTo>
                      <a:pt x="20" y="41"/>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1313"/>
              <p:cNvSpPr/>
              <p:nvPr/>
            </p:nvSpPr>
            <p:spPr bwMode="auto">
              <a:xfrm>
                <a:off x="5320" y="1049"/>
                <a:ext cx="154" cy="307"/>
              </a:xfrm>
              <a:custGeom>
                <a:avLst/>
                <a:gdLst>
                  <a:gd name="T0" fmla="*/ 0 w 154"/>
                  <a:gd name="T1" fmla="*/ 0 h 307"/>
                  <a:gd name="T2" fmla="*/ 0 w 154"/>
                  <a:gd name="T3" fmla="*/ 32 h 307"/>
                  <a:gd name="T4" fmla="*/ 154 w 154"/>
                  <a:gd name="T5" fmla="*/ 307 h 307"/>
                  <a:gd name="T6" fmla="*/ 154 w 154"/>
                  <a:gd name="T7" fmla="*/ 291 h 307"/>
                  <a:gd name="T8" fmla="*/ 0 w 154"/>
                  <a:gd name="T9" fmla="*/ 0 h 307"/>
                </a:gdLst>
                <a:ahLst/>
                <a:cxnLst>
                  <a:cxn ang="0">
                    <a:pos x="T0" y="T1"/>
                  </a:cxn>
                  <a:cxn ang="0">
                    <a:pos x="T2" y="T3"/>
                  </a:cxn>
                  <a:cxn ang="0">
                    <a:pos x="T4" y="T5"/>
                  </a:cxn>
                  <a:cxn ang="0">
                    <a:pos x="T6" y="T7"/>
                  </a:cxn>
                  <a:cxn ang="0">
                    <a:pos x="T8" y="T9"/>
                  </a:cxn>
                </a:cxnLst>
                <a:rect l="0" t="0" r="r" b="b"/>
                <a:pathLst>
                  <a:path w="154" h="307">
                    <a:moveTo>
                      <a:pt x="0" y="0"/>
                    </a:moveTo>
                    <a:lnTo>
                      <a:pt x="0" y="32"/>
                    </a:lnTo>
                    <a:lnTo>
                      <a:pt x="154" y="307"/>
                    </a:lnTo>
                    <a:lnTo>
                      <a:pt x="154" y="29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1314"/>
              <p:cNvSpPr/>
              <p:nvPr/>
            </p:nvSpPr>
            <p:spPr bwMode="auto">
              <a:xfrm>
                <a:off x="5320" y="1105"/>
                <a:ext cx="16" cy="60"/>
              </a:xfrm>
              <a:custGeom>
                <a:avLst/>
                <a:gdLst>
                  <a:gd name="T0" fmla="*/ 0 w 16"/>
                  <a:gd name="T1" fmla="*/ 0 h 60"/>
                  <a:gd name="T2" fmla="*/ 16 w 16"/>
                  <a:gd name="T3" fmla="*/ 30 h 60"/>
                  <a:gd name="T4" fmla="*/ 16 w 16"/>
                  <a:gd name="T5" fmla="*/ 60 h 60"/>
                  <a:gd name="T6" fmla="*/ 0 w 16"/>
                  <a:gd name="T7" fmla="*/ 32 h 60"/>
                  <a:gd name="T8" fmla="*/ 0 w 16"/>
                  <a:gd name="T9" fmla="*/ 0 h 60"/>
                </a:gdLst>
                <a:ahLst/>
                <a:cxnLst>
                  <a:cxn ang="0">
                    <a:pos x="T0" y="T1"/>
                  </a:cxn>
                  <a:cxn ang="0">
                    <a:pos x="T2" y="T3"/>
                  </a:cxn>
                  <a:cxn ang="0">
                    <a:pos x="T4" y="T5"/>
                  </a:cxn>
                  <a:cxn ang="0">
                    <a:pos x="T6" y="T7"/>
                  </a:cxn>
                  <a:cxn ang="0">
                    <a:pos x="T8" y="T9"/>
                  </a:cxn>
                </a:cxnLst>
                <a:rect l="0" t="0" r="r" b="b"/>
                <a:pathLst>
                  <a:path w="16" h="60">
                    <a:moveTo>
                      <a:pt x="0" y="0"/>
                    </a:moveTo>
                    <a:lnTo>
                      <a:pt x="16" y="30"/>
                    </a:lnTo>
                    <a:lnTo>
                      <a:pt x="16" y="6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1315"/>
              <p:cNvSpPr/>
              <p:nvPr/>
            </p:nvSpPr>
            <p:spPr bwMode="auto">
              <a:xfrm>
                <a:off x="5352" y="1161"/>
                <a:ext cx="34" cy="86"/>
              </a:xfrm>
              <a:custGeom>
                <a:avLst/>
                <a:gdLst>
                  <a:gd name="T0" fmla="*/ 34 w 34"/>
                  <a:gd name="T1" fmla="*/ 62 h 86"/>
                  <a:gd name="T2" fmla="*/ 34 w 34"/>
                  <a:gd name="T3" fmla="*/ 86 h 86"/>
                  <a:gd name="T4" fmla="*/ 0 w 34"/>
                  <a:gd name="T5" fmla="*/ 28 h 86"/>
                  <a:gd name="T6" fmla="*/ 0 w 34"/>
                  <a:gd name="T7" fmla="*/ 0 h 86"/>
                  <a:gd name="T8" fmla="*/ 34 w 34"/>
                  <a:gd name="T9" fmla="*/ 62 h 86"/>
                </a:gdLst>
                <a:ahLst/>
                <a:cxnLst>
                  <a:cxn ang="0">
                    <a:pos x="T0" y="T1"/>
                  </a:cxn>
                  <a:cxn ang="0">
                    <a:pos x="T2" y="T3"/>
                  </a:cxn>
                  <a:cxn ang="0">
                    <a:pos x="T4" y="T5"/>
                  </a:cxn>
                  <a:cxn ang="0">
                    <a:pos x="T6" y="T7"/>
                  </a:cxn>
                  <a:cxn ang="0">
                    <a:pos x="T8" y="T9"/>
                  </a:cxn>
                </a:cxnLst>
                <a:rect l="0" t="0" r="r" b="b"/>
                <a:pathLst>
                  <a:path w="34" h="86">
                    <a:moveTo>
                      <a:pt x="34" y="62"/>
                    </a:moveTo>
                    <a:lnTo>
                      <a:pt x="34" y="86"/>
                    </a:lnTo>
                    <a:lnTo>
                      <a:pt x="0" y="28"/>
                    </a:lnTo>
                    <a:lnTo>
                      <a:pt x="0" y="0"/>
                    </a:lnTo>
                    <a:lnTo>
                      <a:pt x="34" y="62"/>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1316"/>
              <p:cNvSpPr/>
              <p:nvPr/>
            </p:nvSpPr>
            <p:spPr bwMode="auto">
              <a:xfrm>
                <a:off x="5402" y="1249"/>
                <a:ext cx="24" cy="65"/>
              </a:xfrm>
              <a:custGeom>
                <a:avLst/>
                <a:gdLst>
                  <a:gd name="T0" fmla="*/ 24 w 24"/>
                  <a:gd name="T1" fmla="*/ 42 h 65"/>
                  <a:gd name="T2" fmla="*/ 24 w 24"/>
                  <a:gd name="T3" fmla="*/ 65 h 65"/>
                  <a:gd name="T4" fmla="*/ 0 w 24"/>
                  <a:gd name="T5" fmla="*/ 24 h 65"/>
                  <a:gd name="T6" fmla="*/ 0 w 24"/>
                  <a:gd name="T7" fmla="*/ 0 h 65"/>
                  <a:gd name="T8" fmla="*/ 24 w 24"/>
                  <a:gd name="T9" fmla="*/ 42 h 65"/>
                </a:gdLst>
                <a:ahLst/>
                <a:cxnLst>
                  <a:cxn ang="0">
                    <a:pos x="T0" y="T1"/>
                  </a:cxn>
                  <a:cxn ang="0">
                    <a:pos x="T2" y="T3"/>
                  </a:cxn>
                  <a:cxn ang="0">
                    <a:pos x="T4" y="T5"/>
                  </a:cxn>
                  <a:cxn ang="0">
                    <a:pos x="T6" y="T7"/>
                  </a:cxn>
                  <a:cxn ang="0">
                    <a:pos x="T8" y="T9"/>
                  </a:cxn>
                </a:cxnLst>
                <a:rect l="0" t="0" r="r" b="b"/>
                <a:pathLst>
                  <a:path w="24" h="65">
                    <a:moveTo>
                      <a:pt x="24" y="42"/>
                    </a:moveTo>
                    <a:lnTo>
                      <a:pt x="24" y="65"/>
                    </a:lnTo>
                    <a:lnTo>
                      <a:pt x="0" y="24"/>
                    </a:lnTo>
                    <a:lnTo>
                      <a:pt x="0" y="0"/>
                    </a:lnTo>
                    <a:lnTo>
                      <a:pt x="24" y="42"/>
                    </a:lnTo>
                    <a:close/>
                  </a:path>
                </a:pathLst>
              </a:custGeom>
              <a:grpFill/>
              <a:ln>
                <a:noFill/>
              </a:ln>
            </p:spPr>
            <p:txBody>
              <a:bodyPr vert="horz" wrap="square" lIns="91440" tIns="45720" rIns="91440" bIns="45720" numCol="1" anchor="t" anchorCtr="0" compatLnSpc="1"/>
              <a:lstStyle/>
              <a:p>
                <a:endParaRPr lang="zh-CN" altLang="en-US"/>
              </a:p>
            </p:txBody>
          </p:sp>
          <p:sp>
            <p:nvSpPr>
              <p:cNvPr id="669" name="Freeform 1317"/>
              <p:cNvSpPr/>
              <p:nvPr/>
            </p:nvSpPr>
            <p:spPr bwMode="auto">
              <a:xfrm>
                <a:off x="5440" y="1320"/>
                <a:ext cx="10" cy="34"/>
              </a:xfrm>
              <a:custGeom>
                <a:avLst/>
                <a:gdLst>
                  <a:gd name="T0" fmla="*/ 0 w 10"/>
                  <a:gd name="T1" fmla="*/ 0 h 34"/>
                  <a:gd name="T2" fmla="*/ 10 w 10"/>
                  <a:gd name="T3" fmla="*/ 16 h 34"/>
                  <a:gd name="T4" fmla="*/ 10 w 10"/>
                  <a:gd name="T5" fmla="*/ 34 h 34"/>
                  <a:gd name="T6" fmla="*/ 0 w 10"/>
                  <a:gd name="T7" fmla="*/ 18 h 34"/>
                  <a:gd name="T8" fmla="*/ 0 w 10"/>
                  <a:gd name="T9" fmla="*/ 0 h 34"/>
                </a:gdLst>
                <a:ahLst/>
                <a:cxnLst>
                  <a:cxn ang="0">
                    <a:pos x="T0" y="T1"/>
                  </a:cxn>
                  <a:cxn ang="0">
                    <a:pos x="T2" y="T3"/>
                  </a:cxn>
                  <a:cxn ang="0">
                    <a:pos x="T4" y="T5"/>
                  </a:cxn>
                  <a:cxn ang="0">
                    <a:pos x="T6" y="T7"/>
                  </a:cxn>
                  <a:cxn ang="0">
                    <a:pos x="T8" y="T9"/>
                  </a:cxn>
                </a:cxnLst>
                <a:rect l="0" t="0" r="r" b="b"/>
                <a:pathLst>
                  <a:path w="10" h="34">
                    <a:moveTo>
                      <a:pt x="0" y="0"/>
                    </a:moveTo>
                    <a:lnTo>
                      <a:pt x="10" y="16"/>
                    </a:lnTo>
                    <a:lnTo>
                      <a:pt x="10" y="34"/>
                    </a:lnTo>
                    <a:lnTo>
                      <a:pt x="0" y="18"/>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0" name="Freeform 1318"/>
              <p:cNvSpPr/>
              <p:nvPr/>
            </p:nvSpPr>
            <p:spPr bwMode="auto">
              <a:xfrm>
                <a:off x="5466" y="1364"/>
                <a:ext cx="8" cy="30"/>
              </a:xfrm>
              <a:custGeom>
                <a:avLst/>
                <a:gdLst>
                  <a:gd name="T0" fmla="*/ 8 w 8"/>
                  <a:gd name="T1" fmla="*/ 14 h 30"/>
                  <a:gd name="T2" fmla="*/ 8 w 8"/>
                  <a:gd name="T3" fmla="*/ 30 h 30"/>
                  <a:gd name="T4" fmla="*/ 0 w 8"/>
                  <a:gd name="T5" fmla="*/ 16 h 30"/>
                  <a:gd name="T6" fmla="*/ 0 w 8"/>
                  <a:gd name="T7" fmla="*/ 0 h 30"/>
                  <a:gd name="T8" fmla="*/ 8 w 8"/>
                  <a:gd name="T9" fmla="*/ 14 h 30"/>
                </a:gdLst>
                <a:ahLst/>
                <a:cxnLst>
                  <a:cxn ang="0">
                    <a:pos x="T0" y="T1"/>
                  </a:cxn>
                  <a:cxn ang="0">
                    <a:pos x="T2" y="T3"/>
                  </a:cxn>
                  <a:cxn ang="0">
                    <a:pos x="T4" y="T5"/>
                  </a:cxn>
                  <a:cxn ang="0">
                    <a:pos x="T6" y="T7"/>
                  </a:cxn>
                  <a:cxn ang="0">
                    <a:pos x="T8" y="T9"/>
                  </a:cxn>
                </a:cxnLst>
                <a:rect l="0" t="0" r="r" b="b"/>
                <a:pathLst>
                  <a:path w="8" h="30">
                    <a:moveTo>
                      <a:pt x="8" y="14"/>
                    </a:moveTo>
                    <a:lnTo>
                      <a:pt x="8" y="30"/>
                    </a:lnTo>
                    <a:lnTo>
                      <a:pt x="0" y="16"/>
                    </a:lnTo>
                    <a:lnTo>
                      <a:pt x="0" y="0"/>
                    </a:lnTo>
                    <a:lnTo>
                      <a:pt x="8" y="14"/>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1319"/>
              <p:cNvSpPr/>
              <p:nvPr/>
            </p:nvSpPr>
            <p:spPr bwMode="auto">
              <a:xfrm>
                <a:off x="5320" y="1161"/>
                <a:ext cx="34" cy="86"/>
              </a:xfrm>
              <a:custGeom>
                <a:avLst/>
                <a:gdLst>
                  <a:gd name="T0" fmla="*/ 0 w 34"/>
                  <a:gd name="T1" fmla="*/ 0 h 86"/>
                  <a:gd name="T2" fmla="*/ 34 w 34"/>
                  <a:gd name="T3" fmla="*/ 58 h 86"/>
                  <a:gd name="T4" fmla="*/ 34 w 34"/>
                  <a:gd name="T5" fmla="*/ 86 h 86"/>
                  <a:gd name="T6" fmla="*/ 0 w 34"/>
                  <a:gd name="T7" fmla="*/ 32 h 86"/>
                  <a:gd name="T8" fmla="*/ 0 w 34"/>
                  <a:gd name="T9" fmla="*/ 0 h 86"/>
                </a:gdLst>
                <a:ahLst/>
                <a:cxnLst>
                  <a:cxn ang="0">
                    <a:pos x="T0" y="T1"/>
                  </a:cxn>
                  <a:cxn ang="0">
                    <a:pos x="T2" y="T3"/>
                  </a:cxn>
                  <a:cxn ang="0">
                    <a:pos x="T4" y="T5"/>
                  </a:cxn>
                  <a:cxn ang="0">
                    <a:pos x="T6" y="T7"/>
                  </a:cxn>
                  <a:cxn ang="0">
                    <a:pos x="T8" y="T9"/>
                  </a:cxn>
                </a:cxnLst>
                <a:rect l="0" t="0" r="r" b="b"/>
                <a:pathLst>
                  <a:path w="34" h="86">
                    <a:moveTo>
                      <a:pt x="0" y="0"/>
                    </a:moveTo>
                    <a:lnTo>
                      <a:pt x="34" y="58"/>
                    </a:lnTo>
                    <a:lnTo>
                      <a:pt x="34" y="8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1320"/>
              <p:cNvSpPr/>
              <p:nvPr/>
            </p:nvSpPr>
            <p:spPr bwMode="auto">
              <a:xfrm>
                <a:off x="5370" y="1245"/>
                <a:ext cx="104" cy="187"/>
              </a:xfrm>
              <a:custGeom>
                <a:avLst/>
                <a:gdLst>
                  <a:gd name="T0" fmla="*/ 104 w 104"/>
                  <a:gd name="T1" fmla="*/ 171 h 187"/>
                  <a:gd name="T2" fmla="*/ 104 w 104"/>
                  <a:gd name="T3" fmla="*/ 187 h 187"/>
                  <a:gd name="T4" fmla="*/ 0 w 104"/>
                  <a:gd name="T5" fmla="*/ 26 h 187"/>
                  <a:gd name="T6" fmla="*/ 0 w 104"/>
                  <a:gd name="T7" fmla="*/ 0 h 187"/>
                  <a:gd name="T8" fmla="*/ 104 w 104"/>
                  <a:gd name="T9" fmla="*/ 171 h 187"/>
                </a:gdLst>
                <a:ahLst/>
                <a:cxnLst>
                  <a:cxn ang="0">
                    <a:pos x="T0" y="T1"/>
                  </a:cxn>
                  <a:cxn ang="0">
                    <a:pos x="T2" y="T3"/>
                  </a:cxn>
                  <a:cxn ang="0">
                    <a:pos x="T4" y="T5"/>
                  </a:cxn>
                  <a:cxn ang="0">
                    <a:pos x="T6" y="T7"/>
                  </a:cxn>
                  <a:cxn ang="0">
                    <a:pos x="T8" y="T9"/>
                  </a:cxn>
                </a:cxnLst>
                <a:rect l="0" t="0" r="r" b="b"/>
                <a:pathLst>
                  <a:path w="104" h="187">
                    <a:moveTo>
                      <a:pt x="104" y="171"/>
                    </a:moveTo>
                    <a:lnTo>
                      <a:pt x="104" y="187"/>
                    </a:lnTo>
                    <a:lnTo>
                      <a:pt x="0" y="26"/>
                    </a:lnTo>
                    <a:lnTo>
                      <a:pt x="0" y="0"/>
                    </a:lnTo>
                    <a:lnTo>
                      <a:pt x="104" y="171"/>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1321"/>
              <p:cNvSpPr/>
              <p:nvPr/>
            </p:nvSpPr>
            <p:spPr bwMode="auto">
              <a:xfrm>
                <a:off x="5320" y="1221"/>
                <a:ext cx="58" cy="115"/>
              </a:xfrm>
              <a:custGeom>
                <a:avLst/>
                <a:gdLst>
                  <a:gd name="T0" fmla="*/ 0 w 58"/>
                  <a:gd name="T1" fmla="*/ 0 h 115"/>
                  <a:gd name="T2" fmla="*/ 58 w 58"/>
                  <a:gd name="T3" fmla="*/ 89 h 115"/>
                  <a:gd name="T4" fmla="*/ 58 w 58"/>
                  <a:gd name="T5" fmla="*/ 115 h 115"/>
                  <a:gd name="T6" fmla="*/ 0 w 58"/>
                  <a:gd name="T7" fmla="*/ 30 h 115"/>
                  <a:gd name="T8" fmla="*/ 0 w 58"/>
                  <a:gd name="T9" fmla="*/ 0 h 115"/>
                </a:gdLst>
                <a:ahLst/>
                <a:cxnLst>
                  <a:cxn ang="0">
                    <a:pos x="T0" y="T1"/>
                  </a:cxn>
                  <a:cxn ang="0">
                    <a:pos x="T2" y="T3"/>
                  </a:cxn>
                  <a:cxn ang="0">
                    <a:pos x="T4" y="T5"/>
                  </a:cxn>
                  <a:cxn ang="0">
                    <a:pos x="T6" y="T7"/>
                  </a:cxn>
                  <a:cxn ang="0">
                    <a:pos x="T8" y="T9"/>
                  </a:cxn>
                </a:cxnLst>
                <a:rect l="0" t="0" r="r" b="b"/>
                <a:pathLst>
                  <a:path w="58" h="115">
                    <a:moveTo>
                      <a:pt x="0" y="0"/>
                    </a:moveTo>
                    <a:lnTo>
                      <a:pt x="58" y="89"/>
                    </a:lnTo>
                    <a:lnTo>
                      <a:pt x="58" y="115"/>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1322"/>
              <p:cNvSpPr/>
              <p:nvPr/>
            </p:nvSpPr>
            <p:spPr bwMode="auto">
              <a:xfrm>
                <a:off x="5394" y="1332"/>
                <a:ext cx="28" cy="64"/>
              </a:xfrm>
              <a:custGeom>
                <a:avLst/>
                <a:gdLst>
                  <a:gd name="T0" fmla="*/ 28 w 28"/>
                  <a:gd name="T1" fmla="*/ 42 h 64"/>
                  <a:gd name="T2" fmla="*/ 28 w 28"/>
                  <a:gd name="T3" fmla="*/ 64 h 64"/>
                  <a:gd name="T4" fmla="*/ 0 w 28"/>
                  <a:gd name="T5" fmla="*/ 24 h 64"/>
                  <a:gd name="T6" fmla="*/ 0 w 28"/>
                  <a:gd name="T7" fmla="*/ 0 h 64"/>
                  <a:gd name="T8" fmla="*/ 28 w 28"/>
                  <a:gd name="T9" fmla="*/ 42 h 64"/>
                </a:gdLst>
                <a:ahLst/>
                <a:cxnLst>
                  <a:cxn ang="0">
                    <a:pos x="T0" y="T1"/>
                  </a:cxn>
                  <a:cxn ang="0">
                    <a:pos x="T2" y="T3"/>
                  </a:cxn>
                  <a:cxn ang="0">
                    <a:pos x="T4" y="T5"/>
                  </a:cxn>
                  <a:cxn ang="0">
                    <a:pos x="T6" y="T7"/>
                  </a:cxn>
                  <a:cxn ang="0">
                    <a:pos x="T8" y="T9"/>
                  </a:cxn>
                </a:cxnLst>
                <a:rect l="0" t="0" r="r" b="b"/>
                <a:pathLst>
                  <a:path w="28" h="64">
                    <a:moveTo>
                      <a:pt x="28" y="42"/>
                    </a:moveTo>
                    <a:lnTo>
                      <a:pt x="28" y="64"/>
                    </a:lnTo>
                    <a:lnTo>
                      <a:pt x="0" y="24"/>
                    </a:lnTo>
                    <a:lnTo>
                      <a:pt x="0" y="0"/>
                    </a:lnTo>
                    <a:lnTo>
                      <a:pt x="28" y="42"/>
                    </a:lnTo>
                    <a:close/>
                  </a:path>
                </a:pathLst>
              </a:custGeom>
              <a:grpFill/>
              <a:ln>
                <a:noFill/>
              </a:ln>
            </p:spPr>
            <p:txBody>
              <a:bodyPr vert="horz" wrap="square" lIns="91440" tIns="45720" rIns="91440" bIns="45720" numCol="1" anchor="t" anchorCtr="0" compatLnSpc="1"/>
              <a:lstStyle/>
              <a:p>
                <a:endParaRPr lang="zh-CN" altLang="en-US"/>
              </a:p>
            </p:txBody>
          </p:sp>
          <p:sp>
            <p:nvSpPr>
              <p:cNvPr id="675" name="Freeform 1323"/>
              <p:cNvSpPr/>
              <p:nvPr/>
            </p:nvSpPr>
            <p:spPr bwMode="auto">
              <a:xfrm>
                <a:off x="5436" y="1398"/>
                <a:ext cx="38" cy="70"/>
              </a:xfrm>
              <a:custGeom>
                <a:avLst/>
                <a:gdLst>
                  <a:gd name="T0" fmla="*/ 38 w 38"/>
                  <a:gd name="T1" fmla="*/ 54 h 70"/>
                  <a:gd name="T2" fmla="*/ 38 w 38"/>
                  <a:gd name="T3" fmla="*/ 70 h 70"/>
                  <a:gd name="T4" fmla="*/ 0 w 38"/>
                  <a:gd name="T5" fmla="*/ 18 h 70"/>
                  <a:gd name="T6" fmla="*/ 0 w 38"/>
                  <a:gd name="T7" fmla="*/ 0 h 70"/>
                  <a:gd name="T8" fmla="*/ 38 w 38"/>
                  <a:gd name="T9" fmla="*/ 54 h 70"/>
                </a:gdLst>
                <a:ahLst/>
                <a:cxnLst>
                  <a:cxn ang="0">
                    <a:pos x="T0" y="T1"/>
                  </a:cxn>
                  <a:cxn ang="0">
                    <a:pos x="T2" y="T3"/>
                  </a:cxn>
                  <a:cxn ang="0">
                    <a:pos x="T4" y="T5"/>
                  </a:cxn>
                  <a:cxn ang="0">
                    <a:pos x="T6" y="T7"/>
                  </a:cxn>
                  <a:cxn ang="0">
                    <a:pos x="T8" y="T9"/>
                  </a:cxn>
                </a:cxnLst>
                <a:rect l="0" t="0" r="r" b="b"/>
                <a:pathLst>
                  <a:path w="38" h="70">
                    <a:moveTo>
                      <a:pt x="38" y="54"/>
                    </a:moveTo>
                    <a:lnTo>
                      <a:pt x="38" y="70"/>
                    </a:lnTo>
                    <a:lnTo>
                      <a:pt x="0" y="18"/>
                    </a:lnTo>
                    <a:lnTo>
                      <a:pt x="0" y="0"/>
                    </a:lnTo>
                    <a:lnTo>
                      <a:pt x="38" y="54"/>
                    </a:lnTo>
                    <a:close/>
                  </a:path>
                </a:pathLst>
              </a:custGeom>
              <a:grpFill/>
              <a:ln>
                <a:noFill/>
              </a:ln>
            </p:spPr>
            <p:txBody>
              <a:bodyPr vert="horz" wrap="square" lIns="91440" tIns="45720" rIns="91440" bIns="45720" numCol="1" anchor="t" anchorCtr="0" compatLnSpc="1"/>
              <a:lstStyle/>
              <a:p>
                <a:endParaRPr lang="zh-CN" altLang="en-US"/>
              </a:p>
            </p:txBody>
          </p:sp>
          <p:sp>
            <p:nvSpPr>
              <p:cNvPr id="676" name="Freeform 1324"/>
              <p:cNvSpPr/>
              <p:nvPr/>
            </p:nvSpPr>
            <p:spPr bwMode="auto">
              <a:xfrm>
                <a:off x="5320" y="1273"/>
                <a:ext cx="16" cy="55"/>
              </a:xfrm>
              <a:custGeom>
                <a:avLst/>
                <a:gdLst>
                  <a:gd name="T0" fmla="*/ 0 w 16"/>
                  <a:gd name="T1" fmla="*/ 0 h 55"/>
                  <a:gd name="T2" fmla="*/ 16 w 16"/>
                  <a:gd name="T3" fmla="*/ 25 h 55"/>
                  <a:gd name="T4" fmla="*/ 16 w 16"/>
                  <a:gd name="T5" fmla="*/ 55 h 55"/>
                  <a:gd name="T6" fmla="*/ 0 w 16"/>
                  <a:gd name="T7" fmla="*/ 33 h 55"/>
                  <a:gd name="T8" fmla="*/ 0 w 16"/>
                  <a:gd name="T9" fmla="*/ 0 h 55"/>
                </a:gdLst>
                <a:ahLst/>
                <a:cxnLst>
                  <a:cxn ang="0">
                    <a:pos x="T0" y="T1"/>
                  </a:cxn>
                  <a:cxn ang="0">
                    <a:pos x="T2" y="T3"/>
                  </a:cxn>
                  <a:cxn ang="0">
                    <a:pos x="T4" y="T5"/>
                  </a:cxn>
                  <a:cxn ang="0">
                    <a:pos x="T6" y="T7"/>
                  </a:cxn>
                  <a:cxn ang="0">
                    <a:pos x="T8" y="T9"/>
                  </a:cxn>
                </a:cxnLst>
                <a:rect l="0" t="0" r="r" b="b"/>
                <a:pathLst>
                  <a:path w="16" h="55">
                    <a:moveTo>
                      <a:pt x="0" y="0"/>
                    </a:moveTo>
                    <a:lnTo>
                      <a:pt x="16" y="25"/>
                    </a:lnTo>
                    <a:lnTo>
                      <a:pt x="16" y="55"/>
                    </a:lnTo>
                    <a:lnTo>
                      <a:pt x="0" y="3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1325"/>
              <p:cNvSpPr/>
              <p:nvPr/>
            </p:nvSpPr>
            <p:spPr bwMode="auto">
              <a:xfrm>
                <a:off x="5352" y="1320"/>
                <a:ext cx="56" cy="100"/>
              </a:xfrm>
              <a:custGeom>
                <a:avLst/>
                <a:gdLst>
                  <a:gd name="T0" fmla="*/ 56 w 56"/>
                  <a:gd name="T1" fmla="*/ 78 h 100"/>
                  <a:gd name="T2" fmla="*/ 56 w 56"/>
                  <a:gd name="T3" fmla="*/ 100 h 100"/>
                  <a:gd name="T4" fmla="*/ 0 w 56"/>
                  <a:gd name="T5" fmla="*/ 28 h 100"/>
                  <a:gd name="T6" fmla="*/ 0 w 56"/>
                  <a:gd name="T7" fmla="*/ 0 h 100"/>
                  <a:gd name="T8" fmla="*/ 56 w 56"/>
                  <a:gd name="T9" fmla="*/ 78 h 100"/>
                </a:gdLst>
                <a:ahLst/>
                <a:cxnLst>
                  <a:cxn ang="0">
                    <a:pos x="T0" y="T1"/>
                  </a:cxn>
                  <a:cxn ang="0">
                    <a:pos x="T2" y="T3"/>
                  </a:cxn>
                  <a:cxn ang="0">
                    <a:pos x="T4" y="T5"/>
                  </a:cxn>
                  <a:cxn ang="0">
                    <a:pos x="T6" y="T7"/>
                  </a:cxn>
                  <a:cxn ang="0">
                    <a:pos x="T8" y="T9"/>
                  </a:cxn>
                </a:cxnLst>
                <a:rect l="0" t="0" r="r" b="b"/>
                <a:pathLst>
                  <a:path w="56" h="100">
                    <a:moveTo>
                      <a:pt x="56" y="78"/>
                    </a:moveTo>
                    <a:lnTo>
                      <a:pt x="56" y="100"/>
                    </a:lnTo>
                    <a:lnTo>
                      <a:pt x="0" y="28"/>
                    </a:lnTo>
                    <a:lnTo>
                      <a:pt x="0" y="0"/>
                    </a:lnTo>
                    <a:lnTo>
                      <a:pt x="56" y="78"/>
                    </a:ln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1326"/>
              <p:cNvSpPr/>
              <p:nvPr/>
            </p:nvSpPr>
            <p:spPr bwMode="auto">
              <a:xfrm>
                <a:off x="5424" y="1420"/>
                <a:ext cx="10" cy="32"/>
              </a:xfrm>
              <a:custGeom>
                <a:avLst/>
                <a:gdLst>
                  <a:gd name="T0" fmla="*/ 10 w 10"/>
                  <a:gd name="T1" fmla="*/ 12 h 32"/>
                  <a:gd name="T2" fmla="*/ 10 w 10"/>
                  <a:gd name="T3" fmla="*/ 32 h 32"/>
                  <a:gd name="T4" fmla="*/ 0 w 10"/>
                  <a:gd name="T5" fmla="*/ 20 h 32"/>
                  <a:gd name="T6" fmla="*/ 0 w 10"/>
                  <a:gd name="T7" fmla="*/ 0 h 32"/>
                  <a:gd name="T8" fmla="*/ 10 w 10"/>
                  <a:gd name="T9" fmla="*/ 12 h 32"/>
                </a:gdLst>
                <a:ahLst/>
                <a:cxnLst>
                  <a:cxn ang="0">
                    <a:pos x="T0" y="T1"/>
                  </a:cxn>
                  <a:cxn ang="0">
                    <a:pos x="T2" y="T3"/>
                  </a:cxn>
                  <a:cxn ang="0">
                    <a:pos x="T4" y="T5"/>
                  </a:cxn>
                  <a:cxn ang="0">
                    <a:pos x="T6" y="T7"/>
                  </a:cxn>
                  <a:cxn ang="0">
                    <a:pos x="T8" y="T9"/>
                  </a:cxn>
                </a:cxnLst>
                <a:rect l="0" t="0" r="r" b="b"/>
                <a:pathLst>
                  <a:path w="10" h="32">
                    <a:moveTo>
                      <a:pt x="10" y="12"/>
                    </a:moveTo>
                    <a:lnTo>
                      <a:pt x="10" y="32"/>
                    </a:lnTo>
                    <a:lnTo>
                      <a:pt x="0" y="20"/>
                    </a:lnTo>
                    <a:lnTo>
                      <a:pt x="0" y="0"/>
                    </a:lnTo>
                    <a:lnTo>
                      <a:pt x="10" y="1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1327"/>
              <p:cNvSpPr/>
              <p:nvPr/>
            </p:nvSpPr>
            <p:spPr bwMode="auto">
              <a:xfrm>
                <a:off x="5448" y="1454"/>
                <a:ext cx="26" cy="52"/>
              </a:xfrm>
              <a:custGeom>
                <a:avLst/>
                <a:gdLst>
                  <a:gd name="T0" fmla="*/ 26 w 26"/>
                  <a:gd name="T1" fmla="*/ 36 h 52"/>
                  <a:gd name="T2" fmla="*/ 26 w 26"/>
                  <a:gd name="T3" fmla="*/ 52 h 52"/>
                  <a:gd name="T4" fmla="*/ 0 w 26"/>
                  <a:gd name="T5" fmla="*/ 18 h 52"/>
                  <a:gd name="T6" fmla="*/ 0 w 26"/>
                  <a:gd name="T7" fmla="*/ 0 h 52"/>
                  <a:gd name="T8" fmla="*/ 26 w 26"/>
                  <a:gd name="T9" fmla="*/ 36 h 52"/>
                </a:gdLst>
                <a:ahLst/>
                <a:cxnLst>
                  <a:cxn ang="0">
                    <a:pos x="T0" y="T1"/>
                  </a:cxn>
                  <a:cxn ang="0">
                    <a:pos x="T2" y="T3"/>
                  </a:cxn>
                  <a:cxn ang="0">
                    <a:pos x="T4" y="T5"/>
                  </a:cxn>
                  <a:cxn ang="0">
                    <a:pos x="T6" y="T7"/>
                  </a:cxn>
                  <a:cxn ang="0">
                    <a:pos x="T8" y="T9"/>
                  </a:cxn>
                </a:cxnLst>
                <a:rect l="0" t="0" r="r" b="b"/>
                <a:pathLst>
                  <a:path w="26" h="52">
                    <a:moveTo>
                      <a:pt x="26" y="36"/>
                    </a:moveTo>
                    <a:lnTo>
                      <a:pt x="26" y="52"/>
                    </a:lnTo>
                    <a:lnTo>
                      <a:pt x="0" y="18"/>
                    </a:lnTo>
                    <a:lnTo>
                      <a:pt x="0" y="0"/>
                    </a:lnTo>
                    <a:lnTo>
                      <a:pt x="26" y="36"/>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1328"/>
              <p:cNvSpPr/>
              <p:nvPr/>
            </p:nvSpPr>
            <p:spPr bwMode="auto">
              <a:xfrm>
                <a:off x="5320" y="1330"/>
                <a:ext cx="48" cy="88"/>
              </a:xfrm>
              <a:custGeom>
                <a:avLst/>
                <a:gdLst>
                  <a:gd name="T0" fmla="*/ 0 w 48"/>
                  <a:gd name="T1" fmla="*/ 0 h 88"/>
                  <a:gd name="T2" fmla="*/ 48 w 48"/>
                  <a:gd name="T3" fmla="*/ 62 h 88"/>
                  <a:gd name="T4" fmla="*/ 48 w 48"/>
                  <a:gd name="T5" fmla="*/ 88 h 88"/>
                  <a:gd name="T6" fmla="*/ 0 w 48"/>
                  <a:gd name="T7" fmla="*/ 32 h 88"/>
                  <a:gd name="T8" fmla="*/ 0 w 48"/>
                  <a:gd name="T9" fmla="*/ 0 h 88"/>
                </a:gdLst>
                <a:ahLst/>
                <a:cxnLst>
                  <a:cxn ang="0">
                    <a:pos x="T0" y="T1"/>
                  </a:cxn>
                  <a:cxn ang="0">
                    <a:pos x="T2" y="T3"/>
                  </a:cxn>
                  <a:cxn ang="0">
                    <a:pos x="T4" y="T5"/>
                  </a:cxn>
                  <a:cxn ang="0">
                    <a:pos x="T6" y="T7"/>
                  </a:cxn>
                  <a:cxn ang="0">
                    <a:pos x="T8" y="T9"/>
                  </a:cxn>
                </a:cxnLst>
                <a:rect l="0" t="0" r="r" b="b"/>
                <a:pathLst>
                  <a:path w="48" h="88">
                    <a:moveTo>
                      <a:pt x="0" y="0"/>
                    </a:moveTo>
                    <a:lnTo>
                      <a:pt x="48" y="62"/>
                    </a:lnTo>
                    <a:lnTo>
                      <a:pt x="48" y="8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1329"/>
              <p:cNvSpPr/>
              <p:nvPr/>
            </p:nvSpPr>
            <p:spPr bwMode="auto">
              <a:xfrm>
                <a:off x="5384" y="1412"/>
                <a:ext cx="10" cy="38"/>
              </a:xfrm>
              <a:custGeom>
                <a:avLst/>
                <a:gdLst>
                  <a:gd name="T0" fmla="*/ 10 w 10"/>
                  <a:gd name="T1" fmla="*/ 38 h 38"/>
                  <a:gd name="T2" fmla="*/ 0 w 10"/>
                  <a:gd name="T3" fmla="*/ 24 h 38"/>
                  <a:gd name="T4" fmla="*/ 0 w 10"/>
                  <a:gd name="T5" fmla="*/ 0 h 38"/>
                  <a:gd name="T6" fmla="*/ 10 w 10"/>
                  <a:gd name="T7" fmla="*/ 12 h 38"/>
                  <a:gd name="T8" fmla="*/ 10 w 10"/>
                  <a:gd name="T9" fmla="*/ 36 h 38"/>
                  <a:gd name="T10" fmla="*/ 10 w 10"/>
                  <a:gd name="T11" fmla="*/ 38 h 38"/>
                </a:gdLst>
                <a:ahLst/>
                <a:cxnLst>
                  <a:cxn ang="0">
                    <a:pos x="T0" y="T1"/>
                  </a:cxn>
                  <a:cxn ang="0">
                    <a:pos x="T2" y="T3"/>
                  </a:cxn>
                  <a:cxn ang="0">
                    <a:pos x="T4" y="T5"/>
                  </a:cxn>
                  <a:cxn ang="0">
                    <a:pos x="T6" y="T7"/>
                  </a:cxn>
                  <a:cxn ang="0">
                    <a:pos x="T8" y="T9"/>
                  </a:cxn>
                  <a:cxn ang="0">
                    <a:pos x="T10" y="T11"/>
                  </a:cxn>
                </a:cxnLst>
                <a:rect l="0" t="0" r="r" b="b"/>
                <a:pathLst>
                  <a:path w="10" h="38">
                    <a:moveTo>
                      <a:pt x="10" y="38"/>
                    </a:moveTo>
                    <a:lnTo>
                      <a:pt x="0" y="24"/>
                    </a:lnTo>
                    <a:lnTo>
                      <a:pt x="0" y="0"/>
                    </a:lnTo>
                    <a:lnTo>
                      <a:pt x="10" y="12"/>
                    </a:lnTo>
                    <a:lnTo>
                      <a:pt x="10" y="36"/>
                    </a:lnTo>
                    <a:lnTo>
                      <a:pt x="10" y="38"/>
                    </a:lnTo>
                    <a:close/>
                  </a:path>
                </a:pathLst>
              </a:custGeom>
              <a:grpFill/>
              <a:ln>
                <a:noFill/>
              </a:ln>
            </p:spPr>
            <p:txBody>
              <a:bodyPr vert="horz" wrap="square" lIns="91440" tIns="45720" rIns="91440" bIns="45720" numCol="1" anchor="t" anchorCtr="0" compatLnSpc="1"/>
              <a:lstStyle/>
              <a:p>
                <a:endParaRPr lang="zh-CN" altLang="en-US"/>
              </a:p>
            </p:txBody>
          </p:sp>
          <p:sp>
            <p:nvSpPr>
              <p:cNvPr id="682" name="Freeform 1330"/>
              <p:cNvSpPr/>
              <p:nvPr/>
            </p:nvSpPr>
            <p:spPr bwMode="auto">
              <a:xfrm>
                <a:off x="5408" y="1444"/>
                <a:ext cx="32" cy="58"/>
              </a:xfrm>
              <a:custGeom>
                <a:avLst/>
                <a:gdLst>
                  <a:gd name="T0" fmla="*/ 32 w 32"/>
                  <a:gd name="T1" fmla="*/ 40 h 58"/>
                  <a:gd name="T2" fmla="*/ 32 w 32"/>
                  <a:gd name="T3" fmla="*/ 58 h 58"/>
                  <a:gd name="T4" fmla="*/ 0 w 32"/>
                  <a:gd name="T5" fmla="*/ 22 h 58"/>
                  <a:gd name="T6" fmla="*/ 0 w 32"/>
                  <a:gd name="T7" fmla="*/ 0 h 58"/>
                  <a:gd name="T8" fmla="*/ 32 w 32"/>
                  <a:gd name="T9" fmla="*/ 40 h 58"/>
                </a:gdLst>
                <a:ahLst/>
                <a:cxnLst>
                  <a:cxn ang="0">
                    <a:pos x="T0" y="T1"/>
                  </a:cxn>
                  <a:cxn ang="0">
                    <a:pos x="T2" y="T3"/>
                  </a:cxn>
                  <a:cxn ang="0">
                    <a:pos x="T4" y="T5"/>
                  </a:cxn>
                  <a:cxn ang="0">
                    <a:pos x="T6" y="T7"/>
                  </a:cxn>
                  <a:cxn ang="0">
                    <a:pos x="T8" y="T9"/>
                  </a:cxn>
                </a:cxnLst>
                <a:rect l="0" t="0" r="r" b="b"/>
                <a:pathLst>
                  <a:path w="32" h="58">
                    <a:moveTo>
                      <a:pt x="32" y="40"/>
                    </a:moveTo>
                    <a:lnTo>
                      <a:pt x="32" y="58"/>
                    </a:lnTo>
                    <a:lnTo>
                      <a:pt x="0" y="22"/>
                    </a:lnTo>
                    <a:lnTo>
                      <a:pt x="0" y="0"/>
                    </a:lnTo>
                    <a:lnTo>
                      <a:pt x="32" y="40"/>
                    </a:lnTo>
                    <a:close/>
                  </a:path>
                </a:pathLst>
              </a:custGeom>
              <a:grpFill/>
              <a:ln>
                <a:noFill/>
              </a:ln>
            </p:spPr>
            <p:txBody>
              <a:bodyPr vert="horz" wrap="square" lIns="91440" tIns="45720" rIns="91440" bIns="45720" numCol="1" anchor="t" anchorCtr="0" compatLnSpc="1"/>
              <a:lstStyle/>
              <a:p>
                <a:endParaRPr lang="zh-CN" altLang="en-US"/>
              </a:p>
            </p:txBody>
          </p:sp>
          <p:sp>
            <p:nvSpPr>
              <p:cNvPr id="683" name="Freeform 1331"/>
              <p:cNvSpPr/>
              <p:nvPr/>
            </p:nvSpPr>
            <p:spPr bwMode="auto">
              <a:xfrm>
                <a:off x="5456" y="1502"/>
                <a:ext cx="18" cy="40"/>
              </a:xfrm>
              <a:custGeom>
                <a:avLst/>
                <a:gdLst>
                  <a:gd name="T0" fmla="*/ 18 w 18"/>
                  <a:gd name="T1" fmla="*/ 24 h 40"/>
                  <a:gd name="T2" fmla="*/ 18 w 18"/>
                  <a:gd name="T3" fmla="*/ 40 h 40"/>
                  <a:gd name="T4" fmla="*/ 0 w 18"/>
                  <a:gd name="T5" fmla="*/ 18 h 40"/>
                  <a:gd name="T6" fmla="*/ 0 w 18"/>
                  <a:gd name="T7" fmla="*/ 0 h 40"/>
                  <a:gd name="T8" fmla="*/ 18 w 18"/>
                  <a:gd name="T9" fmla="*/ 24 h 40"/>
                </a:gdLst>
                <a:ahLst/>
                <a:cxnLst>
                  <a:cxn ang="0">
                    <a:pos x="T0" y="T1"/>
                  </a:cxn>
                  <a:cxn ang="0">
                    <a:pos x="T2" y="T3"/>
                  </a:cxn>
                  <a:cxn ang="0">
                    <a:pos x="T4" y="T5"/>
                  </a:cxn>
                  <a:cxn ang="0">
                    <a:pos x="T6" y="T7"/>
                  </a:cxn>
                  <a:cxn ang="0">
                    <a:pos x="T8" y="T9"/>
                  </a:cxn>
                </a:cxnLst>
                <a:rect l="0" t="0" r="r" b="b"/>
                <a:pathLst>
                  <a:path w="18" h="40">
                    <a:moveTo>
                      <a:pt x="18" y="24"/>
                    </a:moveTo>
                    <a:lnTo>
                      <a:pt x="18" y="40"/>
                    </a:lnTo>
                    <a:lnTo>
                      <a:pt x="0" y="18"/>
                    </a:lnTo>
                    <a:lnTo>
                      <a:pt x="0" y="0"/>
                    </a:lnTo>
                    <a:lnTo>
                      <a:pt x="18" y="24"/>
                    </a:ln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1332"/>
              <p:cNvSpPr/>
              <p:nvPr/>
            </p:nvSpPr>
            <p:spPr bwMode="auto">
              <a:xfrm>
                <a:off x="5320" y="1386"/>
                <a:ext cx="18" cy="52"/>
              </a:xfrm>
              <a:custGeom>
                <a:avLst/>
                <a:gdLst>
                  <a:gd name="T0" fmla="*/ 0 w 18"/>
                  <a:gd name="T1" fmla="*/ 0 h 52"/>
                  <a:gd name="T2" fmla="*/ 18 w 18"/>
                  <a:gd name="T3" fmla="*/ 22 h 52"/>
                  <a:gd name="T4" fmla="*/ 18 w 18"/>
                  <a:gd name="T5" fmla="*/ 52 h 52"/>
                  <a:gd name="T6" fmla="*/ 0 w 18"/>
                  <a:gd name="T7" fmla="*/ 32 h 52"/>
                  <a:gd name="T8" fmla="*/ 0 w 18"/>
                  <a:gd name="T9" fmla="*/ 0 h 52"/>
                </a:gdLst>
                <a:ahLst/>
                <a:cxnLst>
                  <a:cxn ang="0">
                    <a:pos x="T0" y="T1"/>
                  </a:cxn>
                  <a:cxn ang="0">
                    <a:pos x="T2" y="T3"/>
                  </a:cxn>
                  <a:cxn ang="0">
                    <a:pos x="T4" y="T5"/>
                  </a:cxn>
                  <a:cxn ang="0">
                    <a:pos x="T6" y="T7"/>
                  </a:cxn>
                  <a:cxn ang="0">
                    <a:pos x="T8" y="T9"/>
                  </a:cxn>
                </a:cxnLst>
                <a:rect l="0" t="0" r="r" b="b"/>
                <a:pathLst>
                  <a:path w="18" h="52">
                    <a:moveTo>
                      <a:pt x="0" y="0"/>
                    </a:moveTo>
                    <a:lnTo>
                      <a:pt x="18" y="22"/>
                    </a:lnTo>
                    <a:lnTo>
                      <a:pt x="18" y="52"/>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5" name="Freeform 1333"/>
              <p:cNvSpPr/>
              <p:nvPr/>
            </p:nvSpPr>
            <p:spPr bwMode="auto">
              <a:xfrm>
                <a:off x="5352" y="1424"/>
                <a:ext cx="88" cy="120"/>
              </a:xfrm>
              <a:custGeom>
                <a:avLst/>
                <a:gdLst>
                  <a:gd name="T0" fmla="*/ 88 w 88"/>
                  <a:gd name="T1" fmla="*/ 102 h 120"/>
                  <a:gd name="T2" fmla="*/ 88 w 88"/>
                  <a:gd name="T3" fmla="*/ 120 h 120"/>
                  <a:gd name="T4" fmla="*/ 2 w 88"/>
                  <a:gd name="T5" fmla="*/ 30 h 120"/>
                  <a:gd name="T6" fmla="*/ 2 w 88"/>
                  <a:gd name="T7" fmla="*/ 4 h 120"/>
                  <a:gd name="T8" fmla="*/ 0 w 88"/>
                  <a:gd name="T9" fmla="*/ 0 h 120"/>
                  <a:gd name="T10" fmla="*/ 88 w 88"/>
                  <a:gd name="T11" fmla="*/ 102 h 120"/>
                </a:gdLst>
                <a:ahLst/>
                <a:cxnLst>
                  <a:cxn ang="0">
                    <a:pos x="T0" y="T1"/>
                  </a:cxn>
                  <a:cxn ang="0">
                    <a:pos x="T2" y="T3"/>
                  </a:cxn>
                  <a:cxn ang="0">
                    <a:pos x="T4" y="T5"/>
                  </a:cxn>
                  <a:cxn ang="0">
                    <a:pos x="T6" y="T7"/>
                  </a:cxn>
                  <a:cxn ang="0">
                    <a:pos x="T8" y="T9"/>
                  </a:cxn>
                  <a:cxn ang="0">
                    <a:pos x="T10" y="T11"/>
                  </a:cxn>
                </a:cxnLst>
                <a:rect l="0" t="0" r="r" b="b"/>
                <a:pathLst>
                  <a:path w="88" h="120">
                    <a:moveTo>
                      <a:pt x="88" y="102"/>
                    </a:moveTo>
                    <a:lnTo>
                      <a:pt x="88" y="120"/>
                    </a:lnTo>
                    <a:lnTo>
                      <a:pt x="2" y="30"/>
                    </a:lnTo>
                    <a:lnTo>
                      <a:pt x="2" y="4"/>
                    </a:lnTo>
                    <a:lnTo>
                      <a:pt x="0" y="0"/>
                    </a:lnTo>
                    <a:lnTo>
                      <a:pt x="88" y="102"/>
                    </a:lnTo>
                    <a:close/>
                  </a:path>
                </a:pathLst>
              </a:custGeom>
              <a:grpFill/>
              <a:ln>
                <a:noFill/>
              </a:ln>
            </p:spPr>
            <p:txBody>
              <a:bodyPr vert="horz" wrap="square" lIns="91440" tIns="45720" rIns="91440" bIns="45720" numCol="1" anchor="t" anchorCtr="0" compatLnSpc="1"/>
              <a:lstStyle/>
              <a:p>
                <a:endParaRPr lang="zh-CN" altLang="en-US"/>
              </a:p>
            </p:txBody>
          </p:sp>
          <p:sp>
            <p:nvSpPr>
              <p:cNvPr id="686" name="Freeform 1334"/>
              <p:cNvSpPr/>
              <p:nvPr/>
            </p:nvSpPr>
            <p:spPr bwMode="auto">
              <a:xfrm>
                <a:off x="5456" y="1542"/>
                <a:ext cx="18" cy="36"/>
              </a:xfrm>
              <a:custGeom>
                <a:avLst/>
                <a:gdLst>
                  <a:gd name="T0" fmla="*/ 18 w 18"/>
                  <a:gd name="T1" fmla="*/ 22 h 36"/>
                  <a:gd name="T2" fmla="*/ 18 w 18"/>
                  <a:gd name="T3" fmla="*/ 36 h 36"/>
                  <a:gd name="T4" fmla="*/ 0 w 18"/>
                  <a:gd name="T5" fmla="*/ 18 h 36"/>
                  <a:gd name="T6" fmla="*/ 0 w 18"/>
                  <a:gd name="T7" fmla="*/ 0 h 36"/>
                  <a:gd name="T8" fmla="*/ 18 w 18"/>
                  <a:gd name="T9" fmla="*/ 22 h 36"/>
                </a:gdLst>
                <a:ahLst/>
                <a:cxnLst>
                  <a:cxn ang="0">
                    <a:pos x="T0" y="T1"/>
                  </a:cxn>
                  <a:cxn ang="0">
                    <a:pos x="T2" y="T3"/>
                  </a:cxn>
                  <a:cxn ang="0">
                    <a:pos x="T4" y="T5"/>
                  </a:cxn>
                  <a:cxn ang="0">
                    <a:pos x="T6" y="T7"/>
                  </a:cxn>
                  <a:cxn ang="0">
                    <a:pos x="T8" y="T9"/>
                  </a:cxn>
                </a:cxnLst>
                <a:rect l="0" t="0" r="r" b="b"/>
                <a:pathLst>
                  <a:path w="18" h="36">
                    <a:moveTo>
                      <a:pt x="18" y="22"/>
                    </a:moveTo>
                    <a:lnTo>
                      <a:pt x="18" y="36"/>
                    </a:lnTo>
                    <a:lnTo>
                      <a:pt x="0" y="18"/>
                    </a:lnTo>
                    <a:lnTo>
                      <a:pt x="0" y="0"/>
                    </a:lnTo>
                    <a:lnTo>
                      <a:pt x="18" y="22"/>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1335"/>
              <p:cNvSpPr/>
              <p:nvPr/>
            </p:nvSpPr>
            <p:spPr bwMode="auto">
              <a:xfrm>
                <a:off x="5320" y="1444"/>
                <a:ext cx="52" cy="78"/>
              </a:xfrm>
              <a:custGeom>
                <a:avLst/>
                <a:gdLst>
                  <a:gd name="T0" fmla="*/ 0 w 52"/>
                  <a:gd name="T1" fmla="*/ 0 h 78"/>
                  <a:gd name="T2" fmla="*/ 52 w 52"/>
                  <a:gd name="T3" fmla="*/ 52 h 78"/>
                  <a:gd name="T4" fmla="*/ 52 w 52"/>
                  <a:gd name="T5" fmla="*/ 78 h 78"/>
                  <a:gd name="T6" fmla="*/ 0 w 52"/>
                  <a:gd name="T7" fmla="*/ 30 h 78"/>
                  <a:gd name="T8" fmla="*/ 0 w 52"/>
                  <a:gd name="T9" fmla="*/ 0 h 78"/>
                </a:gdLst>
                <a:ahLst/>
                <a:cxnLst>
                  <a:cxn ang="0">
                    <a:pos x="T0" y="T1"/>
                  </a:cxn>
                  <a:cxn ang="0">
                    <a:pos x="T2" y="T3"/>
                  </a:cxn>
                  <a:cxn ang="0">
                    <a:pos x="T4" y="T5"/>
                  </a:cxn>
                  <a:cxn ang="0">
                    <a:pos x="T6" y="T7"/>
                  </a:cxn>
                  <a:cxn ang="0">
                    <a:pos x="T8" y="T9"/>
                  </a:cxn>
                </a:cxnLst>
                <a:rect l="0" t="0" r="r" b="b"/>
                <a:pathLst>
                  <a:path w="52" h="78">
                    <a:moveTo>
                      <a:pt x="0" y="0"/>
                    </a:moveTo>
                    <a:lnTo>
                      <a:pt x="52" y="52"/>
                    </a:lnTo>
                    <a:lnTo>
                      <a:pt x="52" y="78"/>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1336"/>
              <p:cNvSpPr/>
              <p:nvPr/>
            </p:nvSpPr>
            <p:spPr bwMode="auto">
              <a:xfrm>
                <a:off x="5386" y="1512"/>
                <a:ext cx="14" cy="38"/>
              </a:xfrm>
              <a:custGeom>
                <a:avLst/>
                <a:gdLst>
                  <a:gd name="T0" fmla="*/ 0 w 14"/>
                  <a:gd name="T1" fmla="*/ 0 h 38"/>
                  <a:gd name="T2" fmla="*/ 14 w 14"/>
                  <a:gd name="T3" fmla="*/ 14 h 38"/>
                  <a:gd name="T4" fmla="*/ 14 w 14"/>
                  <a:gd name="T5" fmla="*/ 38 h 38"/>
                  <a:gd name="T6" fmla="*/ 0 w 14"/>
                  <a:gd name="T7" fmla="*/ 24 h 38"/>
                  <a:gd name="T8" fmla="*/ 0 w 14"/>
                  <a:gd name="T9" fmla="*/ 0 h 38"/>
                </a:gdLst>
                <a:ahLst/>
                <a:cxnLst>
                  <a:cxn ang="0">
                    <a:pos x="T0" y="T1"/>
                  </a:cxn>
                  <a:cxn ang="0">
                    <a:pos x="T2" y="T3"/>
                  </a:cxn>
                  <a:cxn ang="0">
                    <a:pos x="T4" y="T5"/>
                  </a:cxn>
                  <a:cxn ang="0">
                    <a:pos x="T6" y="T7"/>
                  </a:cxn>
                  <a:cxn ang="0">
                    <a:pos x="T8" y="T9"/>
                  </a:cxn>
                </a:cxnLst>
                <a:rect l="0" t="0" r="r" b="b"/>
                <a:pathLst>
                  <a:path w="14" h="38">
                    <a:moveTo>
                      <a:pt x="0" y="0"/>
                    </a:moveTo>
                    <a:lnTo>
                      <a:pt x="14" y="14"/>
                    </a:lnTo>
                    <a:lnTo>
                      <a:pt x="14" y="38"/>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1337"/>
              <p:cNvSpPr/>
              <p:nvPr/>
            </p:nvSpPr>
            <p:spPr bwMode="auto">
              <a:xfrm>
                <a:off x="5414" y="1542"/>
                <a:ext cx="60" cy="76"/>
              </a:xfrm>
              <a:custGeom>
                <a:avLst/>
                <a:gdLst>
                  <a:gd name="T0" fmla="*/ 60 w 60"/>
                  <a:gd name="T1" fmla="*/ 60 h 76"/>
                  <a:gd name="T2" fmla="*/ 60 w 60"/>
                  <a:gd name="T3" fmla="*/ 76 h 76"/>
                  <a:gd name="T4" fmla="*/ 2 w 60"/>
                  <a:gd name="T5" fmla="*/ 22 h 76"/>
                  <a:gd name="T6" fmla="*/ 2 w 60"/>
                  <a:gd name="T7" fmla="*/ 2 h 76"/>
                  <a:gd name="T8" fmla="*/ 0 w 60"/>
                  <a:gd name="T9" fmla="*/ 0 h 76"/>
                  <a:gd name="T10" fmla="*/ 60 w 60"/>
                  <a:gd name="T11" fmla="*/ 60 h 76"/>
                </a:gdLst>
                <a:ahLst/>
                <a:cxnLst>
                  <a:cxn ang="0">
                    <a:pos x="T0" y="T1"/>
                  </a:cxn>
                  <a:cxn ang="0">
                    <a:pos x="T2" y="T3"/>
                  </a:cxn>
                  <a:cxn ang="0">
                    <a:pos x="T4" y="T5"/>
                  </a:cxn>
                  <a:cxn ang="0">
                    <a:pos x="T6" y="T7"/>
                  </a:cxn>
                  <a:cxn ang="0">
                    <a:pos x="T8" y="T9"/>
                  </a:cxn>
                  <a:cxn ang="0">
                    <a:pos x="T10" y="T11"/>
                  </a:cxn>
                </a:cxnLst>
                <a:rect l="0" t="0" r="r" b="b"/>
                <a:pathLst>
                  <a:path w="60" h="76">
                    <a:moveTo>
                      <a:pt x="60" y="60"/>
                    </a:moveTo>
                    <a:lnTo>
                      <a:pt x="60" y="76"/>
                    </a:lnTo>
                    <a:lnTo>
                      <a:pt x="2" y="22"/>
                    </a:lnTo>
                    <a:lnTo>
                      <a:pt x="2" y="2"/>
                    </a:lnTo>
                    <a:lnTo>
                      <a:pt x="0" y="0"/>
                    </a:lnTo>
                    <a:lnTo>
                      <a:pt x="60" y="6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1338"/>
              <p:cNvSpPr/>
              <p:nvPr/>
            </p:nvSpPr>
            <p:spPr bwMode="auto">
              <a:xfrm>
                <a:off x="5320" y="1500"/>
                <a:ext cx="24" cy="50"/>
              </a:xfrm>
              <a:custGeom>
                <a:avLst/>
                <a:gdLst>
                  <a:gd name="T0" fmla="*/ 24 w 24"/>
                  <a:gd name="T1" fmla="*/ 20 h 50"/>
                  <a:gd name="T2" fmla="*/ 24 w 24"/>
                  <a:gd name="T3" fmla="*/ 50 h 50"/>
                  <a:gd name="T4" fmla="*/ 0 w 24"/>
                  <a:gd name="T5" fmla="*/ 30 h 50"/>
                  <a:gd name="T6" fmla="*/ 0 w 24"/>
                  <a:gd name="T7" fmla="*/ 0 h 50"/>
                  <a:gd name="T8" fmla="*/ 24 w 24"/>
                  <a:gd name="T9" fmla="*/ 20 h 50"/>
                </a:gdLst>
                <a:ahLst/>
                <a:cxnLst>
                  <a:cxn ang="0">
                    <a:pos x="T0" y="T1"/>
                  </a:cxn>
                  <a:cxn ang="0">
                    <a:pos x="T2" y="T3"/>
                  </a:cxn>
                  <a:cxn ang="0">
                    <a:pos x="T4" y="T5"/>
                  </a:cxn>
                  <a:cxn ang="0">
                    <a:pos x="T6" y="T7"/>
                  </a:cxn>
                  <a:cxn ang="0">
                    <a:pos x="T8" y="T9"/>
                  </a:cxn>
                </a:cxnLst>
                <a:rect l="0" t="0" r="r" b="b"/>
                <a:pathLst>
                  <a:path w="24" h="50">
                    <a:moveTo>
                      <a:pt x="24" y="20"/>
                    </a:moveTo>
                    <a:lnTo>
                      <a:pt x="24" y="50"/>
                    </a:lnTo>
                    <a:lnTo>
                      <a:pt x="0" y="30"/>
                    </a:lnTo>
                    <a:lnTo>
                      <a:pt x="0" y="0"/>
                    </a:lnTo>
                    <a:lnTo>
                      <a:pt x="24" y="20"/>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1339"/>
              <p:cNvSpPr/>
              <p:nvPr/>
            </p:nvSpPr>
            <p:spPr bwMode="auto">
              <a:xfrm>
                <a:off x="5460" y="1626"/>
                <a:ext cx="14" cy="28"/>
              </a:xfrm>
              <a:custGeom>
                <a:avLst/>
                <a:gdLst>
                  <a:gd name="T0" fmla="*/ 14 w 14"/>
                  <a:gd name="T1" fmla="*/ 12 h 28"/>
                  <a:gd name="T2" fmla="*/ 14 w 14"/>
                  <a:gd name="T3" fmla="*/ 28 h 28"/>
                  <a:gd name="T4" fmla="*/ 0 w 14"/>
                  <a:gd name="T5" fmla="*/ 16 h 28"/>
                  <a:gd name="T6" fmla="*/ 0 w 14"/>
                  <a:gd name="T7" fmla="*/ 0 h 28"/>
                  <a:gd name="T8" fmla="*/ 14 w 14"/>
                  <a:gd name="T9" fmla="*/ 12 h 28"/>
                </a:gdLst>
                <a:ahLst/>
                <a:cxnLst>
                  <a:cxn ang="0">
                    <a:pos x="T0" y="T1"/>
                  </a:cxn>
                  <a:cxn ang="0">
                    <a:pos x="T2" y="T3"/>
                  </a:cxn>
                  <a:cxn ang="0">
                    <a:pos x="T4" y="T5"/>
                  </a:cxn>
                  <a:cxn ang="0">
                    <a:pos x="T6" y="T7"/>
                  </a:cxn>
                  <a:cxn ang="0">
                    <a:pos x="T8" y="T9"/>
                  </a:cxn>
                </a:cxnLst>
                <a:rect l="0" t="0" r="r" b="b"/>
                <a:pathLst>
                  <a:path w="14" h="28">
                    <a:moveTo>
                      <a:pt x="14" y="12"/>
                    </a:moveTo>
                    <a:lnTo>
                      <a:pt x="14" y="28"/>
                    </a:lnTo>
                    <a:lnTo>
                      <a:pt x="0" y="16"/>
                    </a:lnTo>
                    <a:lnTo>
                      <a:pt x="0" y="0"/>
                    </a:lnTo>
                    <a:lnTo>
                      <a:pt x="14" y="12"/>
                    </a:lnTo>
                    <a:close/>
                  </a:path>
                </a:pathLst>
              </a:custGeom>
              <a:grpFill/>
              <a:ln>
                <a:noFill/>
              </a:ln>
            </p:spPr>
            <p:txBody>
              <a:bodyPr vert="horz" wrap="square" lIns="91440" tIns="45720" rIns="91440" bIns="45720" numCol="1" anchor="t" anchorCtr="0" compatLnSpc="1"/>
              <a:lstStyle/>
              <a:p>
                <a:endParaRPr lang="zh-CN" altLang="en-US"/>
              </a:p>
            </p:txBody>
          </p:sp>
          <p:sp>
            <p:nvSpPr>
              <p:cNvPr id="692" name="Freeform 1340"/>
              <p:cNvSpPr/>
              <p:nvPr/>
            </p:nvSpPr>
            <p:spPr bwMode="auto">
              <a:xfrm>
                <a:off x="5320" y="1556"/>
                <a:ext cx="58" cy="70"/>
              </a:xfrm>
              <a:custGeom>
                <a:avLst/>
                <a:gdLst>
                  <a:gd name="T0" fmla="*/ 0 w 58"/>
                  <a:gd name="T1" fmla="*/ 0 h 70"/>
                  <a:gd name="T2" fmla="*/ 58 w 58"/>
                  <a:gd name="T3" fmla="*/ 46 h 70"/>
                  <a:gd name="T4" fmla="*/ 58 w 58"/>
                  <a:gd name="T5" fmla="*/ 70 h 70"/>
                  <a:gd name="T6" fmla="*/ 0 w 58"/>
                  <a:gd name="T7" fmla="*/ 30 h 70"/>
                  <a:gd name="T8" fmla="*/ 0 w 58"/>
                  <a:gd name="T9" fmla="*/ 0 h 70"/>
                </a:gdLst>
                <a:ahLst/>
                <a:cxnLst>
                  <a:cxn ang="0">
                    <a:pos x="T0" y="T1"/>
                  </a:cxn>
                  <a:cxn ang="0">
                    <a:pos x="T2" y="T3"/>
                  </a:cxn>
                  <a:cxn ang="0">
                    <a:pos x="T4" y="T5"/>
                  </a:cxn>
                  <a:cxn ang="0">
                    <a:pos x="T6" y="T7"/>
                  </a:cxn>
                  <a:cxn ang="0">
                    <a:pos x="T8" y="T9"/>
                  </a:cxn>
                </a:cxnLst>
                <a:rect l="0" t="0" r="r" b="b"/>
                <a:pathLst>
                  <a:path w="58" h="70">
                    <a:moveTo>
                      <a:pt x="0" y="0"/>
                    </a:moveTo>
                    <a:lnTo>
                      <a:pt x="58" y="46"/>
                    </a:lnTo>
                    <a:lnTo>
                      <a:pt x="58" y="70"/>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3" name="Freeform 1341"/>
              <p:cNvSpPr/>
              <p:nvPr/>
            </p:nvSpPr>
            <p:spPr bwMode="auto">
              <a:xfrm>
                <a:off x="5392" y="1612"/>
                <a:ext cx="18" cy="36"/>
              </a:xfrm>
              <a:custGeom>
                <a:avLst/>
                <a:gdLst>
                  <a:gd name="T0" fmla="*/ 0 w 18"/>
                  <a:gd name="T1" fmla="*/ 0 h 36"/>
                  <a:gd name="T2" fmla="*/ 18 w 18"/>
                  <a:gd name="T3" fmla="*/ 14 h 36"/>
                  <a:gd name="T4" fmla="*/ 18 w 18"/>
                  <a:gd name="T5" fmla="*/ 36 h 36"/>
                  <a:gd name="T6" fmla="*/ 2 w 18"/>
                  <a:gd name="T7" fmla="*/ 24 h 36"/>
                  <a:gd name="T8" fmla="*/ 2 w 18"/>
                  <a:gd name="T9" fmla="*/ 2 h 36"/>
                  <a:gd name="T10" fmla="*/ 0 w 18"/>
                  <a:gd name="T11" fmla="*/ 0 h 36"/>
                </a:gdLst>
                <a:ahLst/>
                <a:cxnLst>
                  <a:cxn ang="0">
                    <a:pos x="T0" y="T1"/>
                  </a:cxn>
                  <a:cxn ang="0">
                    <a:pos x="T2" y="T3"/>
                  </a:cxn>
                  <a:cxn ang="0">
                    <a:pos x="T4" y="T5"/>
                  </a:cxn>
                  <a:cxn ang="0">
                    <a:pos x="T6" y="T7"/>
                  </a:cxn>
                  <a:cxn ang="0">
                    <a:pos x="T8" y="T9"/>
                  </a:cxn>
                  <a:cxn ang="0">
                    <a:pos x="T10" y="T11"/>
                  </a:cxn>
                </a:cxnLst>
                <a:rect l="0" t="0" r="r" b="b"/>
                <a:pathLst>
                  <a:path w="18" h="36">
                    <a:moveTo>
                      <a:pt x="0" y="0"/>
                    </a:moveTo>
                    <a:lnTo>
                      <a:pt x="18" y="14"/>
                    </a:lnTo>
                    <a:lnTo>
                      <a:pt x="18" y="36"/>
                    </a:lnTo>
                    <a:lnTo>
                      <a:pt x="2" y="24"/>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4" name="Freeform 1342"/>
              <p:cNvSpPr/>
              <p:nvPr/>
            </p:nvSpPr>
            <p:spPr bwMode="auto">
              <a:xfrm>
                <a:off x="5426" y="1638"/>
                <a:ext cx="48" cy="54"/>
              </a:xfrm>
              <a:custGeom>
                <a:avLst/>
                <a:gdLst>
                  <a:gd name="T0" fmla="*/ 48 w 48"/>
                  <a:gd name="T1" fmla="*/ 38 h 54"/>
                  <a:gd name="T2" fmla="*/ 48 w 48"/>
                  <a:gd name="T3" fmla="*/ 54 h 54"/>
                  <a:gd name="T4" fmla="*/ 0 w 48"/>
                  <a:gd name="T5" fmla="*/ 20 h 54"/>
                  <a:gd name="T6" fmla="*/ 0 w 48"/>
                  <a:gd name="T7" fmla="*/ 0 h 54"/>
                  <a:gd name="T8" fmla="*/ 48 w 48"/>
                  <a:gd name="T9" fmla="*/ 38 h 54"/>
                </a:gdLst>
                <a:ahLst/>
                <a:cxnLst>
                  <a:cxn ang="0">
                    <a:pos x="T0" y="T1"/>
                  </a:cxn>
                  <a:cxn ang="0">
                    <a:pos x="T2" y="T3"/>
                  </a:cxn>
                  <a:cxn ang="0">
                    <a:pos x="T4" y="T5"/>
                  </a:cxn>
                  <a:cxn ang="0">
                    <a:pos x="T6" y="T7"/>
                  </a:cxn>
                  <a:cxn ang="0">
                    <a:pos x="T8" y="T9"/>
                  </a:cxn>
                </a:cxnLst>
                <a:rect l="0" t="0" r="r" b="b"/>
                <a:pathLst>
                  <a:path w="48" h="54">
                    <a:moveTo>
                      <a:pt x="48" y="38"/>
                    </a:moveTo>
                    <a:lnTo>
                      <a:pt x="48" y="54"/>
                    </a:lnTo>
                    <a:lnTo>
                      <a:pt x="0" y="20"/>
                    </a:lnTo>
                    <a:lnTo>
                      <a:pt x="0" y="0"/>
                    </a:lnTo>
                    <a:lnTo>
                      <a:pt x="48" y="38"/>
                    </a:lnTo>
                    <a:close/>
                  </a:path>
                </a:pathLst>
              </a:custGeom>
              <a:grpFill/>
              <a:ln>
                <a:noFill/>
              </a:ln>
            </p:spPr>
            <p:txBody>
              <a:bodyPr vert="horz" wrap="square" lIns="91440" tIns="45720" rIns="91440" bIns="45720" numCol="1" anchor="t" anchorCtr="0" compatLnSpc="1"/>
              <a:lstStyle/>
              <a:p>
                <a:endParaRPr lang="zh-CN" altLang="en-US"/>
              </a:p>
            </p:txBody>
          </p:sp>
          <p:sp>
            <p:nvSpPr>
              <p:cNvPr id="695" name="Freeform 1343"/>
              <p:cNvSpPr/>
              <p:nvPr/>
            </p:nvSpPr>
            <p:spPr bwMode="auto">
              <a:xfrm>
                <a:off x="5320" y="1612"/>
                <a:ext cx="18" cy="42"/>
              </a:xfrm>
              <a:custGeom>
                <a:avLst/>
                <a:gdLst>
                  <a:gd name="T0" fmla="*/ 0 w 18"/>
                  <a:gd name="T1" fmla="*/ 0 h 42"/>
                  <a:gd name="T2" fmla="*/ 18 w 18"/>
                  <a:gd name="T3" fmla="*/ 12 h 42"/>
                  <a:gd name="T4" fmla="*/ 18 w 18"/>
                  <a:gd name="T5" fmla="*/ 42 h 42"/>
                  <a:gd name="T6" fmla="*/ 0 w 18"/>
                  <a:gd name="T7" fmla="*/ 30 h 42"/>
                  <a:gd name="T8" fmla="*/ 0 w 18"/>
                  <a:gd name="T9" fmla="*/ 0 h 42"/>
                </a:gdLst>
                <a:ahLst/>
                <a:cxnLst>
                  <a:cxn ang="0">
                    <a:pos x="T0" y="T1"/>
                  </a:cxn>
                  <a:cxn ang="0">
                    <a:pos x="T2" y="T3"/>
                  </a:cxn>
                  <a:cxn ang="0">
                    <a:pos x="T4" y="T5"/>
                  </a:cxn>
                  <a:cxn ang="0">
                    <a:pos x="T6" y="T7"/>
                  </a:cxn>
                  <a:cxn ang="0">
                    <a:pos x="T8" y="T9"/>
                  </a:cxn>
                </a:cxnLst>
                <a:rect l="0" t="0" r="r" b="b"/>
                <a:pathLst>
                  <a:path w="18" h="42">
                    <a:moveTo>
                      <a:pt x="0" y="0"/>
                    </a:moveTo>
                    <a:lnTo>
                      <a:pt x="18" y="12"/>
                    </a:lnTo>
                    <a:lnTo>
                      <a:pt x="18" y="42"/>
                    </a:lnTo>
                    <a:lnTo>
                      <a:pt x="0" y="3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1344"/>
              <p:cNvSpPr/>
              <p:nvPr/>
            </p:nvSpPr>
            <p:spPr bwMode="auto">
              <a:xfrm>
                <a:off x="5354" y="1634"/>
                <a:ext cx="18" cy="36"/>
              </a:xfrm>
              <a:custGeom>
                <a:avLst/>
                <a:gdLst>
                  <a:gd name="T0" fmla="*/ 18 w 18"/>
                  <a:gd name="T1" fmla="*/ 10 h 36"/>
                  <a:gd name="T2" fmla="*/ 18 w 18"/>
                  <a:gd name="T3" fmla="*/ 36 h 36"/>
                  <a:gd name="T4" fmla="*/ 0 w 18"/>
                  <a:gd name="T5" fmla="*/ 28 h 36"/>
                  <a:gd name="T6" fmla="*/ 0 w 18"/>
                  <a:gd name="T7" fmla="*/ 0 h 36"/>
                  <a:gd name="T8" fmla="*/ 18 w 18"/>
                  <a:gd name="T9" fmla="*/ 10 h 36"/>
                </a:gdLst>
                <a:ahLst/>
                <a:cxnLst>
                  <a:cxn ang="0">
                    <a:pos x="T0" y="T1"/>
                  </a:cxn>
                  <a:cxn ang="0">
                    <a:pos x="T2" y="T3"/>
                  </a:cxn>
                  <a:cxn ang="0">
                    <a:pos x="T4" y="T5"/>
                  </a:cxn>
                  <a:cxn ang="0">
                    <a:pos x="T6" y="T7"/>
                  </a:cxn>
                  <a:cxn ang="0">
                    <a:pos x="T8" y="T9"/>
                  </a:cxn>
                </a:cxnLst>
                <a:rect l="0" t="0" r="r" b="b"/>
                <a:pathLst>
                  <a:path w="18" h="36">
                    <a:moveTo>
                      <a:pt x="18" y="10"/>
                    </a:moveTo>
                    <a:lnTo>
                      <a:pt x="18" y="36"/>
                    </a:lnTo>
                    <a:lnTo>
                      <a:pt x="0" y="28"/>
                    </a:lnTo>
                    <a:lnTo>
                      <a:pt x="0" y="0"/>
                    </a:lnTo>
                    <a:lnTo>
                      <a:pt x="18" y="10"/>
                    </a:lnTo>
                    <a:close/>
                  </a:path>
                </a:pathLst>
              </a:custGeom>
              <a:grpFill/>
              <a:ln>
                <a:noFill/>
              </a:ln>
            </p:spPr>
            <p:txBody>
              <a:bodyPr vert="horz" wrap="square" lIns="91440" tIns="45720" rIns="91440" bIns="45720" numCol="1" anchor="t" anchorCtr="0" compatLnSpc="1"/>
              <a:lstStyle/>
              <a:p>
                <a:endParaRPr lang="zh-CN" altLang="en-US"/>
              </a:p>
            </p:txBody>
          </p:sp>
          <p:sp>
            <p:nvSpPr>
              <p:cNvPr id="697" name="Freeform 1345"/>
              <p:cNvSpPr/>
              <p:nvPr/>
            </p:nvSpPr>
            <p:spPr bwMode="auto">
              <a:xfrm>
                <a:off x="5386" y="1654"/>
                <a:ext cx="50" cy="52"/>
              </a:xfrm>
              <a:custGeom>
                <a:avLst/>
                <a:gdLst>
                  <a:gd name="T0" fmla="*/ 50 w 50"/>
                  <a:gd name="T1" fmla="*/ 34 h 52"/>
                  <a:gd name="T2" fmla="*/ 50 w 50"/>
                  <a:gd name="T3" fmla="*/ 52 h 52"/>
                  <a:gd name="T4" fmla="*/ 0 w 50"/>
                  <a:gd name="T5" fmla="*/ 26 h 52"/>
                  <a:gd name="T6" fmla="*/ 0 w 50"/>
                  <a:gd name="T7" fmla="*/ 0 h 52"/>
                  <a:gd name="T8" fmla="*/ 50 w 50"/>
                  <a:gd name="T9" fmla="*/ 34 h 52"/>
                </a:gdLst>
                <a:ahLst/>
                <a:cxnLst>
                  <a:cxn ang="0">
                    <a:pos x="T0" y="T1"/>
                  </a:cxn>
                  <a:cxn ang="0">
                    <a:pos x="T2" y="T3"/>
                  </a:cxn>
                  <a:cxn ang="0">
                    <a:pos x="T4" y="T5"/>
                  </a:cxn>
                  <a:cxn ang="0">
                    <a:pos x="T6" y="T7"/>
                  </a:cxn>
                  <a:cxn ang="0">
                    <a:pos x="T8" y="T9"/>
                  </a:cxn>
                </a:cxnLst>
                <a:rect l="0" t="0" r="r" b="b"/>
                <a:pathLst>
                  <a:path w="50" h="52">
                    <a:moveTo>
                      <a:pt x="50" y="34"/>
                    </a:moveTo>
                    <a:lnTo>
                      <a:pt x="50" y="52"/>
                    </a:lnTo>
                    <a:lnTo>
                      <a:pt x="0" y="26"/>
                    </a:lnTo>
                    <a:lnTo>
                      <a:pt x="0" y="0"/>
                    </a:lnTo>
                    <a:lnTo>
                      <a:pt x="50" y="34"/>
                    </a:lnTo>
                    <a:close/>
                  </a:path>
                </a:pathLst>
              </a:custGeom>
              <a:grpFill/>
              <a:ln>
                <a:noFill/>
              </a:ln>
            </p:spPr>
            <p:txBody>
              <a:bodyPr vert="horz" wrap="square" lIns="91440" tIns="45720" rIns="91440" bIns="45720" numCol="1" anchor="t" anchorCtr="0" compatLnSpc="1"/>
              <a:lstStyle/>
              <a:p>
                <a:endParaRPr lang="zh-CN" altLang="en-US"/>
              </a:p>
            </p:txBody>
          </p:sp>
          <p:sp>
            <p:nvSpPr>
              <p:cNvPr id="698" name="Freeform 1346"/>
              <p:cNvSpPr/>
              <p:nvPr/>
            </p:nvSpPr>
            <p:spPr bwMode="auto">
              <a:xfrm>
                <a:off x="5452" y="1696"/>
                <a:ext cx="22" cy="30"/>
              </a:xfrm>
              <a:custGeom>
                <a:avLst/>
                <a:gdLst>
                  <a:gd name="T0" fmla="*/ 22 w 22"/>
                  <a:gd name="T1" fmla="*/ 16 h 30"/>
                  <a:gd name="T2" fmla="*/ 22 w 22"/>
                  <a:gd name="T3" fmla="*/ 30 h 30"/>
                  <a:gd name="T4" fmla="*/ 0 w 22"/>
                  <a:gd name="T5" fmla="*/ 18 h 30"/>
                  <a:gd name="T6" fmla="*/ 0 w 22"/>
                  <a:gd name="T7" fmla="*/ 0 h 30"/>
                  <a:gd name="T8" fmla="*/ 22 w 22"/>
                  <a:gd name="T9" fmla="*/ 16 h 30"/>
                </a:gdLst>
                <a:ahLst/>
                <a:cxnLst>
                  <a:cxn ang="0">
                    <a:pos x="T0" y="T1"/>
                  </a:cxn>
                  <a:cxn ang="0">
                    <a:pos x="T2" y="T3"/>
                  </a:cxn>
                  <a:cxn ang="0">
                    <a:pos x="T4" y="T5"/>
                  </a:cxn>
                  <a:cxn ang="0">
                    <a:pos x="T6" y="T7"/>
                  </a:cxn>
                  <a:cxn ang="0">
                    <a:pos x="T8" y="T9"/>
                  </a:cxn>
                </a:cxnLst>
                <a:rect l="0" t="0" r="r" b="b"/>
                <a:pathLst>
                  <a:path w="22" h="30">
                    <a:moveTo>
                      <a:pt x="22" y="16"/>
                    </a:moveTo>
                    <a:lnTo>
                      <a:pt x="22" y="30"/>
                    </a:lnTo>
                    <a:lnTo>
                      <a:pt x="0" y="18"/>
                    </a:lnTo>
                    <a:lnTo>
                      <a:pt x="0" y="0"/>
                    </a:lnTo>
                    <a:lnTo>
                      <a:pt x="22" y="16"/>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1347"/>
              <p:cNvSpPr/>
              <p:nvPr/>
            </p:nvSpPr>
            <p:spPr bwMode="auto">
              <a:xfrm>
                <a:off x="5320" y="1668"/>
                <a:ext cx="32" cy="44"/>
              </a:xfrm>
              <a:custGeom>
                <a:avLst/>
                <a:gdLst>
                  <a:gd name="T0" fmla="*/ 0 w 32"/>
                  <a:gd name="T1" fmla="*/ 0 h 44"/>
                  <a:gd name="T2" fmla="*/ 32 w 32"/>
                  <a:gd name="T3" fmla="*/ 16 h 44"/>
                  <a:gd name="T4" fmla="*/ 32 w 32"/>
                  <a:gd name="T5" fmla="*/ 44 h 44"/>
                  <a:gd name="T6" fmla="*/ 0 w 32"/>
                  <a:gd name="T7" fmla="*/ 32 h 44"/>
                  <a:gd name="T8" fmla="*/ 0 w 32"/>
                  <a:gd name="T9" fmla="*/ 0 h 44"/>
                </a:gdLst>
                <a:ahLst/>
                <a:cxnLst>
                  <a:cxn ang="0">
                    <a:pos x="T0" y="T1"/>
                  </a:cxn>
                  <a:cxn ang="0">
                    <a:pos x="T2" y="T3"/>
                  </a:cxn>
                  <a:cxn ang="0">
                    <a:pos x="T4" y="T5"/>
                  </a:cxn>
                  <a:cxn ang="0">
                    <a:pos x="T6" y="T7"/>
                  </a:cxn>
                  <a:cxn ang="0">
                    <a:pos x="T8" y="T9"/>
                  </a:cxn>
                </a:cxnLst>
                <a:rect l="0" t="0" r="r" b="b"/>
                <a:pathLst>
                  <a:path w="32" h="44">
                    <a:moveTo>
                      <a:pt x="0" y="0"/>
                    </a:moveTo>
                    <a:lnTo>
                      <a:pt x="32" y="16"/>
                    </a:lnTo>
                    <a:lnTo>
                      <a:pt x="32" y="4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1348"/>
              <p:cNvSpPr/>
              <p:nvPr/>
            </p:nvSpPr>
            <p:spPr bwMode="auto">
              <a:xfrm>
                <a:off x="5366" y="1692"/>
                <a:ext cx="32" cy="40"/>
              </a:xfrm>
              <a:custGeom>
                <a:avLst/>
                <a:gdLst>
                  <a:gd name="T0" fmla="*/ 0 w 32"/>
                  <a:gd name="T1" fmla="*/ 0 h 40"/>
                  <a:gd name="T2" fmla="*/ 32 w 32"/>
                  <a:gd name="T3" fmla="*/ 16 h 40"/>
                  <a:gd name="T4" fmla="*/ 32 w 32"/>
                  <a:gd name="T5" fmla="*/ 40 h 40"/>
                  <a:gd name="T6" fmla="*/ 0 w 32"/>
                  <a:gd name="T7" fmla="*/ 26 h 40"/>
                  <a:gd name="T8" fmla="*/ 0 w 32"/>
                  <a:gd name="T9" fmla="*/ 0 h 40"/>
                </a:gdLst>
                <a:ahLst/>
                <a:cxnLst>
                  <a:cxn ang="0">
                    <a:pos x="T0" y="T1"/>
                  </a:cxn>
                  <a:cxn ang="0">
                    <a:pos x="T2" y="T3"/>
                  </a:cxn>
                  <a:cxn ang="0">
                    <a:pos x="T4" y="T5"/>
                  </a:cxn>
                  <a:cxn ang="0">
                    <a:pos x="T6" y="T7"/>
                  </a:cxn>
                  <a:cxn ang="0">
                    <a:pos x="T8" y="T9"/>
                  </a:cxn>
                </a:cxnLst>
                <a:rect l="0" t="0" r="r" b="b"/>
                <a:pathLst>
                  <a:path w="32" h="40">
                    <a:moveTo>
                      <a:pt x="0" y="0"/>
                    </a:moveTo>
                    <a:lnTo>
                      <a:pt x="32" y="16"/>
                    </a:lnTo>
                    <a:lnTo>
                      <a:pt x="32" y="40"/>
                    </a:lnTo>
                    <a:lnTo>
                      <a:pt x="0"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1349"/>
              <p:cNvSpPr/>
              <p:nvPr/>
            </p:nvSpPr>
            <p:spPr bwMode="auto">
              <a:xfrm>
                <a:off x="5414" y="1716"/>
                <a:ext cx="60" cy="46"/>
              </a:xfrm>
              <a:custGeom>
                <a:avLst/>
                <a:gdLst>
                  <a:gd name="T0" fmla="*/ 60 w 60"/>
                  <a:gd name="T1" fmla="*/ 32 h 46"/>
                  <a:gd name="T2" fmla="*/ 60 w 60"/>
                  <a:gd name="T3" fmla="*/ 46 h 46"/>
                  <a:gd name="T4" fmla="*/ 0 w 60"/>
                  <a:gd name="T5" fmla="*/ 22 h 46"/>
                  <a:gd name="T6" fmla="*/ 0 w 60"/>
                  <a:gd name="T7" fmla="*/ 0 h 46"/>
                  <a:gd name="T8" fmla="*/ 60 w 60"/>
                  <a:gd name="T9" fmla="*/ 32 h 46"/>
                </a:gdLst>
                <a:ahLst/>
                <a:cxnLst>
                  <a:cxn ang="0">
                    <a:pos x="T0" y="T1"/>
                  </a:cxn>
                  <a:cxn ang="0">
                    <a:pos x="T2" y="T3"/>
                  </a:cxn>
                  <a:cxn ang="0">
                    <a:pos x="T4" y="T5"/>
                  </a:cxn>
                  <a:cxn ang="0">
                    <a:pos x="T6" y="T7"/>
                  </a:cxn>
                  <a:cxn ang="0">
                    <a:pos x="T8" y="T9"/>
                  </a:cxn>
                </a:cxnLst>
                <a:rect l="0" t="0" r="r" b="b"/>
                <a:pathLst>
                  <a:path w="60" h="46">
                    <a:moveTo>
                      <a:pt x="60" y="32"/>
                    </a:moveTo>
                    <a:lnTo>
                      <a:pt x="60" y="46"/>
                    </a:lnTo>
                    <a:lnTo>
                      <a:pt x="0" y="22"/>
                    </a:lnTo>
                    <a:lnTo>
                      <a:pt x="0" y="0"/>
                    </a:lnTo>
                    <a:lnTo>
                      <a:pt x="60" y="3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1350"/>
              <p:cNvSpPr/>
              <p:nvPr/>
            </p:nvSpPr>
            <p:spPr bwMode="auto">
              <a:xfrm>
                <a:off x="5320" y="1724"/>
                <a:ext cx="58" cy="48"/>
              </a:xfrm>
              <a:custGeom>
                <a:avLst/>
                <a:gdLst>
                  <a:gd name="T0" fmla="*/ 0 w 58"/>
                  <a:gd name="T1" fmla="*/ 0 h 48"/>
                  <a:gd name="T2" fmla="*/ 58 w 58"/>
                  <a:gd name="T3" fmla="*/ 22 h 48"/>
                  <a:gd name="T4" fmla="*/ 58 w 58"/>
                  <a:gd name="T5" fmla="*/ 48 h 48"/>
                  <a:gd name="T6" fmla="*/ 0 w 58"/>
                  <a:gd name="T7" fmla="*/ 32 h 48"/>
                  <a:gd name="T8" fmla="*/ 0 w 58"/>
                  <a:gd name="T9" fmla="*/ 0 h 48"/>
                </a:gdLst>
                <a:ahLst/>
                <a:cxnLst>
                  <a:cxn ang="0">
                    <a:pos x="T0" y="T1"/>
                  </a:cxn>
                  <a:cxn ang="0">
                    <a:pos x="T2" y="T3"/>
                  </a:cxn>
                  <a:cxn ang="0">
                    <a:pos x="T4" y="T5"/>
                  </a:cxn>
                  <a:cxn ang="0">
                    <a:pos x="T6" y="T7"/>
                  </a:cxn>
                  <a:cxn ang="0">
                    <a:pos x="T8" y="T9"/>
                  </a:cxn>
                </a:cxnLst>
                <a:rect l="0" t="0" r="r" b="b"/>
                <a:pathLst>
                  <a:path w="58" h="48">
                    <a:moveTo>
                      <a:pt x="0" y="0"/>
                    </a:moveTo>
                    <a:lnTo>
                      <a:pt x="58" y="22"/>
                    </a:lnTo>
                    <a:lnTo>
                      <a:pt x="58" y="48"/>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1351"/>
              <p:cNvSpPr/>
              <p:nvPr/>
            </p:nvSpPr>
            <p:spPr bwMode="auto">
              <a:xfrm>
                <a:off x="5394" y="1752"/>
                <a:ext cx="42" cy="36"/>
              </a:xfrm>
              <a:custGeom>
                <a:avLst/>
                <a:gdLst>
                  <a:gd name="T0" fmla="*/ 42 w 42"/>
                  <a:gd name="T1" fmla="*/ 16 h 36"/>
                  <a:gd name="T2" fmla="*/ 42 w 42"/>
                  <a:gd name="T3" fmla="*/ 36 h 36"/>
                  <a:gd name="T4" fmla="*/ 0 w 42"/>
                  <a:gd name="T5" fmla="*/ 24 h 36"/>
                  <a:gd name="T6" fmla="*/ 0 w 42"/>
                  <a:gd name="T7" fmla="*/ 0 h 36"/>
                  <a:gd name="T8" fmla="*/ 42 w 42"/>
                  <a:gd name="T9" fmla="*/ 16 h 36"/>
                </a:gdLst>
                <a:ahLst/>
                <a:cxnLst>
                  <a:cxn ang="0">
                    <a:pos x="T0" y="T1"/>
                  </a:cxn>
                  <a:cxn ang="0">
                    <a:pos x="T2" y="T3"/>
                  </a:cxn>
                  <a:cxn ang="0">
                    <a:pos x="T4" y="T5"/>
                  </a:cxn>
                  <a:cxn ang="0">
                    <a:pos x="T6" y="T7"/>
                  </a:cxn>
                  <a:cxn ang="0">
                    <a:pos x="T8" y="T9"/>
                  </a:cxn>
                </a:cxnLst>
                <a:rect l="0" t="0" r="r" b="b"/>
                <a:pathLst>
                  <a:path w="42" h="36">
                    <a:moveTo>
                      <a:pt x="42" y="16"/>
                    </a:moveTo>
                    <a:lnTo>
                      <a:pt x="42" y="36"/>
                    </a:lnTo>
                    <a:lnTo>
                      <a:pt x="0" y="24"/>
                    </a:lnTo>
                    <a:lnTo>
                      <a:pt x="0" y="0"/>
                    </a:lnTo>
                    <a:lnTo>
                      <a:pt x="42" y="16"/>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1352"/>
              <p:cNvSpPr/>
              <p:nvPr/>
            </p:nvSpPr>
            <p:spPr bwMode="auto">
              <a:xfrm>
                <a:off x="5452" y="1774"/>
                <a:ext cx="22" cy="24"/>
              </a:xfrm>
              <a:custGeom>
                <a:avLst/>
                <a:gdLst>
                  <a:gd name="T0" fmla="*/ 22 w 22"/>
                  <a:gd name="T1" fmla="*/ 10 h 24"/>
                  <a:gd name="T2" fmla="*/ 22 w 22"/>
                  <a:gd name="T3" fmla="*/ 24 h 24"/>
                  <a:gd name="T4" fmla="*/ 0 w 22"/>
                  <a:gd name="T5" fmla="*/ 18 h 24"/>
                  <a:gd name="T6" fmla="*/ 0 w 22"/>
                  <a:gd name="T7" fmla="*/ 0 h 24"/>
                  <a:gd name="T8" fmla="*/ 22 w 22"/>
                  <a:gd name="T9" fmla="*/ 10 h 24"/>
                </a:gdLst>
                <a:ahLst/>
                <a:cxnLst>
                  <a:cxn ang="0">
                    <a:pos x="T0" y="T1"/>
                  </a:cxn>
                  <a:cxn ang="0">
                    <a:pos x="T2" y="T3"/>
                  </a:cxn>
                  <a:cxn ang="0">
                    <a:pos x="T4" y="T5"/>
                  </a:cxn>
                  <a:cxn ang="0">
                    <a:pos x="T6" y="T7"/>
                  </a:cxn>
                  <a:cxn ang="0">
                    <a:pos x="T8" y="T9"/>
                  </a:cxn>
                </a:cxnLst>
                <a:rect l="0" t="0" r="r" b="b"/>
                <a:pathLst>
                  <a:path w="22" h="24">
                    <a:moveTo>
                      <a:pt x="22" y="10"/>
                    </a:moveTo>
                    <a:lnTo>
                      <a:pt x="22" y="24"/>
                    </a:lnTo>
                    <a:lnTo>
                      <a:pt x="0" y="18"/>
                    </a:lnTo>
                    <a:lnTo>
                      <a:pt x="0" y="0"/>
                    </a:lnTo>
                    <a:lnTo>
                      <a:pt x="22" y="10"/>
                    </a:lnTo>
                    <a:close/>
                  </a:path>
                </a:pathLst>
              </a:custGeom>
              <a:grpFill/>
              <a:ln>
                <a:noFill/>
              </a:ln>
            </p:spPr>
            <p:txBody>
              <a:bodyPr vert="horz" wrap="square" lIns="91440" tIns="45720" rIns="91440" bIns="45720" numCol="1" anchor="t" anchorCtr="0" compatLnSpc="1"/>
              <a:lstStyle/>
              <a:p>
                <a:endParaRPr lang="zh-CN" altLang="en-US"/>
              </a:p>
            </p:txBody>
          </p:sp>
          <p:sp>
            <p:nvSpPr>
              <p:cNvPr id="705" name="Freeform 1353"/>
              <p:cNvSpPr/>
              <p:nvPr/>
            </p:nvSpPr>
            <p:spPr bwMode="auto">
              <a:xfrm>
                <a:off x="5320" y="1780"/>
                <a:ext cx="24" cy="36"/>
              </a:xfrm>
              <a:custGeom>
                <a:avLst/>
                <a:gdLst>
                  <a:gd name="T0" fmla="*/ 0 w 24"/>
                  <a:gd name="T1" fmla="*/ 0 h 36"/>
                  <a:gd name="T2" fmla="*/ 24 w 24"/>
                  <a:gd name="T3" fmla="*/ 6 h 36"/>
                  <a:gd name="T4" fmla="*/ 24 w 24"/>
                  <a:gd name="T5" fmla="*/ 36 h 36"/>
                  <a:gd name="T6" fmla="*/ 0 w 24"/>
                  <a:gd name="T7" fmla="*/ 32 h 36"/>
                  <a:gd name="T8" fmla="*/ 0 w 24"/>
                  <a:gd name="T9" fmla="*/ 0 h 36"/>
                </a:gdLst>
                <a:ahLst/>
                <a:cxnLst>
                  <a:cxn ang="0">
                    <a:pos x="T0" y="T1"/>
                  </a:cxn>
                  <a:cxn ang="0">
                    <a:pos x="T2" y="T3"/>
                  </a:cxn>
                  <a:cxn ang="0">
                    <a:pos x="T4" y="T5"/>
                  </a:cxn>
                  <a:cxn ang="0">
                    <a:pos x="T6" y="T7"/>
                  </a:cxn>
                  <a:cxn ang="0">
                    <a:pos x="T8" y="T9"/>
                  </a:cxn>
                </a:cxnLst>
                <a:rect l="0" t="0" r="r" b="b"/>
                <a:pathLst>
                  <a:path w="24" h="36">
                    <a:moveTo>
                      <a:pt x="0" y="0"/>
                    </a:moveTo>
                    <a:lnTo>
                      <a:pt x="24" y="6"/>
                    </a:lnTo>
                    <a:lnTo>
                      <a:pt x="24" y="36"/>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6" name="Freeform 1354"/>
              <p:cNvSpPr/>
              <p:nvPr/>
            </p:nvSpPr>
            <p:spPr bwMode="auto">
              <a:xfrm>
                <a:off x="5358" y="1790"/>
                <a:ext cx="36" cy="32"/>
              </a:xfrm>
              <a:custGeom>
                <a:avLst/>
                <a:gdLst>
                  <a:gd name="T0" fmla="*/ 36 w 36"/>
                  <a:gd name="T1" fmla="*/ 8 h 32"/>
                  <a:gd name="T2" fmla="*/ 36 w 36"/>
                  <a:gd name="T3" fmla="*/ 32 h 32"/>
                  <a:gd name="T4" fmla="*/ 0 w 36"/>
                  <a:gd name="T5" fmla="*/ 28 h 32"/>
                  <a:gd name="T6" fmla="*/ 0 w 36"/>
                  <a:gd name="T7" fmla="*/ 0 h 32"/>
                  <a:gd name="T8" fmla="*/ 36 w 36"/>
                  <a:gd name="T9" fmla="*/ 8 h 32"/>
                </a:gdLst>
                <a:ahLst/>
                <a:cxnLst>
                  <a:cxn ang="0">
                    <a:pos x="T0" y="T1"/>
                  </a:cxn>
                  <a:cxn ang="0">
                    <a:pos x="T2" y="T3"/>
                  </a:cxn>
                  <a:cxn ang="0">
                    <a:pos x="T4" y="T5"/>
                  </a:cxn>
                  <a:cxn ang="0">
                    <a:pos x="T6" y="T7"/>
                  </a:cxn>
                  <a:cxn ang="0">
                    <a:pos x="T8" y="T9"/>
                  </a:cxn>
                </a:cxnLst>
                <a:rect l="0" t="0" r="r" b="b"/>
                <a:pathLst>
                  <a:path w="36" h="32">
                    <a:moveTo>
                      <a:pt x="36" y="8"/>
                    </a:moveTo>
                    <a:lnTo>
                      <a:pt x="36" y="32"/>
                    </a:lnTo>
                    <a:lnTo>
                      <a:pt x="0" y="28"/>
                    </a:lnTo>
                    <a:lnTo>
                      <a:pt x="0" y="0"/>
                    </a:lnTo>
                    <a:lnTo>
                      <a:pt x="36" y="8"/>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1355"/>
              <p:cNvSpPr/>
              <p:nvPr/>
            </p:nvSpPr>
            <p:spPr bwMode="auto">
              <a:xfrm>
                <a:off x="5408" y="1802"/>
                <a:ext cx="20" cy="26"/>
              </a:xfrm>
              <a:custGeom>
                <a:avLst/>
                <a:gdLst>
                  <a:gd name="T0" fmla="*/ 0 w 20"/>
                  <a:gd name="T1" fmla="*/ 0 h 26"/>
                  <a:gd name="T2" fmla="*/ 20 w 20"/>
                  <a:gd name="T3" fmla="*/ 6 h 26"/>
                  <a:gd name="T4" fmla="*/ 20 w 20"/>
                  <a:gd name="T5" fmla="*/ 26 h 26"/>
                  <a:gd name="T6" fmla="*/ 0 w 20"/>
                  <a:gd name="T7" fmla="*/ 22 h 26"/>
                  <a:gd name="T8" fmla="*/ 0 w 20"/>
                  <a:gd name="T9" fmla="*/ 0 h 26"/>
                </a:gdLst>
                <a:ahLst/>
                <a:cxnLst>
                  <a:cxn ang="0">
                    <a:pos x="T0" y="T1"/>
                  </a:cxn>
                  <a:cxn ang="0">
                    <a:pos x="T2" y="T3"/>
                  </a:cxn>
                  <a:cxn ang="0">
                    <a:pos x="T4" y="T5"/>
                  </a:cxn>
                  <a:cxn ang="0">
                    <a:pos x="T6" y="T7"/>
                  </a:cxn>
                  <a:cxn ang="0">
                    <a:pos x="T8" y="T9"/>
                  </a:cxn>
                </a:cxnLst>
                <a:rect l="0" t="0" r="r" b="b"/>
                <a:pathLst>
                  <a:path w="20" h="26">
                    <a:moveTo>
                      <a:pt x="0" y="0"/>
                    </a:moveTo>
                    <a:lnTo>
                      <a:pt x="20" y="6"/>
                    </a:lnTo>
                    <a:lnTo>
                      <a:pt x="20" y="26"/>
                    </a:lnTo>
                    <a:lnTo>
                      <a:pt x="0" y="2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1356"/>
              <p:cNvSpPr/>
              <p:nvPr/>
            </p:nvSpPr>
            <p:spPr bwMode="auto">
              <a:xfrm>
                <a:off x="5442" y="1812"/>
                <a:ext cx="32" cy="22"/>
              </a:xfrm>
              <a:custGeom>
                <a:avLst/>
                <a:gdLst>
                  <a:gd name="T0" fmla="*/ 32 w 32"/>
                  <a:gd name="T1" fmla="*/ 8 h 22"/>
                  <a:gd name="T2" fmla="*/ 32 w 32"/>
                  <a:gd name="T3" fmla="*/ 22 h 22"/>
                  <a:gd name="T4" fmla="*/ 0 w 32"/>
                  <a:gd name="T5" fmla="*/ 18 h 22"/>
                  <a:gd name="T6" fmla="*/ 0 w 32"/>
                  <a:gd name="T7" fmla="*/ 0 h 22"/>
                  <a:gd name="T8" fmla="*/ 10 w 32"/>
                  <a:gd name="T9" fmla="*/ 2 h 22"/>
                  <a:gd name="T10" fmla="*/ 32 w 32"/>
                  <a:gd name="T11" fmla="*/ 8 h 22"/>
                </a:gdLst>
                <a:ahLst/>
                <a:cxnLst>
                  <a:cxn ang="0">
                    <a:pos x="T0" y="T1"/>
                  </a:cxn>
                  <a:cxn ang="0">
                    <a:pos x="T2" y="T3"/>
                  </a:cxn>
                  <a:cxn ang="0">
                    <a:pos x="T4" y="T5"/>
                  </a:cxn>
                  <a:cxn ang="0">
                    <a:pos x="T6" y="T7"/>
                  </a:cxn>
                  <a:cxn ang="0">
                    <a:pos x="T8" y="T9"/>
                  </a:cxn>
                  <a:cxn ang="0">
                    <a:pos x="T10" y="T11"/>
                  </a:cxn>
                </a:cxnLst>
                <a:rect l="0" t="0" r="r" b="b"/>
                <a:pathLst>
                  <a:path w="32" h="22">
                    <a:moveTo>
                      <a:pt x="32" y="8"/>
                    </a:moveTo>
                    <a:lnTo>
                      <a:pt x="32" y="22"/>
                    </a:lnTo>
                    <a:lnTo>
                      <a:pt x="0" y="18"/>
                    </a:lnTo>
                    <a:lnTo>
                      <a:pt x="0" y="0"/>
                    </a:lnTo>
                    <a:lnTo>
                      <a:pt x="10" y="2"/>
                    </a:lnTo>
                    <a:lnTo>
                      <a:pt x="32" y="8"/>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1357"/>
              <p:cNvSpPr/>
              <p:nvPr/>
            </p:nvSpPr>
            <p:spPr bwMode="auto">
              <a:xfrm>
                <a:off x="5320" y="1836"/>
                <a:ext cx="38" cy="34"/>
              </a:xfrm>
              <a:custGeom>
                <a:avLst/>
                <a:gdLst>
                  <a:gd name="T0" fmla="*/ 0 w 38"/>
                  <a:gd name="T1" fmla="*/ 0 h 34"/>
                  <a:gd name="T2" fmla="*/ 38 w 38"/>
                  <a:gd name="T3" fmla="*/ 6 h 34"/>
                  <a:gd name="T4" fmla="*/ 38 w 38"/>
                  <a:gd name="T5" fmla="*/ 34 h 34"/>
                  <a:gd name="T6" fmla="*/ 0 w 38"/>
                  <a:gd name="T7" fmla="*/ 32 h 34"/>
                  <a:gd name="T8" fmla="*/ 0 w 38"/>
                  <a:gd name="T9" fmla="*/ 0 h 34"/>
                </a:gdLst>
                <a:ahLst/>
                <a:cxnLst>
                  <a:cxn ang="0">
                    <a:pos x="T0" y="T1"/>
                  </a:cxn>
                  <a:cxn ang="0">
                    <a:pos x="T2" y="T3"/>
                  </a:cxn>
                  <a:cxn ang="0">
                    <a:pos x="T4" y="T5"/>
                  </a:cxn>
                  <a:cxn ang="0">
                    <a:pos x="T6" y="T7"/>
                  </a:cxn>
                  <a:cxn ang="0">
                    <a:pos x="T8" y="T9"/>
                  </a:cxn>
                </a:cxnLst>
                <a:rect l="0" t="0" r="r" b="b"/>
                <a:pathLst>
                  <a:path w="38" h="34">
                    <a:moveTo>
                      <a:pt x="0" y="0"/>
                    </a:moveTo>
                    <a:lnTo>
                      <a:pt x="38" y="6"/>
                    </a:lnTo>
                    <a:lnTo>
                      <a:pt x="38" y="34"/>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1358"/>
              <p:cNvSpPr/>
              <p:nvPr/>
            </p:nvSpPr>
            <p:spPr bwMode="auto">
              <a:xfrm>
                <a:off x="5390" y="1846"/>
                <a:ext cx="18" cy="26"/>
              </a:xfrm>
              <a:custGeom>
                <a:avLst/>
                <a:gdLst>
                  <a:gd name="T0" fmla="*/ 0 w 18"/>
                  <a:gd name="T1" fmla="*/ 0 h 26"/>
                  <a:gd name="T2" fmla="*/ 18 w 18"/>
                  <a:gd name="T3" fmla="*/ 2 h 26"/>
                  <a:gd name="T4" fmla="*/ 18 w 18"/>
                  <a:gd name="T5" fmla="*/ 26 h 26"/>
                  <a:gd name="T6" fmla="*/ 0 w 18"/>
                  <a:gd name="T7" fmla="*/ 24 h 26"/>
                  <a:gd name="T8" fmla="*/ 0 w 18"/>
                  <a:gd name="T9" fmla="*/ 0 h 26"/>
                </a:gdLst>
                <a:ahLst/>
                <a:cxnLst>
                  <a:cxn ang="0">
                    <a:pos x="T0" y="T1"/>
                  </a:cxn>
                  <a:cxn ang="0">
                    <a:pos x="T2" y="T3"/>
                  </a:cxn>
                  <a:cxn ang="0">
                    <a:pos x="T4" y="T5"/>
                  </a:cxn>
                  <a:cxn ang="0">
                    <a:pos x="T6" y="T7"/>
                  </a:cxn>
                  <a:cxn ang="0">
                    <a:pos x="T8" y="T9"/>
                  </a:cxn>
                </a:cxnLst>
                <a:rect l="0" t="0" r="r" b="b"/>
                <a:pathLst>
                  <a:path w="18" h="26">
                    <a:moveTo>
                      <a:pt x="0" y="0"/>
                    </a:moveTo>
                    <a:lnTo>
                      <a:pt x="18" y="2"/>
                    </a:lnTo>
                    <a:lnTo>
                      <a:pt x="18" y="26"/>
                    </a:lnTo>
                    <a:lnTo>
                      <a:pt x="0" y="2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1359"/>
              <p:cNvSpPr/>
              <p:nvPr/>
            </p:nvSpPr>
            <p:spPr bwMode="auto">
              <a:xfrm>
                <a:off x="5424" y="1850"/>
                <a:ext cx="50" cy="24"/>
              </a:xfrm>
              <a:custGeom>
                <a:avLst/>
                <a:gdLst>
                  <a:gd name="T0" fmla="*/ 50 w 50"/>
                  <a:gd name="T1" fmla="*/ 8 h 24"/>
                  <a:gd name="T2" fmla="*/ 50 w 50"/>
                  <a:gd name="T3" fmla="*/ 24 h 24"/>
                  <a:gd name="T4" fmla="*/ 0 w 50"/>
                  <a:gd name="T5" fmla="*/ 22 h 24"/>
                  <a:gd name="T6" fmla="*/ 0 w 50"/>
                  <a:gd name="T7" fmla="*/ 0 h 24"/>
                  <a:gd name="T8" fmla="*/ 50 w 50"/>
                  <a:gd name="T9" fmla="*/ 8 h 24"/>
                </a:gdLst>
                <a:ahLst/>
                <a:cxnLst>
                  <a:cxn ang="0">
                    <a:pos x="T0" y="T1"/>
                  </a:cxn>
                  <a:cxn ang="0">
                    <a:pos x="T2" y="T3"/>
                  </a:cxn>
                  <a:cxn ang="0">
                    <a:pos x="T4" y="T5"/>
                  </a:cxn>
                  <a:cxn ang="0">
                    <a:pos x="T6" y="T7"/>
                  </a:cxn>
                  <a:cxn ang="0">
                    <a:pos x="T8" y="T9"/>
                  </a:cxn>
                </a:cxnLst>
                <a:rect l="0" t="0" r="r" b="b"/>
                <a:pathLst>
                  <a:path w="50" h="24">
                    <a:moveTo>
                      <a:pt x="50" y="8"/>
                    </a:moveTo>
                    <a:lnTo>
                      <a:pt x="50" y="24"/>
                    </a:lnTo>
                    <a:lnTo>
                      <a:pt x="0" y="22"/>
                    </a:lnTo>
                    <a:lnTo>
                      <a:pt x="0" y="0"/>
                    </a:lnTo>
                    <a:lnTo>
                      <a:pt x="50" y="8"/>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1360"/>
              <p:cNvSpPr/>
              <p:nvPr/>
            </p:nvSpPr>
            <p:spPr bwMode="auto">
              <a:xfrm>
                <a:off x="5320" y="1892"/>
                <a:ext cx="24" cy="32"/>
              </a:xfrm>
              <a:custGeom>
                <a:avLst/>
                <a:gdLst>
                  <a:gd name="T0" fmla="*/ 0 w 24"/>
                  <a:gd name="T1" fmla="*/ 0 h 32"/>
                  <a:gd name="T2" fmla="*/ 24 w 24"/>
                  <a:gd name="T3" fmla="*/ 0 h 32"/>
                  <a:gd name="T4" fmla="*/ 24 w 24"/>
                  <a:gd name="T5" fmla="*/ 30 h 32"/>
                  <a:gd name="T6" fmla="*/ 0 w 24"/>
                  <a:gd name="T7" fmla="*/ 32 h 32"/>
                  <a:gd name="T8" fmla="*/ 0 w 24"/>
                  <a:gd name="T9" fmla="*/ 0 h 32"/>
                </a:gdLst>
                <a:ahLst/>
                <a:cxnLst>
                  <a:cxn ang="0">
                    <a:pos x="T0" y="T1"/>
                  </a:cxn>
                  <a:cxn ang="0">
                    <a:pos x="T2" y="T3"/>
                  </a:cxn>
                  <a:cxn ang="0">
                    <a:pos x="T4" y="T5"/>
                  </a:cxn>
                  <a:cxn ang="0">
                    <a:pos x="T6" y="T7"/>
                  </a:cxn>
                  <a:cxn ang="0">
                    <a:pos x="T8" y="T9"/>
                  </a:cxn>
                </a:cxnLst>
                <a:rect l="0" t="0" r="r" b="b"/>
                <a:pathLst>
                  <a:path w="24" h="32">
                    <a:moveTo>
                      <a:pt x="0" y="0"/>
                    </a:moveTo>
                    <a:lnTo>
                      <a:pt x="24" y="0"/>
                    </a:lnTo>
                    <a:lnTo>
                      <a:pt x="24" y="30"/>
                    </a:lnTo>
                    <a:lnTo>
                      <a:pt x="0" y="3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3" name="Freeform 1361"/>
              <p:cNvSpPr/>
              <p:nvPr/>
            </p:nvSpPr>
            <p:spPr bwMode="auto">
              <a:xfrm>
                <a:off x="5358" y="1892"/>
                <a:ext cx="36" cy="28"/>
              </a:xfrm>
              <a:custGeom>
                <a:avLst/>
                <a:gdLst>
                  <a:gd name="T0" fmla="*/ 36 w 36"/>
                  <a:gd name="T1" fmla="*/ 2 h 28"/>
                  <a:gd name="T2" fmla="*/ 36 w 36"/>
                  <a:gd name="T3" fmla="*/ 26 h 28"/>
                  <a:gd name="T4" fmla="*/ 0 w 36"/>
                  <a:gd name="T5" fmla="*/ 28 h 28"/>
                  <a:gd name="T6" fmla="*/ 0 w 36"/>
                  <a:gd name="T7" fmla="*/ 0 h 28"/>
                  <a:gd name="T8" fmla="*/ 36 w 36"/>
                  <a:gd name="T9" fmla="*/ 2 h 28"/>
                </a:gdLst>
                <a:ahLst/>
                <a:cxnLst>
                  <a:cxn ang="0">
                    <a:pos x="T0" y="T1"/>
                  </a:cxn>
                  <a:cxn ang="0">
                    <a:pos x="T2" y="T3"/>
                  </a:cxn>
                  <a:cxn ang="0">
                    <a:pos x="T4" y="T5"/>
                  </a:cxn>
                  <a:cxn ang="0">
                    <a:pos x="T6" y="T7"/>
                  </a:cxn>
                  <a:cxn ang="0">
                    <a:pos x="T8" y="T9"/>
                  </a:cxn>
                </a:cxnLst>
                <a:rect l="0" t="0" r="r" b="b"/>
                <a:pathLst>
                  <a:path w="36" h="28">
                    <a:moveTo>
                      <a:pt x="36" y="2"/>
                    </a:moveTo>
                    <a:lnTo>
                      <a:pt x="36" y="26"/>
                    </a:lnTo>
                    <a:lnTo>
                      <a:pt x="0" y="28"/>
                    </a:lnTo>
                    <a:lnTo>
                      <a:pt x="0" y="0"/>
                    </a:lnTo>
                    <a:lnTo>
                      <a:pt x="36" y="2"/>
                    </a:lnTo>
                    <a:close/>
                  </a:path>
                </a:pathLst>
              </a:custGeom>
              <a:grpFill/>
              <a:ln>
                <a:noFill/>
              </a:ln>
            </p:spPr>
            <p:txBody>
              <a:bodyPr vert="horz" wrap="square" lIns="91440" tIns="45720" rIns="91440" bIns="45720" numCol="1" anchor="t" anchorCtr="0" compatLnSpc="1"/>
              <a:lstStyle/>
              <a:p>
                <a:endParaRPr lang="zh-CN" altLang="en-US"/>
              </a:p>
            </p:txBody>
          </p:sp>
          <p:sp>
            <p:nvSpPr>
              <p:cNvPr id="714" name="Freeform 1362"/>
              <p:cNvSpPr/>
              <p:nvPr/>
            </p:nvSpPr>
            <p:spPr bwMode="auto">
              <a:xfrm>
                <a:off x="5424" y="1894"/>
                <a:ext cx="22" cy="20"/>
              </a:xfrm>
              <a:custGeom>
                <a:avLst/>
                <a:gdLst>
                  <a:gd name="T0" fmla="*/ 0 w 22"/>
                  <a:gd name="T1" fmla="*/ 0 h 20"/>
                  <a:gd name="T2" fmla="*/ 22 w 22"/>
                  <a:gd name="T3" fmla="*/ 0 h 20"/>
                  <a:gd name="T4" fmla="*/ 22 w 22"/>
                  <a:gd name="T5" fmla="*/ 18 h 20"/>
                  <a:gd name="T6" fmla="*/ 0 w 22"/>
                  <a:gd name="T7" fmla="*/ 20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22" y="0"/>
                    </a:lnTo>
                    <a:lnTo>
                      <a:pt x="22" y="18"/>
                    </a:lnTo>
                    <a:lnTo>
                      <a:pt x="0" y="2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15" name="Freeform 1363"/>
              <p:cNvSpPr/>
              <p:nvPr/>
            </p:nvSpPr>
            <p:spPr bwMode="auto">
              <a:xfrm>
                <a:off x="5462" y="1894"/>
                <a:ext cx="12" cy="18"/>
              </a:xfrm>
              <a:custGeom>
                <a:avLst/>
                <a:gdLst>
                  <a:gd name="T0" fmla="*/ 12 w 12"/>
                  <a:gd name="T1" fmla="*/ 0 h 18"/>
                  <a:gd name="T2" fmla="*/ 12 w 12"/>
                  <a:gd name="T3" fmla="*/ 16 h 18"/>
                  <a:gd name="T4" fmla="*/ 0 w 12"/>
                  <a:gd name="T5" fmla="*/ 18 h 18"/>
                  <a:gd name="T6" fmla="*/ 0 w 12"/>
                  <a:gd name="T7" fmla="*/ 0 h 18"/>
                  <a:gd name="T8" fmla="*/ 12 w 12"/>
                  <a:gd name="T9" fmla="*/ 0 h 18"/>
                </a:gdLst>
                <a:ahLst/>
                <a:cxnLst>
                  <a:cxn ang="0">
                    <a:pos x="T0" y="T1"/>
                  </a:cxn>
                  <a:cxn ang="0">
                    <a:pos x="T2" y="T3"/>
                  </a:cxn>
                  <a:cxn ang="0">
                    <a:pos x="T4" y="T5"/>
                  </a:cxn>
                  <a:cxn ang="0">
                    <a:pos x="T6" y="T7"/>
                  </a:cxn>
                  <a:cxn ang="0">
                    <a:pos x="T8" y="T9"/>
                  </a:cxn>
                </a:cxnLst>
                <a:rect l="0" t="0" r="r" b="b"/>
                <a:pathLst>
                  <a:path w="12" h="18">
                    <a:moveTo>
                      <a:pt x="12" y="0"/>
                    </a:moveTo>
                    <a:lnTo>
                      <a:pt x="12" y="16"/>
                    </a:lnTo>
                    <a:lnTo>
                      <a:pt x="0" y="18"/>
                    </a:lnTo>
                    <a:lnTo>
                      <a:pt x="0" y="0"/>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1364"/>
              <p:cNvSpPr/>
              <p:nvPr/>
            </p:nvSpPr>
            <p:spPr bwMode="auto">
              <a:xfrm>
                <a:off x="5320" y="1942"/>
                <a:ext cx="58" cy="39"/>
              </a:xfrm>
              <a:custGeom>
                <a:avLst/>
                <a:gdLst>
                  <a:gd name="T0" fmla="*/ 0 w 58"/>
                  <a:gd name="T1" fmla="*/ 6 h 39"/>
                  <a:gd name="T2" fmla="*/ 58 w 58"/>
                  <a:gd name="T3" fmla="*/ 0 h 39"/>
                  <a:gd name="T4" fmla="*/ 58 w 58"/>
                  <a:gd name="T5" fmla="*/ 27 h 39"/>
                  <a:gd name="T6" fmla="*/ 0 w 58"/>
                  <a:gd name="T7" fmla="*/ 39 h 39"/>
                  <a:gd name="T8" fmla="*/ 0 w 58"/>
                  <a:gd name="T9" fmla="*/ 6 h 39"/>
                </a:gdLst>
                <a:ahLst/>
                <a:cxnLst>
                  <a:cxn ang="0">
                    <a:pos x="T0" y="T1"/>
                  </a:cxn>
                  <a:cxn ang="0">
                    <a:pos x="T2" y="T3"/>
                  </a:cxn>
                  <a:cxn ang="0">
                    <a:pos x="T4" y="T5"/>
                  </a:cxn>
                  <a:cxn ang="0">
                    <a:pos x="T6" y="T7"/>
                  </a:cxn>
                  <a:cxn ang="0">
                    <a:pos x="T8" y="T9"/>
                  </a:cxn>
                </a:cxnLst>
                <a:rect l="0" t="0" r="r" b="b"/>
                <a:pathLst>
                  <a:path w="58" h="39">
                    <a:moveTo>
                      <a:pt x="0" y="6"/>
                    </a:moveTo>
                    <a:lnTo>
                      <a:pt x="58" y="0"/>
                    </a:lnTo>
                    <a:lnTo>
                      <a:pt x="58" y="27"/>
                    </a:lnTo>
                    <a:lnTo>
                      <a:pt x="0" y="39"/>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1365"/>
              <p:cNvSpPr/>
              <p:nvPr/>
            </p:nvSpPr>
            <p:spPr bwMode="auto">
              <a:xfrm>
                <a:off x="5394" y="1938"/>
                <a:ext cx="14" cy="27"/>
              </a:xfrm>
              <a:custGeom>
                <a:avLst/>
                <a:gdLst>
                  <a:gd name="T0" fmla="*/ 14 w 14"/>
                  <a:gd name="T1" fmla="*/ 0 h 27"/>
                  <a:gd name="T2" fmla="*/ 14 w 14"/>
                  <a:gd name="T3" fmla="*/ 22 h 27"/>
                  <a:gd name="T4" fmla="*/ 0 w 14"/>
                  <a:gd name="T5" fmla="*/ 27 h 27"/>
                  <a:gd name="T6" fmla="*/ 0 w 14"/>
                  <a:gd name="T7" fmla="*/ 2 h 27"/>
                  <a:gd name="T8" fmla="*/ 14 w 14"/>
                  <a:gd name="T9" fmla="*/ 0 h 27"/>
                </a:gdLst>
                <a:ahLst/>
                <a:cxnLst>
                  <a:cxn ang="0">
                    <a:pos x="T0" y="T1"/>
                  </a:cxn>
                  <a:cxn ang="0">
                    <a:pos x="T2" y="T3"/>
                  </a:cxn>
                  <a:cxn ang="0">
                    <a:pos x="T4" y="T5"/>
                  </a:cxn>
                  <a:cxn ang="0">
                    <a:pos x="T6" y="T7"/>
                  </a:cxn>
                  <a:cxn ang="0">
                    <a:pos x="T8" y="T9"/>
                  </a:cxn>
                </a:cxnLst>
                <a:rect l="0" t="0" r="r" b="b"/>
                <a:pathLst>
                  <a:path w="14" h="27">
                    <a:moveTo>
                      <a:pt x="14" y="0"/>
                    </a:moveTo>
                    <a:lnTo>
                      <a:pt x="14" y="22"/>
                    </a:lnTo>
                    <a:lnTo>
                      <a:pt x="0" y="27"/>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1366"/>
              <p:cNvSpPr/>
              <p:nvPr/>
            </p:nvSpPr>
            <p:spPr bwMode="auto">
              <a:xfrm>
                <a:off x="5422" y="1930"/>
                <a:ext cx="52" cy="28"/>
              </a:xfrm>
              <a:custGeom>
                <a:avLst/>
                <a:gdLst>
                  <a:gd name="T0" fmla="*/ 52 w 52"/>
                  <a:gd name="T1" fmla="*/ 0 h 28"/>
                  <a:gd name="T2" fmla="*/ 52 w 52"/>
                  <a:gd name="T3" fmla="*/ 16 h 28"/>
                  <a:gd name="T4" fmla="*/ 2 w 52"/>
                  <a:gd name="T5" fmla="*/ 28 h 28"/>
                  <a:gd name="T6" fmla="*/ 2 w 52"/>
                  <a:gd name="T7" fmla="*/ 8 h 28"/>
                  <a:gd name="T8" fmla="*/ 0 w 52"/>
                  <a:gd name="T9" fmla="*/ 6 h 28"/>
                  <a:gd name="T10" fmla="*/ 2 w 52"/>
                  <a:gd name="T11" fmla="*/ 6 h 28"/>
                  <a:gd name="T12" fmla="*/ 52 w 5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2" h="28">
                    <a:moveTo>
                      <a:pt x="52" y="0"/>
                    </a:moveTo>
                    <a:lnTo>
                      <a:pt x="52" y="16"/>
                    </a:lnTo>
                    <a:lnTo>
                      <a:pt x="2" y="28"/>
                    </a:lnTo>
                    <a:lnTo>
                      <a:pt x="2" y="8"/>
                    </a:lnTo>
                    <a:lnTo>
                      <a:pt x="0" y="6"/>
                    </a:lnTo>
                    <a:lnTo>
                      <a:pt x="2" y="6"/>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1367"/>
              <p:cNvSpPr/>
              <p:nvPr/>
            </p:nvSpPr>
            <p:spPr bwMode="auto">
              <a:xfrm>
                <a:off x="5320" y="1997"/>
                <a:ext cx="30" cy="38"/>
              </a:xfrm>
              <a:custGeom>
                <a:avLst/>
                <a:gdLst>
                  <a:gd name="T0" fmla="*/ 0 w 30"/>
                  <a:gd name="T1" fmla="*/ 6 h 38"/>
                  <a:gd name="T2" fmla="*/ 30 w 30"/>
                  <a:gd name="T3" fmla="*/ 0 h 38"/>
                  <a:gd name="T4" fmla="*/ 30 w 30"/>
                  <a:gd name="T5" fmla="*/ 28 h 38"/>
                  <a:gd name="T6" fmla="*/ 0 w 30"/>
                  <a:gd name="T7" fmla="*/ 38 h 38"/>
                  <a:gd name="T8" fmla="*/ 0 w 30"/>
                  <a:gd name="T9" fmla="*/ 6 h 38"/>
                </a:gdLst>
                <a:ahLst/>
                <a:cxnLst>
                  <a:cxn ang="0">
                    <a:pos x="T0" y="T1"/>
                  </a:cxn>
                  <a:cxn ang="0">
                    <a:pos x="T2" y="T3"/>
                  </a:cxn>
                  <a:cxn ang="0">
                    <a:pos x="T4" y="T5"/>
                  </a:cxn>
                  <a:cxn ang="0">
                    <a:pos x="T6" y="T7"/>
                  </a:cxn>
                  <a:cxn ang="0">
                    <a:pos x="T8" y="T9"/>
                  </a:cxn>
                </a:cxnLst>
                <a:rect l="0" t="0" r="r" b="b"/>
                <a:pathLst>
                  <a:path w="30" h="38">
                    <a:moveTo>
                      <a:pt x="0" y="6"/>
                    </a:moveTo>
                    <a:lnTo>
                      <a:pt x="30" y="0"/>
                    </a:lnTo>
                    <a:lnTo>
                      <a:pt x="30"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0" name="Freeform 1368"/>
              <p:cNvSpPr/>
              <p:nvPr/>
            </p:nvSpPr>
            <p:spPr bwMode="auto">
              <a:xfrm>
                <a:off x="5364" y="1987"/>
                <a:ext cx="30" cy="34"/>
              </a:xfrm>
              <a:custGeom>
                <a:avLst/>
                <a:gdLst>
                  <a:gd name="T0" fmla="*/ 30 w 30"/>
                  <a:gd name="T1" fmla="*/ 0 h 34"/>
                  <a:gd name="T2" fmla="*/ 30 w 30"/>
                  <a:gd name="T3" fmla="*/ 24 h 34"/>
                  <a:gd name="T4" fmla="*/ 0 w 30"/>
                  <a:gd name="T5" fmla="*/ 34 h 34"/>
                  <a:gd name="T6" fmla="*/ 0 w 30"/>
                  <a:gd name="T7" fmla="*/ 6 h 34"/>
                  <a:gd name="T8" fmla="*/ 30 w 30"/>
                  <a:gd name="T9" fmla="*/ 0 h 34"/>
                </a:gdLst>
                <a:ahLst/>
                <a:cxnLst>
                  <a:cxn ang="0">
                    <a:pos x="T0" y="T1"/>
                  </a:cxn>
                  <a:cxn ang="0">
                    <a:pos x="T2" y="T3"/>
                  </a:cxn>
                  <a:cxn ang="0">
                    <a:pos x="T4" y="T5"/>
                  </a:cxn>
                  <a:cxn ang="0">
                    <a:pos x="T6" y="T7"/>
                  </a:cxn>
                  <a:cxn ang="0">
                    <a:pos x="T8" y="T9"/>
                  </a:cxn>
                </a:cxnLst>
                <a:rect l="0" t="0" r="r" b="b"/>
                <a:pathLst>
                  <a:path w="30" h="34">
                    <a:moveTo>
                      <a:pt x="30" y="0"/>
                    </a:moveTo>
                    <a:lnTo>
                      <a:pt x="30" y="24"/>
                    </a:lnTo>
                    <a:lnTo>
                      <a:pt x="0" y="34"/>
                    </a:lnTo>
                    <a:lnTo>
                      <a:pt x="0" y="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21" name="Freeform 1369"/>
              <p:cNvSpPr/>
              <p:nvPr/>
            </p:nvSpPr>
            <p:spPr bwMode="auto">
              <a:xfrm>
                <a:off x="5424" y="1977"/>
                <a:ext cx="20" cy="24"/>
              </a:xfrm>
              <a:custGeom>
                <a:avLst/>
                <a:gdLst>
                  <a:gd name="T0" fmla="*/ 0 w 20"/>
                  <a:gd name="T1" fmla="*/ 4 h 24"/>
                  <a:gd name="T2" fmla="*/ 20 w 20"/>
                  <a:gd name="T3" fmla="*/ 0 h 24"/>
                  <a:gd name="T4" fmla="*/ 20 w 20"/>
                  <a:gd name="T5" fmla="*/ 18 h 24"/>
                  <a:gd name="T6" fmla="*/ 0 w 20"/>
                  <a:gd name="T7" fmla="*/ 24 h 24"/>
                  <a:gd name="T8" fmla="*/ 0 w 20"/>
                  <a:gd name="T9" fmla="*/ 4 h 24"/>
                  <a:gd name="T10" fmla="*/ 0 w 20"/>
                  <a:gd name="T11" fmla="*/ 4 h 24"/>
                  <a:gd name="T12" fmla="*/ 0 w 20"/>
                  <a:gd name="T13" fmla="*/ 4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4"/>
                    </a:moveTo>
                    <a:lnTo>
                      <a:pt x="20" y="0"/>
                    </a:lnTo>
                    <a:lnTo>
                      <a:pt x="20" y="18"/>
                    </a:lnTo>
                    <a:lnTo>
                      <a:pt x="0" y="24"/>
                    </a:lnTo>
                    <a:lnTo>
                      <a:pt x="0" y="4"/>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2" name="Freeform 1370"/>
              <p:cNvSpPr/>
              <p:nvPr/>
            </p:nvSpPr>
            <p:spPr bwMode="auto">
              <a:xfrm>
                <a:off x="5460" y="1971"/>
                <a:ext cx="14" cy="20"/>
              </a:xfrm>
              <a:custGeom>
                <a:avLst/>
                <a:gdLst>
                  <a:gd name="T0" fmla="*/ 14 w 14"/>
                  <a:gd name="T1" fmla="*/ 0 h 20"/>
                  <a:gd name="T2" fmla="*/ 14 w 14"/>
                  <a:gd name="T3" fmla="*/ 14 h 20"/>
                  <a:gd name="T4" fmla="*/ 0 w 14"/>
                  <a:gd name="T5" fmla="*/ 20 h 20"/>
                  <a:gd name="T6" fmla="*/ 0 w 14"/>
                  <a:gd name="T7" fmla="*/ 2 h 20"/>
                  <a:gd name="T8" fmla="*/ 14 w 14"/>
                  <a:gd name="T9" fmla="*/ 0 h 20"/>
                </a:gdLst>
                <a:ahLst/>
                <a:cxnLst>
                  <a:cxn ang="0">
                    <a:pos x="T0" y="T1"/>
                  </a:cxn>
                  <a:cxn ang="0">
                    <a:pos x="T2" y="T3"/>
                  </a:cxn>
                  <a:cxn ang="0">
                    <a:pos x="T4" y="T5"/>
                  </a:cxn>
                  <a:cxn ang="0">
                    <a:pos x="T6" y="T7"/>
                  </a:cxn>
                  <a:cxn ang="0">
                    <a:pos x="T8" y="T9"/>
                  </a:cxn>
                </a:cxnLst>
                <a:rect l="0" t="0" r="r" b="b"/>
                <a:pathLst>
                  <a:path w="14" h="20">
                    <a:moveTo>
                      <a:pt x="14" y="0"/>
                    </a:moveTo>
                    <a:lnTo>
                      <a:pt x="14" y="14"/>
                    </a:lnTo>
                    <a:lnTo>
                      <a:pt x="0" y="20"/>
                    </a:lnTo>
                    <a:lnTo>
                      <a:pt x="0" y="2"/>
                    </a:lnTo>
                    <a:lnTo>
                      <a:pt x="14"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1371"/>
              <p:cNvSpPr/>
              <p:nvPr/>
            </p:nvSpPr>
            <p:spPr bwMode="auto">
              <a:xfrm>
                <a:off x="5320" y="2055"/>
                <a:ext cx="22" cy="38"/>
              </a:xfrm>
              <a:custGeom>
                <a:avLst/>
                <a:gdLst>
                  <a:gd name="T0" fmla="*/ 0 w 22"/>
                  <a:gd name="T1" fmla="*/ 6 h 38"/>
                  <a:gd name="T2" fmla="*/ 22 w 22"/>
                  <a:gd name="T3" fmla="*/ 0 h 38"/>
                  <a:gd name="T4" fmla="*/ 22 w 22"/>
                  <a:gd name="T5" fmla="*/ 28 h 38"/>
                  <a:gd name="T6" fmla="*/ 0 w 22"/>
                  <a:gd name="T7" fmla="*/ 38 h 38"/>
                  <a:gd name="T8" fmla="*/ 0 w 22"/>
                  <a:gd name="T9" fmla="*/ 6 h 38"/>
                </a:gdLst>
                <a:ahLst/>
                <a:cxnLst>
                  <a:cxn ang="0">
                    <a:pos x="T0" y="T1"/>
                  </a:cxn>
                  <a:cxn ang="0">
                    <a:pos x="T2" y="T3"/>
                  </a:cxn>
                  <a:cxn ang="0">
                    <a:pos x="T4" y="T5"/>
                  </a:cxn>
                  <a:cxn ang="0">
                    <a:pos x="T6" y="T7"/>
                  </a:cxn>
                  <a:cxn ang="0">
                    <a:pos x="T8" y="T9"/>
                  </a:cxn>
                </a:cxnLst>
                <a:rect l="0" t="0" r="r" b="b"/>
                <a:pathLst>
                  <a:path w="22" h="38">
                    <a:moveTo>
                      <a:pt x="0" y="6"/>
                    </a:moveTo>
                    <a:lnTo>
                      <a:pt x="22" y="0"/>
                    </a:lnTo>
                    <a:lnTo>
                      <a:pt x="22" y="28"/>
                    </a:lnTo>
                    <a:lnTo>
                      <a:pt x="0" y="3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1372"/>
              <p:cNvSpPr/>
              <p:nvPr/>
            </p:nvSpPr>
            <p:spPr bwMode="auto">
              <a:xfrm>
                <a:off x="5358" y="2027"/>
                <a:ext cx="64" cy="50"/>
              </a:xfrm>
              <a:custGeom>
                <a:avLst/>
                <a:gdLst>
                  <a:gd name="T0" fmla="*/ 64 w 64"/>
                  <a:gd name="T1" fmla="*/ 0 h 50"/>
                  <a:gd name="T2" fmla="*/ 64 w 64"/>
                  <a:gd name="T3" fmla="*/ 20 h 50"/>
                  <a:gd name="T4" fmla="*/ 0 w 64"/>
                  <a:gd name="T5" fmla="*/ 50 h 50"/>
                  <a:gd name="T6" fmla="*/ 0 w 64"/>
                  <a:gd name="T7" fmla="*/ 22 h 50"/>
                  <a:gd name="T8" fmla="*/ 64 w 64"/>
                  <a:gd name="T9" fmla="*/ 0 h 50"/>
                </a:gdLst>
                <a:ahLst/>
                <a:cxnLst>
                  <a:cxn ang="0">
                    <a:pos x="T0" y="T1"/>
                  </a:cxn>
                  <a:cxn ang="0">
                    <a:pos x="T2" y="T3"/>
                  </a:cxn>
                  <a:cxn ang="0">
                    <a:pos x="T4" y="T5"/>
                  </a:cxn>
                  <a:cxn ang="0">
                    <a:pos x="T6" y="T7"/>
                  </a:cxn>
                  <a:cxn ang="0">
                    <a:pos x="T8" y="T9"/>
                  </a:cxn>
                </a:cxnLst>
                <a:rect l="0" t="0" r="r" b="b"/>
                <a:pathLst>
                  <a:path w="64" h="50">
                    <a:moveTo>
                      <a:pt x="64" y="0"/>
                    </a:moveTo>
                    <a:lnTo>
                      <a:pt x="64" y="20"/>
                    </a:lnTo>
                    <a:lnTo>
                      <a:pt x="0" y="50"/>
                    </a:lnTo>
                    <a:lnTo>
                      <a:pt x="0" y="22"/>
                    </a:lnTo>
                    <a:lnTo>
                      <a:pt x="64" y="0"/>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1373"/>
              <p:cNvSpPr/>
              <p:nvPr/>
            </p:nvSpPr>
            <p:spPr bwMode="auto">
              <a:xfrm>
                <a:off x="5436" y="2009"/>
                <a:ext cx="38" cy="32"/>
              </a:xfrm>
              <a:custGeom>
                <a:avLst/>
                <a:gdLst>
                  <a:gd name="T0" fmla="*/ 38 w 38"/>
                  <a:gd name="T1" fmla="*/ 0 h 32"/>
                  <a:gd name="T2" fmla="*/ 38 w 38"/>
                  <a:gd name="T3" fmla="*/ 16 h 32"/>
                  <a:gd name="T4" fmla="*/ 0 w 38"/>
                  <a:gd name="T5" fmla="*/ 32 h 32"/>
                  <a:gd name="T6" fmla="*/ 0 w 38"/>
                  <a:gd name="T7" fmla="*/ 12 h 32"/>
                  <a:gd name="T8" fmla="*/ 38 w 38"/>
                  <a:gd name="T9" fmla="*/ 0 h 32"/>
                </a:gdLst>
                <a:ahLst/>
                <a:cxnLst>
                  <a:cxn ang="0">
                    <a:pos x="T0" y="T1"/>
                  </a:cxn>
                  <a:cxn ang="0">
                    <a:pos x="T2" y="T3"/>
                  </a:cxn>
                  <a:cxn ang="0">
                    <a:pos x="T4" y="T5"/>
                  </a:cxn>
                  <a:cxn ang="0">
                    <a:pos x="T6" y="T7"/>
                  </a:cxn>
                  <a:cxn ang="0">
                    <a:pos x="T8" y="T9"/>
                  </a:cxn>
                </a:cxnLst>
                <a:rect l="0" t="0" r="r" b="b"/>
                <a:pathLst>
                  <a:path w="38" h="32">
                    <a:moveTo>
                      <a:pt x="38" y="0"/>
                    </a:moveTo>
                    <a:lnTo>
                      <a:pt x="38" y="16"/>
                    </a:lnTo>
                    <a:lnTo>
                      <a:pt x="0" y="32"/>
                    </a:lnTo>
                    <a:lnTo>
                      <a:pt x="0" y="12"/>
                    </a:lnTo>
                    <a:lnTo>
                      <a:pt x="38" y="0"/>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374"/>
              <p:cNvSpPr/>
              <p:nvPr/>
            </p:nvSpPr>
            <p:spPr bwMode="auto">
              <a:xfrm>
                <a:off x="5320" y="2097"/>
                <a:ext cx="42" cy="50"/>
              </a:xfrm>
              <a:custGeom>
                <a:avLst/>
                <a:gdLst>
                  <a:gd name="T0" fmla="*/ 0 w 42"/>
                  <a:gd name="T1" fmla="*/ 20 h 50"/>
                  <a:gd name="T2" fmla="*/ 42 w 42"/>
                  <a:gd name="T3" fmla="*/ 0 h 50"/>
                  <a:gd name="T4" fmla="*/ 42 w 42"/>
                  <a:gd name="T5" fmla="*/ 28 h 50"/>
                  <a:gd name="T6" fmla="*/ 0 w 42"/>
                  <a:gd name="T7" fmla="*/ 50 h 50"/>
                  <a:gd name="T8" fmla="*/ 0 w 42"/>
                  <a:gd name="T9" fmla="*/ 20 h 50"/>
                </a:gdLst>
                <a:ahLst/>
                <a:cxnLst>
                  <a:cxn ang="0">
                    <a:pos x="T0" y="T1"/>
                  </a:cxn>
                  <a:cxn ang="0">
                    <a:pos x="T2" y="T3"/>
                  </a:cxn>
                  <a:cxn ang="0">
                    <a:pos x="T4" y="T5"/>
                  </a:cxn>
                  <a:cxn ang="0">
                    <a:pos x="T6" y="T7"/>
                  </a:cxn>
                  <a:cxn ang="0">
                    <a:pos x="T8" y="T9"/>
                  </a:cxn>
                </a:cxnLst>
                <a:rect l="0" t="0" r="r" b="b"/>
                <a:pathLst>
                  <a:path w="42" h="50">
                    <a:moveTo>
                      <a:pt x="0" y="20"/>
                    </a:moveTo>
                    <a:lnTo>
                      <a:pt x="42" y="0"/>
                    </a:lnTo>
                    <a:lnTo>
                      <a:pt x="42" y="28"/>
                    </a:lnTo>
                    <a:lnTo>
                      <a:pt x="0" y="50"/>
                    </a:ln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375"/>
              <p:cNvSpPr/>
              <p:nvPr/>
            </p:nvSpPr>
            <p:spPr bwMode="auto">
              <a:xfrm>
                <a:off x="5392" y="2063"/>
                <a:ext cx="50" cy="46"/>
              </a:xfrm>
              <a:custGeom>
                <a:avLst/>
                <a:gdLst>
                  <a:gd name="T0" fmla="*/ 0 w 50"/>
                  <a:gd name="T1" fmla="*/ 22 h 46"/>
                  <a:gd name="T2" fmla="*/ 50 w 50"/>
                  <a:gd name="T3" fmla="*/ 0 h 46"/>
                  <a:gd name="T4" fmla="*/ 50 w 50"/>
                  <a:gd name="T5" fmla="*/ 20 h 46"/>
                  <a:gd name="T6" fmla="*/ 0 w 50"/>
                  <a:gd name="T7" fmla="*/ 46 h 46"/>
                  <a:gd name="T8" fmla="*/ 0 w 50"/>
                  <a:gd name="T9" fmla="*/ 22 h 46"/>
                </a:gdLst>
                <a:ahLst/>
                <a:cxnLst>
                  <a:cxn ang="0">
                    <a:pos x="T0" y="T1"/>
                  </a:cxn>
                  <a:cxn ang="0">
                    <a:pos x="T2" y="T3"/>
                  </a:cxn>
                  <a:cxn ang="0">
                    <a:pos x="T4" y="T5"/>
                  </a:cxn>
                  <a:cxn ang="0">
                    <a:pos x="T6" y="T7"/>
                  </a:cxn>
                  <a:cxn ang="0">
                    <a:pos x="T8" y="T9"/>
                  </a:cxn>
                </a:cxnLst>
                <a:rect l="0" t="0" r="r" b="b"/>
                <a:pathLst>
                  <a:path w="50" h="46">
                    <a:moveTo>
                      <a:pt x="0" y="22"/>
                    </a:moveTo>
                    <a:lnTo>
                      <a:pt x="50" y="0"/>
                    </a:lnTo>
                    <a:lnTo>
                      <a:pt x="50" y="20"/>
                    </a:lnTo>
                    <a:lnTo>
                      <a:pt x="0" y="46"/>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1376"/>
              <p:cNvSpPr/>
              <p:nvPr/>
            </p:nvSpPr>
            <p:spPr bwMode="auto">
              <a:xfrm>
                <a:off x="5456" y="2049"/>
                <a:ext cx="18" cy="26"/>
              </a:xfrm>
              <a:custGeom>
                <a:avLst/>
                <a:gdLst>
                  <a:gd name="T0" fmla="*/ 18 w 18"/>
                  <a:gd name="T1" fmla="*/ 0 h 26"/>
                  <a:gd name="T2" fmla="*/ 18 w 18"/>
                  <a:gd name="T3" fmla="*/ 16 h 26"/>
                  <a:gd name="T4" fmla="*/ 0 w 18"/>
                  <a:gd name="T5" fmla="*/ 26 h 26"/>
                  <a:gd name="T6" fmla="*/ 0 w 18"/>
                  <a:gd name="T7" fmla="*/ 8 h 26"/>
                  <a:gd name="T8" fmla="*/ 18 w 18"/>
                  <a:gd name="T9" fmla="*/ 0 h 26"/>
                </a:gdLst>
                <a:ahLst/>
                <a:cxnLst>
                  <a:cxn ang="0">
                    <a:pos x="T0" y="T1"/>
                  </a:cxn>
                  <a:cxn ang="0">
                    <a:pos x="T2" y="T3"/>
                  </a:cxn>
                  <a:cxn ang="0">
                    <a:pos x="T4" y="T5"/>
                  </a:cxn>
                  <a:cxn ang="0">
                    <a:pos x="T6" y="T7"/>
                  </a:cxn>
                  <a:cxn ang="0">
                    <a:pos x="T8" y="T9"/>
                  </a:cxn>
                </a:cxnLst>
                <a:rect l="0" t="0" r="r" b="b"/>
                <a:pathLst>
                  <a:path w="18" h="26">
                    <a:moveTo>
                      <a:pt x="18" y="0"/>
                    </a:moveTo>
                    <a:lnTo>
                      <a:pt x="18" y="16"/>
                    </a:lnTo>
                    <a:lnTo>
                      <a:pt x="0" y="26"/>
                    </a:lnTo>
                    <a:lnTo>
                      <a:pt x="0" y="8"/>
                    </a:ln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1377"/>
              <p:cNvSpPr/>
              <p:nvPr/>
            </p:nvSpPr>
            <p:spPr bwMode="auto">
              <a:xfrm>
                <a:off x="5320" y="2159"/>
                <a:ext cx="24" cy="44"/>
              </a:xfrm>
              <a:custGeom>
                <a:avLst/>
                <a:gdLst>
                  <a:gd name="T0" fmla="*/ 0 w 24"/>
                  <a:gd name="T1" fmla="*/ 14 h 44"/>
                  <a:gd name="T2" fmla="*/ 24 w 24"/>
                  <a:gd name="T3" fmla="*/ 0 h 44"/>
                  <a:gd name="T4" fmla="*/ 24 w 24"/>
                  <a:gd name="T5" fmla="*/ 30 h 44"/>
                  <a:gd name="T6" fmla="*/ 0 w 24"/>
                  <a:gd name="T7" fmla="*/ 44 h 44"/>
                  <a:gd name="T8" fmla="*/ 0 w 24"/>
                  <a:gd name="T9" fmla="*/ 14 h 44"/>
                </a:gdLst>
                <a:ahLst/>
                <a:cxnLst>
                  <a:cxn ang="0">
                    <a:pos x="T0" y="T1"/>
                  </a:cxn>
                  <a:cxn ang="0">
                    <a:pos x="T2" y="T3"/>
                  </a:cxn>
                  <a:cxn ang="0">
                    <a:pos x="T4" y="T5"/>
                  </a:cxn>
                  <a:cxn ang="0">
                    <a:pos x="T6" y="T7"/>
                  </a:cxn>
                  <a:cxn ang="0">
                    <a:pos x="T8" y="T9"/>
                  </a:cxn>
                </a:cxnLst>
                <a:rect l="0" t="0" r="r" b="b"/>
                <a:pathLst>
                  <a:path w="24" h="44">
                    <a:moveTo>
                      <a:pt x="0" y="14"/>
                    </a:moveTo>
                    <a:lnTo>
                      <a:pt x="24" y="0"/>
                    </a:lnTo>
                    <a:lnTo>
                      <a:pt x="24" y="30"/>
                    </a:lnTo>
                    <a:lnTo>
                      <a:pt x="0" y="44"/>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1378"/>
              <p:cNvSpPr/>
              <p:nvPr/>
            </p:nvSpPr>
            <p:spPr bwMode="auto">
              <a:xfrm>
                <a:off x="5360" y="2133"/>
                <a:ext cx="34" cy="46"/>
              </a:xfrm>
              <a:custGeom>
                <a:avLst/>
                <a:gdLst>
                  <a:gd name="T0" fmla="*/ 34 w 34"/>
                  <a:gd name="T1" fmla="*/ 0 h 46"/>
                  <a:gd name="T2" fmla="*/ 34 w 34"/>
                  <a:gd name="T3" fmla="*/ 24 h 46"/>
                  <a:gd name="T4" fmla="*/ 0 w 34"/>
                  <a:gd name="T5" fmla="*/ 46 h 46"/>
                  <a:gd name="T6" fmla="*/ 0 w 34"/>
                  <a:gd name="T7" fmla="*/ 18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4"/>
                    </a:lnTo>
                    <a:lnTo>
                      <a:pt x="0" y="46"/>
                    </a:lnTo>
                    <a:lnTo>
                      <a:pt x="0" y="18"/>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1379"/>
              <p:cNvSpPr/>
              <p:nvPr/>
            </p:nvSpPr>
            <p:spPr bwMode="auto">
              <a:xfrm>
                <a:off x="5420" y="2113"/>
                <a:ext cx="12" cy="28"/>
              </a:xfrm>
              <a:custGeom>
                <a:avLst/>
                <a:gdLst>
                  <a:gd name="T0" fmla="*/ 0 w 12"/>
                  <a:gd name="T1" fmla="*/ 6 h 28"/>
                  <a:gd name="T2" fmla="*/ 12 w 12"/>
                  <a:gd name="T3" fmla="*/ 0 h 28"/>
                  <a:gd name="T4" fmla="*/ 12 w 12"/>
                  <a:gd name="T5" fmla="*/ 20 h 28"/>
                  <a:gd name="T6" fmla="*/ 0 w 12"/>
                  <a:gd name="T7" fmla="*/ 28 h 28"/>
                  <a:gd name="T8" fmla="*/ 0 w 12"/>
                  <a:gd name="T9" fmla="*/ 6 h 28"/>
                </a:gdLst>
                <a:ahLst/>
                <a:cxnLst>
                  <a:cxn ang="0">
                    <a:pos x="T0" y="T1"/>
                  </a:cxn>
                  <a:cxn ang="0">
                    <a:pos x="T2" y="T3"/>
                  </a:cxn>
                  <a:cxn ang="0">
                    <a:pos x="T4" y="T5"/>
                  </a:cxn>
                  <a:cxn ang="0">
                    <a:pos x="T6" y="T7"/>
                  </a:cxn>
                  <a:cxn ang="0">
                    <a:pos x="T8" y="T9"/>
                  </a:cxn>
                </a:cxnLst>
                <a:rect l="0" t="0" r="r" b="b"/>
                <a:pathLst>
                  <a:path w="12" h="28">
                    <a:moveTo>
                      <a:pt x="0" y="6"/>
                    </a:moveTo>
                    <a:lnTo>
                      <a:pt x="12" y="0"/>
                    </a:lnTo>
                    <a:lnTo>
                      <a:pt x="12" y="20"/>
                    </a:lnTo>
                    <a:lnTo>
                      <a:pt x="0" y="2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1380"/>
              <p:cNvSpPr/>
              <p:nvPr/>
            </p:nvSpPr>
            <p:spPr bwMode="auto">
              <a:xfrm>
                <a:off x="5446" y="2091"/>
                <a:ext cx="28" cy="32"/>
              </a:xfrm>
              <a:custGeom>
                <a:avLst/>
                <a:gdLst>
                  <a:gd name="T0" fmla="*/ 28 w 28"/>
                  <a:gd name="T1" fmla="*/ 0 h 32"/>
                  <a:gd name="T2" fmla="*/ 28 w 28"/>
                  <a:gd name="T3" fmla="*/ 16 h 32"/>
                  <a:gd name="T4" fmla="*/ 0 w 28"/>
                  <a:gd name="T5" fmla="*/ 32 h 32"/>
                  <a:gd name="T6" fmla="*/ 0 w 28"/>
                  <a:gd name="T7" fmla="*/ 14 h 32"/>
                  <a:gd name="T8" fmla="*/ 28 w 28"/>
                  <a:gd name="T9" fmla="*/ 0 h 32"/>
                </a:gdLst>
                <a:ahLst/>
                <a:cxnLst>
                  <a:cxn ang="0">
                    <a:pos x="T0" y="T1"/>
                  </a:cxn>
                  <a:cxn ang="0">
                    <a:pos x="T2" y="T3"/>
                  </a:cxn>
                  <a:cxn ang="0">
                    <a:pos x="T4" y="T5"/>
                  </a:cxn>
                  <a:cxn ang="0">
                    <a:pos x="T6" y="T7"/>
                  </a:cxn>
                  <a:cxn ang="0">
                    <a:pos x="T8" y="T9"/>
                  </a:cxn>
                </a:cxnLst>
                <a:rect l="0" t="0" r="r" b="b"/>
                <a:pathLst>
                  <a:path w="28" h="32">
                    <a:moveTo>
                      <a:pt x="28" y="0"/>
                    </a:moveTo>
                    <a:lnTo>
                      <a:pt x="28" y="16"/>
                    </a:lnTo>
                    <a:lnTo>
                      <a:pt x="0" y="32"/>
                    </a:lnTo>
                    <a:lnTo>
                      <a:pt x="0" y="1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1381"/>
              <p:cNvSpPr/>
              <p:nvPr/>
            </p:nvSpPr>
            <p:spPr bwMode="auto">
              <a:xfrm>
                <a:off x="5320" y="2201"/>
                <a:ext cx="40" cy="54"/>
              </a:xfrm>
              <a:custGeom>
                <a:avLst/>
                <a:gdLst>
                  <a:gd name="T0" fmla="*/ 0 w 40"/>
                  <a:gd name="T1" fmla="*/ 22 h 54"/>
                  <a:gd name="T2" fmla="*/ 40 w 40"/>
                  <a:gd name="T3" fmla="*/ 0 h 54"/>
                  <a:gd name="T4" fmla="*/ 40 w 40"/>
                  <a:gd name="T5" fmla="*/ 26 h 54"/>
                  <a:gd name="T6" fmla="*/ 0 w 40"/>
                  <a:gd name="T7" fmla="*/ 54 h 54"/>
                  <a:gd name="T8" fmla="*/ 0 w 40"/>
                  <a:gd name="T9" fmla="*/ 22 h 54"/>
                </a:gdLst>
                <a:ahLst/>
                <a:cxnLst>
                  <a:cxn ang="0">
                    <a:pos x="T0" y="T1"/>
                  </a:cxn>
                  <a:cxn ang="0">
                    <a:pos x="T2" y="T3"/>
                  </a:cxn>
                  <a:cxn ang="0">
                    <a:pos x="T4" y="T5"/>
                  </a:cxn>
                  <a:cxn ang="0">
                    <a:pos x="T6" y="T7"/>
                  </a:cxn>
                  <a:cxn ang="0">
                    <a:pos x="T8" y="T9"/>
                  </a:cxn>
                </a:cxnLst>
                <a:rect l="0" t="0" r="r" b="b"/>
                <a:pathLst>
                  <a:path w="40" h="54">
                    <a:moveTo>
                      <a:pt x="0" y="22"/>
                    </a:moveTo>
                    <a:lnTo>
                      <a:pt x="40" y="0"/>
                    </a:lnTo>
                    <a:lnTo>
                      <a:pt x="40" y="26"/>
                    </a:lnTo>
                    <a:lnTo>
                      <a:pt x="0" y="54"/>
                    </a:lnTo>
                    <a:lnTo>
                      <a:pt x="0" y="22"/>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1382"/>
              <p:cNvSpPr/>
              <p:nvPr/>
            </p:nvSpPr>
            <p:spPr bwMode="auto">
              <a:xfrm>
                <a:off x="5374" y="2171"/>
                <a:ext cx="34" cy="46"/>
              </a:xfrm>
              <a:custGeom>
                <a:avLst/>
                <a:gdLst>
                  <a:gd name="T0" fmla="*/ 34 w 34"/>
                  <a:gd name="T1" fmla="*/ 0 h 46"/>
                  <a:gd name="T2" fmla="*/ 34 w 34"/>
                  <a:gd name="T3" fmla="*/ 22 h 46"/>
                  <a:gd name="T4" fmla="*/ 0 w 34"/>
                  <a:gd name="T5" fmla="*/ 46 h 46"/>
                  <a:gd name="T6" fmla="*/ 0 w 34"/>
                  <a:gd name="T7" fmla="*/ 20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22"/>
                    </a:lnTo>
                    <a:lnTo>
                      <a:pt x="0" y="46"/>
                    </a:lnTo>
                    <a:lnTo>
                      <a:pt x="0" y="20"/>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1383"/>
              <p:cNvSpPr/>
              <p:nvPr/>
            </p:nvSpPr>
            <p:spPr bwMode="auto">
              <a:xfrm>
                <a:off x="5424" y="2133"/>
                <a:ext cx="50" cy="50"/>
              </a:xfrm>
              <a:custGeom>
                <a:avLst/>
                <a:gdLst>
                  <a:gd name="T0" fmla="*/ 50 w 50"/>
                  <a:gd name="T1" fmla="*/ 0 h 50"/>
                  <a:gd name="T2" fmla="*/ 50 w 50"/>
                  <a:gd name="T3" fmla="*/ 16 h 50"/>
                  <a:gd name="T4" fmla="*/ 0 w 50"/>
                  <a:gd name="T5" fmla="*/ 50 h 50"/>
                  <a:gd name="T6" fmla="*/ 0 w 50"/>
                  <a:gd name="T7" fmla="*/ 30 h 50"/>
                  <a:gd name="T8" fmla="*/ 50 w 50"/>
                  <a:gd name="T9" fmla="*/ 0 h 50"/>
                </a:gdLst>
                <a:ahLst/>
                <a:cxnLst>
                  <a:cxn ang="0">
                    <a:pos x="T0" y="T1"/>
                  </a:cxn>
                  <a:cxn ang="0">
                    <a:pos x="T2" y="T3"/>
                  </a:cxn>
                  <a:cxn ang="0">
                    <a:pos x="T4" y="T5"/>
                  </a:cxn>
                  <a:cxn ang="0">
                    <a:pos x="T6" y="T7"/>
                  </a:cxn>
                  <a:cxn ang="0">
                    <a:pos x="T8" y="T9"/>
                  </a:cxn>
                </a:cxnLst>
                <a:rect l="0" t="0" r="r" b="b"/>
                <a:pathLst>
                  <a:path w="50" h="50">
                    <a:moveTo>
                      <a:pt x="50" y="0"/>
                    </a:moveTo>
                    <a:lnTo>
                      <a:pt x="50" y="16"/>
                    </a:lnTo>
                    <a:lnTo>
                      <a:pt x="0" y="50"/>
                    </a:lnTo>
                    <a:lnTo>
                      <a:pt x="0" y="30"/>
                    </a:lnTo>
                    <a:lnTo>
                      <a:pt x="50"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1384"/>
              <p:cNvSpPr/>
              <p:nvPr/>
            </p:nvSpPr>
            <p:spPr bwMode="auto">
              <a:xfrm>
                <a:off x="5320" y="2259"/>
                <a:ext cx="22" cy="46"/>
              </a:xfrm>
              <a:custGeom>
                <a:avLst/>
                <a:gdLst>
                  <a:gd name="T0" fmla="*/ 0 w 22"/>
                  <a:gd name="T1" fmla="*/ 16 h 46"/>
                  <a:gd name="T2" fmla="*/ 22 w 22"/>
                  <a:gd name="T3" fmla="*/ 0 h 46"/>
                  <a:gd name="T4" fmla="*/ 22 w 22"/>
                  <a:gd name="T5" fmla="*/ 30 h 46"/>
                  <a:gd name="T6" fmla="*/ 0 w 22"/>
                  <a:gd name="T7" fmla="*/ 46 h 46"/>
                  <a:gd name="T8" fmla="*/ 0 w 22"/>
                  <a:gd name="T9" fmla="*/ 16 h 46"/>
                </a:gdLst>
                <a:ahLst/>
                <a:cxnLst>
                  <a:cxn ang="0">
                    <a:pos x="T0" y="T1"/>
                  </a:cxn>
                  <a:cxn ang="0">
                    <a:pos x="T2" y="T3"/>
                  </a:cxn>
                  <a:cxn ang="0">
                    <a:pos x="T4" y="T5"/>
                  </a:cxn>
                  <a:cxn ang="0">
                    <a:pos x="T6" y="T7"/>
                  </a:cxn>
                  <a:cxn ang="0">
                    <a:pos x="T8" y="T9"/>
                  </a:cxn>
                </a:cxnLst>
                <a:rect l="0" t="0" r="r" b="b"/>
                <a:pathLst>
                  <a:path w="22" h="46">
                    <a:moveTo>
                      <a:pt x="0" y="16"/>
                    </a:moveTo>
                    <a:lnTo>
                      <a:pt x="22" y="0"/>
                    </a:lnTo>
                    <a:lnTo>
                      <a:pt x="22" y="30"/>
                    </a:lnTo>
                    <a:lnTo>
                      <a:pt x="0" y="46"/>
                    </a:lnTo>
                    <a:lnTo>
                      <a:pt x="0" y="16"/>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1385"/>
              <p:cNvSpPr/>
              <p:nvPr/>
            </p:nvSpPr>
            <p:spPr bwMode="auto">
              <a:xfrm>
                <a:off x="5358" y="2195"/>
                <a:ext cx="82" cy="82"/>
              </a:xfrm>
              <a:custGeom>
                <a:avLst/>
                <a:gdLst>
                  <a:gd name="T0" fmla="*/ 82 w 82"/>
                  <a:gd name="T1" fmla="*/ 0 h 82"/>
                  <a:gd name="T2" fmla="*/ 82 w 82"/>
                  <a:gd name="T3" fmla="*/ 20 h 82"/>
                  <a:gd name="T4" fmla="*/ 0 w 82"/>
                  <a:gd name="T5" fmla="*/ 82 h 82"/>
                  <a:gd name="T6" fmla="*/ 0 w 82"/>
                  <a:gd name="T7" fmla="*/ 54 h 82"/>
                  <a:gd name="T8" fmla="*/ 82 w 82"/>
                  <a:gd name="T9" fmla="*/ 0 h 82"/>
                </a:gdLst>
                <a:ahLst/>
                <a:cxnLst>
                  <a:cxn ang="0">
                    <a:pos x="T0" y="T1"/>
                  </a:cxn>
                  <a:cxn ang="0">
                    <a:pos x="T2" y="T3"/>
                  </a:cxn>
                  <a:cxn ang="0">
                    <a:pos x="T4" y="T5"/>
                  </a:cxn>
                  <a:cxn ang="0">
                    <a:pos x="T6" y="T7"/>
                  </a:cxn>
                  <a:cxn ang="0">
                    <a:pos x="T8" y="T9"/>
                  </a:cxn>
                </a:cxnLst>
                <a:rect l="0" t="0" r="r" b="b"/>
                <a:pathLst>
                  <a:path w="82" h="82">
                    <a:moveTo>
                      <a:pt x="82" y="0"/>
                    </a:moveTo>
                    <a:lnTo>
                      <a:pt x="82" y="20"/>
                    </a:lnTo>
                    <a:lnTo>
                      <a:pt x="0" y="82"/>
                    </a:lnTo>
                    <a:lnTo>
                      <a:pt x="0" y="54"/>
                    </a:lnTo>
                    <a:lnTo>
                      <a:pt x="82" y="0"/>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1386"/>
              <p:cNvSpPr/>
              <p:nvPr/>
            </p:nvSpPr>
            <p:spPr bwMode="auto">
              <a:xfrm>
                <a:off x="5454" y="2173"/>
                <a:ext cx="20" cy="30"/>
              </a:xfrm>
              <a:custGeom>
                <a:avLst/>
                <a:gdLst>
                  <a:gd name="T0" fmla="*/ 20 w 20"/>
                  <a:gd name="T1" fmla="*/ 0 h 30"/>
                  <a:gd name="T2" fmla="*/ 20 w 20"/>
                  <a:gd name="T3" fmla="*/ 16 h 30"/>
                  <a:gd name="T4" fmla="*/ 0 w 20"/>
                  <a:gd name="T5" fmla="*/ 30 h 30"/>
                  <a:gd name="T6" fmla="*/ 0 w 20"/>
                  <a:gd name="T7" fmla="*/ 12 h 30"/>
                  <a:gd name="T8" fmla="*/ 20 w 20"/>
                  <a:gd name="T9" fmla="*/ 0 h 30"/>
                </a:gdLst>
                <a:ahLst/>
                <a:cxnLst>
                  <a:cxn ang="0">
                    <a:pos x="T0" y="T1"/>
                  </a:cxn>
                  <a:cxn ang="0">
                    <a:pos x="T2" y="T3"/>
                  </a:cxn>
                  <a:cxn ang="0">
                    <a:pos x="T4" y="T5"/>
                  </a:cxn>
                  <a:cxn ang="0">
                    <a:pos x="T6" y="T7"/>
                  </a:cxn>
                  <a:cxn ang="0">
                    <a:pos x="T8" y="T9"/>
                  </a:cxn>
                </a:cxnLst>
                <a:rect l="0" t="0" r="r" b="b"/>
                <a:pathLst>
                  <a:path w="20" h="30">
                    <a:moveTo>
                      <a:pt x="20" y="0"/>
                    </a:moveTo>
                    <a:lnTo>
                      <a:pt x="20" y="16"/>
                    </a:lnTo>
                    <a:lnTo>
                      <a:pt x="0" y="30"/>
                    </a:lnTo>
                    <a:lnTo>
                      <a:pt x="0" y="12"/>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39" name="Freeform 1387"/>
              <p:cNvSpPr/>
              <p:nvPr/>
            </p:nvSpPr>
            <p:spPr bwMode="auto">
              <a:xfrm>
                <a:off x="5392" y="2259"/>
                <a:ext cx="20" cy="38"/>
              </a:xfrm>
              <a:custGeom>
                <a:avLst/>
                <a:gdLst>
                  <a:gd name="T0" fmla="*/ 20 w 20"/>
                  <a:gd name="T1" fmla="*/ 0 h 38"/>
                  <a:gd name="T2" fmla="*/ 20 w 20"/>
                  <a:gd name="T3" fmla="*/ 22 h 38"/>
                  <a:gd name="T4" fmla="*/ 0 w 20"/>
                  <a:gd name="T5" fmla="*/ 38 h 38"/>
                  <a:gd name="T6" fmla="*/ 0 w 20"/>
                  <a:gd name="T7" fmla="*/ 14 h 38"/>
                  <a:gd name="T8" fmla="*/ 20 w 20"/>
                  <a:gd name="T9" fmla="*/ 0 h 38"/>
                </a:gdLst>
                <a:ahLst/>
                <a:cxnLst>
                  <a:cxn ang="0">
                    <a:pos x="T0" y="T1"/>
                  </a:cxn>
                  <a:cxn ang="0">
                    <a:pos x="T2" y="T3"/>
                  </a:cxn>
                  <a:cxn ang="0">
                    <a:pos x="T4" y="T5"/>
                  </a:cxn>
                  <a:cxn ang="0">
                    <a:pos x="T6" y="T7"/>
                  </a:cxn>
                  <a:cxn ang="0">
                    <a:pos x="T8" y="T9"/>
                  </a:cxn>
                </a:cxnLst>
                <a:rect l="0" t="0" r="r" b="b"/>
                <a:pathLst>
                  <a:path w="20" h="38">
                    <a:moveTo>
                      <a:pt x="20" y="0"/>
                    </a:moveTo>
                    <a:lnTo>
                      <a:pt x="20" y="22"/>
                    </a:lnTo>
                    <a:lnTo>
                      <a:pt x="0" y="38"/>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0" name="Freeform 1388"/>
              <p:cNvSpPr/>
              <p:nvPr/>
            </p:nvSpPr>
            <p:spPr bwMode="auto">
              <a:xfrm>
                <a:off x="5454" y="2215"/>
                <a:ext cx="20" cy="32"/>
              </a:xfrm>
              <a:custGeom>
                <a:avLst/>
                <a:gdLst>
                  <a:gd name="T0" fmla="*/ 20 w 20"/>
                  <a:gd name="T1" fmla="*/ 0 h 32"/>
                  <a:gd name="T2" fmla="*/ 20 w 20"/>
                  <a:gd name="T3" fmla="*/ 16 h 32"/>
                  <a:gd name="T4" fmla="*/ 0 w 20"/>
                  <a:gd name="T5" fmla="*/ 32 h 32"/>
                  <a:gd name="T6" fmla="*/ 0 w 20"/>
                  <a:gd name="T7" fmla="*/ 14 h 32"/>
                  <a:gd name="T8" fmla="*/ 20 w 20"/>
                  <a:gd name="T9" fmla="*/ 0 h 32"/>
                </a:gdLst>
                <a:ahLst/>
                <a:cxnLst>
                  <a:cxn ang="0">
                    <a:pos x="T0" y="T1"/>
                  </a:cxn>
                  <a:cxn ang="0">
                    <a:pos x="T2" y="T3"/>
                  </a:cxn>
                  <a:cxn ang="0">
                    <a:pos x="T4" y="T5"/>
                  </a:cxn>
                  <a:cxn ang="0">
                    <a:pos x="T6" y="T7"/>
                  </a:cxn>
                  <a:cxn ang="0">
                    <a:pos x="T8" y="T9"/>
                  </a:cxn>
                </a:cxnLst>
                <a:rect l="0" t="0" r="r" b="b"/>
                <a:pathLst>
                  <a:path w="20" h="32">
                    <a:moveTo>
                      <a:pt x="20" y="0"/>
                    </a:moveTo>
                    <a:lnTo>
                      <a:pt x="20" y="16"/>
                    </a:lnTo>
                    <a:lnTo>
                      <a:pt x="0" y="32"/>
                    </a:lnTo>
                    <a:lnTo>
                      <a:pt x="0" y="14"/>
                    </a:lnTo>
                    <a:lnTo>
                      <a:pt x="20" y="0"/>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1389"/>
              <p:cNvSpPr/>
              <p:nvPr/>
            </p:nvSpPr>
            <p:spPr bwMode="auto">
              <a:xfrm>
                <a:off x="5320" y="2349"/>
                <a:ext cx="32" cy="56"/>
              </a:xfrm>
              <a:custGeom>
                <a:avLst/>
                <a:gdLst>
                  <a:gd name="T0" fmla="*/ 0 w 32"/>
                  <a:gd name="T1" fmla="*/ 26 h 56"/>
                  <a:gd name="T2" fmla="*/ 32 w 32"/>
                  <a:gd name="T3" fmla="*/ 0 h 56"/>
                  <a:gd name="T4" fmla="*/ 32 w 32"/>
                  <a:gd name="T5" fmla="*/ 28 h 56"/>
                  <a:gd name="T6" fmla="*/ 0 w 32"/>
                  <a:gd name="T7" fmla="*/ 56 h 56"/>
                  <a:gd name="T8" fmla="*/ 0 w 32"/>
                  <a:gd name="T9" fmla="*/ 26 h 56"/>
                </a:gdLst>
                <a:ahLst/>
                <a:cxnLst>
                  <a:cxn ang="0">
                    <a:pos x="T0" y="T1"/>
                  </a:cxn>
                  <a:cxn ang="0">
                    <a:pos x="T2" y="T3"/>
                  </a:cxn>
                  <a:cxn ang="0">
                    <a:pos x="T4" y="T5"/>
                  </a:cxn>
                  <a:cxn ang="0">
                    <a:pos x="T6" y="T7"/>
                  </a:cxn>
                  <a:cxn ang="0">
                    <a:pos x="T8" y="T9"/>
                  </a:cxn>
                </a:cxnLst>
                <a:rect l="0" t="0" r="r" b="b"/>
                <a:pathLst>
                  <a:path w="32" h="56">
                    <a:moveTo>
                      <a:pt x="0" y="26"/>
                    </a:moveTo>
                    <a:lnTo>
                      <a:pt x="32" y="0"/>
                    </a:lnTo>
                    <a:lnTo>
                      <a:pt x="32" y="28"/>
                    </a:lnTo>
                    <a:lnTo>
                      <a:pt x="0" y="56"/>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42" name="Freeform 1390"/>
              <p:cNvSpPr/>
              <p:nvPr/>
            </p:nvSpPr>
            <p:spPr bwMode="auto">
              <a:xfrm>
                <a:off x="5366" y="2293"/>
                <a:ext cx="58" cy="70"/>
              </a:xfrm>
              <a:custGeom>
                <a:avLst/>
                <a:gdLst>
                  <a:gd name="T0" fmla="*/ 58 w 58"/>
                  <a:gd name="T1" fmla="*/ 0 h 70"/>
                  <a:gd name="T2" fmla="*/ 58 w 58"/>
                  <a:gd name="T3" fmla="*/ 20 h 70"/>
                  <a:gd name="T4" fmla="*/ 0 w 58"/>
                  <a:gd name="T5" fmla="*/ 70 h 70"/>
                  <a:gd name="T6" fmla="*/ 0 w 58"/>
                  <a:gd name="T7" fmla="*/ 44 h 70"/>
                  <a:gd name="T8" fmla="*/ 58 w 58"/>
                  <a:gd name="T9" fmla="*/ 0 h 70"/>
                </a:gdLst>
                <a:ahLst/>
                <a:cxnLst>
                  <a:cxn ang="0">
                    <a:pos x="T0" y="T1"/>
                  </a:cxn>
                  <a:cxn ang="0">
                    <a:pos x="T2" y="T3"/>
                  </a:cxn>
                  <a:cxn ang="0">
                    <a:pos x="T4" y="T5"/>
                  </a:cxn>
                  <a:cxn ang="0">
                    <a:pos x="T6" y="T7"/>
                  </a:cxn>
                  <a:cxn ang="0">
                    <a:pos x="T8" y="T9"/>
                  </a:cxn>
                </a:cxnLst>
                <a:rect l="0" t="0" r="r" b="b"/>
                <a:pathLst>
                  <a:path w="58" h="70">
                    <a:moveTo>
                      <a:pt x="58" y="0"/>
                    </a:moveTo>
                    <a:lnTo>
                      <a:pt x="58" y="20"/>
                    </a:lnTo>
                    <a:lnTo>
                      <a:pt x="0" y="70"/>
                    </a:lnTo>
                    <a:lnTo>
                      <a:pt x="0" y="44"/>
                    </a:lnTo>
                    <a:lnTo>
                      <a:pt x="58" y="0"/>
                    </a:lnTo>
                    <a:close/>
                  </a:path>
                </a:pathLst>
              </a:custGeom>
              <a:grpFill/>
              <a:ln>
                <a:noFill/>
              </a:ln>
            </p:spPr>
            <p:txBody>
              <a:bodyPr vert="horz" wrap="square" lIns="91440" tIns="45720" rIns="91440" bIns="45720" numCol="1" anchor="t" anchorCtr="0" compatLnSpc="1"/>
              <a:lstStyle/>
              <a:p>
                <a:endParaRPr lang="zh-CN" altLang="en-US"/>
              </a:p>
            </p:txBody>
          </p:sp>
          <p:sp>
            <p:nvSpPr>
              <p:cNvPr id="743" name="Freeform 1391"/>
              <p:cNvSpPr/>
              <p:nvPr/>
            </p:nvSpPr>
            <p:spPr bwMode="auto">
              <a:xfrm>
                <a:off x="5440" y="2255"/>
                <a:ext cx="34" cy="46"/>
              </a:xfrm>
              <a:custGeom>
                <a:avLst/>
                <a:gdLst>
                  <a:gd name="T0" fmla="*/ 34 w 34"/>
                  <a:gd name="T1" fmla="*/ 0 h 46"/>
                  <a:gd name="T2" fmla="*/ 34 w 34"/>
                  <a:gd name="T3" fmla="*/ 14 h 46"/>
                  <a:gd name="T4" fmla="*/ 0 w 34"/>
                  <a:gd name="T5" fmla="*/ 46 h 46"/>
                  <a:gd name="T6" fmla="*/ 0 w 34"/>
                  <a:gd name="T7" fmla="*/ 26 h 46"/>
                  <a:gd name="T8" fmla="*/ 34 w 34"/>
                  <a:gd name="T9" fmla="*/ 0 h 46"/>
                </a:gdLst>
                <a:ahLst/>
                <a:cxnLst>
                  <a:cxn ang="0">
                    <a:pos x="T0" y="T1"/>
                  </a:cxn>
                  <a:cxn ang="0">
                    <a:pos x="T2" y="T3"/>
                  </a:cxn>
                  <a:cxn ang="0">
                    <a:pos x="T4" y="T5"/>
                  </a:cxn>
                  <a:cxn ang="0">
                    <a:pos x="T6" y="T7"/>
                  </a:cxn>
                  <a:cxn ang="0">
                    <a:pos x="T8" y="T9"/>
                  </a:cxn>
                </a:cxnLst>
                <a:rect l="0" t="0" r="r" b="b"/>
                <a:pathLst>
                  <a:path w="34" h="46">
                    <a:moveTo>
                      <a:pt x="34" y="0"/>
                    </a:moveTo>
                    <a:lnTo>
                      <a:pt x="34" y="14"/>
                    </a:lnTo>
                    <a:lnTo>
                      <a:pt x="0" y="46"/>
                    </a:lnTo>
                    <a:lnTo>
                      <a:pt x="0" y="26"/>
                    </a:lnTo>
                    <a:lnTo>
                      <a:pt x="34" y="0"/>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1392"/>
              <p:cNvSpPr/>
              <p:nvPr/>
            </p:nvSpPr>
            <p:spPr bwMode="auto">
              <a:xfrm>
                <a:off x="5320" y="2409"/>
                <a:ext cx="16" cy="46"/>
              </a:xfrm>
              <a:custGeom>
                <a:avLst/>
                <a:gdLst>
                  <a:gd name="T0" fmla="*/ 0 w 16"/>
                  <a:gd name="T1" fmla="*/ 14 h 46"/>
                  <a:gd name="T2" fmla="*/ 16 w 16"/>
                  <a:gd name="T3" fmla="*/ 0 h 46"/>
                  <a:gd name="T4" fmla="*/ 16 w 16"/>
                  <a:gd name="T5" fmla="*/ 30 h 46"/>
                  <a:gd name="T6" fmla="*/ 0 w 16"/>
                  <a:gd name="T7" fmla="*/ 46 h 46"/>
                  <a:gd name="T8" fmla="*/ 0 w 16"/>
                  <a:gd name="T9" fmla="*/ 14 h 46"/>
                </a:gdLst>
                <a:ahLst/>
                <a:cxnLst>
                  <a:cxn ang="0">
                    <a:pos x="T0" y="T1"/>
                  </a:cxn>
                  <a:cxn ang="0">
                    <a:pos x="T2" y="T3"/>
                  </a:cxn>
                  <a:cxn ang="0">
                    <a:pos x="T4" y="T5"/>
                  </a:cxn>
                  <a:cxn ang="0">
                    <a:pos x="T6" y="T7"/>
                  </a:cxn>
                  <a:cxn ang="0">
                    <a:pos x="T8" y="T9"/>
                  </a:cxn>
                </a:cxnLst>
                <a:rect l="0" t="0" r="r" b="b"/>
                <a:pathLst>
                  <a:path w="16" h="46">
                    <a:moveTo>
                      <a:pt x="0" y="14"/>
                    </a:moveTo>
                    <a:lnTo>
                      <a:pt x="16" y="0"/>
                    </a:lnTo>
                    <a:lnTo>
                      <a:pt x="16" y="30"/>
                    </a:lnTo>
                    <a:lnTo>
                      <a:pt x="0" y="46"/>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1393"/>
              <p:cNvSpPr/>
              <p:nvPr/>
            </p:nvSpPr>
            <p:spPr bwMode="auto">
              <a:xfrm>
                <a:off x="5352" y="2351"/>
                <a:ext cx="54" cy="74"/>
              </a:xfrm>
              <a:custGeom>
                <a:avLst/>
                <a:gdLst>
                  <a:gd name="T0" fmla="*/ 54 w 54"/>
                  <a:gd name="T1" fmla="*/ 0 h 74"/>
                  <a:gd name="T2" fmla="*/ 54 w 54"/>
                  <a:gd name="T3" fmla="*/ 22 h 74"/>
                  <a:gd name="T4" fmla="*/ 0 w 54"/>
                  <a:gd name="T5" fmla="*/ 74 h 74"/>
                  <a:gd name="T6" fmla="*/ 0 w 54"/>
                  <a:gd name="T7" fmla="*/ 46 h 74"/>
                  <a:gd name="T8" fmla="*/ 54 w 54"/>
                  <a:gd name="T9" fmla="*/ 0 h 74"/>
                </a:gdLst>
                <a:ahLst/>
                <a:cxnLst>
                  <a:cxn ang="0">
                    <a:pos x="T0" y="T1"/>
                  </a:cxn>
                  <a:cxn ang="0">
                    <a:pos x="T2" y="T3"/>
                  </a:cxn>
                  <a:cxn ang="0">
                    <a:pos x="T4" y="T5"/>
                  </a:cxn>
                  <a:cxn ang="0">
                    <a:pos x="T6" y="T7"/>
                  </a:cxn>
                  <a:cxn ang="0">
                    <a:pos x="T8" y="T9"/>
                  </a:cxn>
                </a:cxnLst>
                <a:rect l="0" t="0" r="r" b="b"/>
                <a:pathLst>
                  <a:path w="54" h="74">
                    <a:moveTo>
                      <a:pt x="54" y="0"/>
                    </a:moveTo>
                    <a:lnTo>
                      <a:pt x="54" y="22"/>
                    </a:lnTo>
                    <a:lnTo>
                      <a:pt x="0" y="74"/>
                    </a:lnTo>
                    <a:lnTo>
                      <a:pt x="0" y="46"/>
                    </a:lnTo>
                    <a:lnTo>
                      <a:pt x="54" y="0"/>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1394"/>
              <p:cNvSpPr/>
              <p:nvPr/>
            </p:nvSpPr>
            <p:spPr bwMode="auto">
              <a:xfrm>
                <a:off x="5422" y="2295"/>
                <a:ext cx="52" cy="64"/>
              </a:xfrm>
              <a:custGeom>
                <a:avLst/>
                <a:gdLst>
                  <a:gd name="T0" fmla="*/ 52 w 52"/>
                  <a:gd name="T1" fmla="*/ 0 h 64"/>
                  <a:gd name="T2" fmla="*/ 52 w 52"/>
                  <a:gd name="T3" fmla="*/ 16 h 64"/>
                  <a:gd name="T4" fmla="*/ 0 w 52"/>
                  <a:gd name="T5" fmla="*/ 64 h 64"/>
                  <a:gd name="T6" fmla="*/ 0 w 52"/>
                  <a:gd name="T7" fmla="*/ 44 h 64"/>
                  <a:gd name="T8" fmla="*/ 52 w 52"/>
                  <a:gd name="T9" fmla="*/ 0 h 64"/>
                </a:gdLst>
                <a:ahLst/>
                <a:cxnLst>
                  <a:cxn ang="0">
                    <a:pos x="T0" y="T1"/>
                  </a:cxn>
                  <a:cxn ang="0">
                    <a:pos x="T2" y="T3"/>
                  </a:cxn>
                  <a:cxn ang="0">
                    <a:pos x="T4" y="T5"/>
                  </a:cxn>
                  <a:cxn ang="0">
                    <a:pos x="T6" y="T7"/>
                  </a:cxn>
                  <a:cxn ang="0">
                    <a:pos x="T8" y="T9"/>
                  </a:cxn>
                </a:cxnLst>
                <a:rect l="0" t="0" r="r" b="b"/>
                <a:pathLst>
                  <a:path w="52" h="64">
                    <a:moveTo>
                      <a:pt x="52" y="0"/>
                    </a:moveTo>
                    <a:lnTo>
                      <a:pt x="52" y="16"/>
                    </a:lnTo>
                    <a:lnTo>
                      <a:pt x="0" y="64"/>
                    </a:lnTo>
                    <a:lnTo>
                      <a:pt x="0" y="44"/>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1395"/>
              <p:cNvSpPr/>
              <p:nvPr/>
            </p:nvSpPr>
            <p:spPr bwMode="auto">
              <a:xfrm>
                <a:off x="5320" y="2443"/>
                <a:ext cx="38" cy="64"/>
              </a:xfrm>
              <a:custGeom>
                <a:avLst/>
                <a:gdLst>
                  <a:gd name="T0" fmla="*/ 0 w 38"/>
                  <a:gd name="T1" fmla="*/ 34 h 64"/>
                  <a:gd name="T2" fmla="*/ 38 w 38"/>
                  <a:gd name="T3" fmla="*/ 0 h 64"/>
                  <a:gd name="T4" fmla="*/ 38 w 38"/>
                  <a:gd name="T5" fmla="*/ 28 h 64"/>
                  <a:gd name="T6" fmla="*/ 0 w 38"/>
                  <a:gd name="T7" fmla="*/ 64 h 64"/>
                  <a:gd name="T8" fmla="*/ 0 w 38"/>
                  <a:gd name="T9" fmla="*/ 34 h 64"/>
                </a:gdLst>
                <a:ahLst/>
                <a:cxnLst>
                  <a:cxn ang="0">
                    <a:pos x="T0" y="T1"/>
                  </a:cxn>
                  <a:cxn ang="0">
                    <a:pos x="T2" y="T3"/>
                  </a:cxn>
                  <a:cxn ang="0">
                    <a:pos x="T4" y="T5"/>
                  </a:cxn>
                  <a:cxn ang="0">
                    <a:pos x="T6" y="T7"/>
                  </a:cxn>
                  <a:cxn ang="0">
                    <a:pos x="T8" y="T9"/>
                  </a:cxn>
                </a:cxnLst>
                <a:rect l="0" t="0" r="r" b="b"/>
                <a:pathLst>
                  <a:path w="38" h="64">
                    <a:moveTo>
                      <a:pt x="0" y="34"/>
                    </a:moveTo>
                    <a:lnTo>
                      <a:pt x="38" y="0"/>
                    </a:lnTo>
                    <a:lnTo>
                      <a:pt x="38" y="28"/>
                    </a:lnTo>
                    <a:lnTo>
                      <a:pt x="0" y="64"/>
                    </a:lnTo>
                    <a:lnTo>
                      <a:pt x="0" y="34"/>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1396"/>
              <p:cNvSpPr/>
              <p:nvPr/>
            </p:nvSpPr>
            <p:spPr bwMode="auto">
              <a:xfrm>
                <a:off x="5372" y="2415"/>
                <a:ext cx="16" cy="40"/>
              </a:xfrm>
              <a:custGeom>
                <a:avLst/>
                <a:gdLst>
                  <a:gd name="T0" fmla="*/ 0 w 16"/>
                  <a:gd name="T1" fmla="*/ 14 h 40"/>
                  <a:gd name="T2" fmla="*/ 16 w 16"/>
                  <a:gd name="T3" fmla="*/ 0 h 40"/>
                  <a:gd name="T4" fmla="*/ 16 w 16"/>
                  <a:gd name="T5" fmla="*/ 24 h 40"/>
                  <a:gd name="T6" fmla="*/ 0 w 16"/>
                  <a:gd name="T7" fmla="*/ 40 h 40"/>
                  <a:gd name="T8" fmla="*/ 0 w 16"/>
                  <a:gd name="T9" fmla="*/ 14 h 40"/>
                </a:gdLst>
                <a:ahLst/>
                <a:cxnLst>
                  <a:cxn ang="0">
                    <a:pos x="T0" y="T1"/>
                  </a:cxn>
                  <a:cxn ang="0">
                    <a:pos x="T2" y="T3"/>
                  </a:cxn>
                  <a:cxn ang="0">
                    <a:pos x="T4" y="T5"/>
                  </a:cxn>
                  <a:cxn ang="0">
                    <a:pos x="T6" y="T7"/>
                  </a:cxn>
                  <a:cxn ang="0">
                    <a:pos x="T8" y="T9"/>
                  </a:cxn>
                </a:cxnLst>
                <a:rect l="0" t="0" r="r" b="b"/>
                <a:pathLst>
                  <a:path w="16" h="40">
                    <a:moveTo>
                      <a:pt x="0" y="14"/>
                    </a:moveTo>
                    <a:lnTo>
                      <a:pt x="16" y="0"/>
                    </a:lnTo>
                    <a:lnTo>
                      <a:pt x="16" y="24"/>
                    </a:lnTo>
                    <a:lnTo>
                      <a:pt x="0" y="40"/>
                    </a:ln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1397"/>
              <p:cNvSpPr/>
              <p:nvPr/>
            </p:nvSpPr>
            <p:spPr bwMode="auto">
              <a:xfrm>
                <a:off x="5402" y="2375"/>
                <a:ext cx="30" cy="50"/>
              </a:xfrm>
              <a:custGeom>
                <a:avLst/>
                <a:gdLst>
                  <a:gd name="T0" fmla="*/ 30 w 30"/>
                  <a:gd name="T1" fmla="*/ 0 h 50"/>
                  <a:gd name="T2" fmla="*/ 30 w 30"/>
                  <a:gd name="T3" fmla="*/ 20 h 50"/>
                  <a:gd name="T4" fmla="*/ 0 w 30"/>
                  <a:gd name="T5" fmla="*/ 50 h 50"/>
                  <a:gd name="T6" fmla="*/ 0 w 30"/>
                  <a:gd name="T7" fmla="*/ 26 h 50"/>
                  <a:gd name="T8" fmla="*/ 30 w 30"/>
                  <a:gd name="T9" fmla="*/ 0 h 50"/>
                </a:gdLst>
                <a:ahLst/>
                <a:cxnLst>
                  <a:cxn ang="0">
                    <a:pos x="T0" y="T1"/>
                  </a:cxn>
                  <a:cxn ang="0">
                    <a:pos x="T2" y="T3"/>
                  </a:cxn>
                  <a:cxn ang="0">
                    <a:pos x="T4" y="T5"/>
                  </a:cxn>
                  <a:cxn ang="0">
                    <a:pos x="T6" y="T7"/>
                  </a:cxn>
                  <a:cxn ang="0">
                    <a:pos x="T8" y="T9"/>
                  </a:cxn>
                </a:cxnLst>
                <a:rect l="0" t="0" r="r" b="b"/>
                <a:pathLst>
                  <a:path w="30" h="50">
                    <a:moveTo>
                      <a:pt x="30" y="0"/>
                    </a:moveTo>
                    <a:lnTo>
                      <a:pt x="30" y="20"/>
                    </a:lnTo>
                    <a:lnTo>
                      <a:pt x="0" y="50"/>
                    </a:lnTo>
                    <a:lnTo>
                      <a:pt x="0" y="26"/>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1398"/>
              <p:cNvSpPr/>
              <p:nvPr/>
            </p:nvSpPr>
            <p:spPr bwMode="auto">
              <a:xfrm>
                <a:off x="5446" y="2337"/>
                <a:ext cx="28" cy="44"/>
              </a:xfrm>
              <a:custGeom>
                <a:avLst/>
                <a:gdLst>
                  <a:gd name="T0" fmla="*/ 28 w 28"/>
                  <a:gd name="T1" fmla="*/ 0 h 44"/>
                  <a:gd name="T2" fmla="*/ 28 w 28"/>
                  <a:gd name="T3" fmla="*/ 16 h 44"/>
                  <a:gd name="T4" fmla="*/ 0 w 28"/>
                  <a:gd name="T5" fmla="*/ 44 h 44"/>
                  <a:gd name="T6" fmla="*/ 0 w 28"/>
                  <a:gd name="T7" fmla="*/ 24 h 44"/>
                  <a:gd name="T8" fmla="*/ 28 w 28"/>
                  <a:gd name="T9" fmla="*/ 0 h 44"/>
                </a:gdLst>
                <a:ahLst/>
                <a:cxnLst>
                  <a:cxn ang="0">
                    <a:pos x="T0" y="T1"/>
                  </a:cxn>
                  <a:cxn ang="0">
                    <a:pos x="T2" y="T3"/>
                  </a:cxn>
                  <a:cxn ang="0">
                    <a:pos x="T4" y="T5"/>
                  </a:cxn>
                  <a:cxn ang="0">
                    <a:pos x="T6" y="T7"/>
                  </a:cxn>
                  <a:cxn ang="0">
                    <a:pos x="T8" y="T9"/>
                  </a:cxn>
                </a:cxnLst>
                <a:rect l="0" t="0" r="r" b="b"/>
                <a:pathLst>
                  <a:path w="28" h="44">
                    <a:moveTo>
                      <a:pt x="28" y="0"/>
                    </a:moveTo>
                    <a:lnTo>
                      <a:pt x="28" y="16"/>
                    </a:lnTo>
                    <a:lnTo>
                      <a:pt x="0" y="44"/>
                    </a:lnTo>
                    <a:lnTo>
                      <a:pt x="0" y="24"/>
                    </a:lnTo>
                    <a:lnTo>
                      <a:pt x="28"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1399"/>
              <p:cNvSpPr/>
              <p:nvPr/>
            </p:nvSpPr>
            <p:spPr bwMode="auto">
              <a:xfrm>
                <a:off x="5320" y="2499"/>
                <a:ext cx="26" cy="58"/>
              </a:xfrm>
              <a:custGeom>
                <a:avLst/>
                <a:gdLst>
                  <a:gd name="T0" fmla="*/ 0 w 26"/>
                  <a:gd name="T1" fmla="*/ 26 h 58"/>
                  <a:gd name="T2" fmla="*/ 26 w 26"/>
                  <a:gd name="T3" fmla="*/ 0 h 58"/>
                  <a:gd name="T4" fmla="*/ 26 w 26"/>
                  <a:gd name="T5" fmla="*/ 30 h 58"/>
                  <a:gd name="T6" fmla="*/ 0 w 26"/>
                  <a:gd name="T7" fmla="*/ 58 h 58"/>
                  <a:gd name="T8" fmla="*/ 0 w 26"/>
                  <a:gd name="T9" fmla="*/ 26 h 58"/>
                </a:gdLst>
                <a:ahLst/>
                <a:cxnLst>
                  <a:cxn ang="0">
                    <a:pos x="T0" y="T1"/>
                  </a:cxn>
                  <a:cxn ang="0">
                    <a:pos x="T2" y="T3"/>
                  </a:cxn>
                  <a:cxn ang="0">
                    <a:pos x="T4" y="T5"/>
                  </a:cxn>
                  <a:cxn ang="0">
                    <a:pos x="T6" y="T7"/>
                  </a:cxn>
                  <a:cxn ang="0">
                    <a:pos x="T8" y="T9"/>
                  </a:cxn>
                </a:cxnLst>
                <a:rect l="0" t="0" r="r" b="b"/>
                <a:pathLst>
                  <a:path w="26" h="58">
                    <a:moveTo>
                      <a:pt x="0" y="26"/>
                    </a:moveTo>
                    <a:lnTo>
                      <a:pt x="26" y="0"/>
                    </a:lnTo>
                    <a:lnTo>
                      <a:pt x="26" y="30"/>
                    </a:lnTo>
                    <a:lnTo>
                      <a:pt x="0" y="58"/>
                    </a:lnTo>
                    <a:lnTo>
                      <a:pt x="0" y="26"/>
                    </a:lnTo>
                    <a:close/>
                  </a:path>
                </a:pathLst>
              </a:custGeom>
              <a:grpFill/>
              <a:ln>
                <a:noFill/>
              </a:ln>
            </p:spPr>
            <p:txBody>
              <a:bodyPr vert="horz" wrap="square" lIns="91440" tIns="45720" rIns="91440" bIns="45720" numCol="1" anchor="t" anchorCtr="0" compatLnSpc="1"/>
              <a:lstStyle/>
              <a:p>
                <a:endParaRPr lang="zh-CN" altLang="en-US"/>
              </a:p>
            </p:txBody>
          </p:sp>
          <p:sp>
            <p:nvSpPr>
              <p:cNvPr id="752" name="Freeform 1400"/>
              <p:cNvSpPr/>
              <p:nvPr/>
            </p:nvSpPr>
            <p:spPr bwMode="auto">
              <a:xfrm>
                <a:off x="5362" y="2429"/>
                <a:ext cx="56" cy="82"/>
              </a:xfrm>
              <a:custGeom>
                <a:avLst/>
                <a:gdLst>
                  <a:gd name="T0" fmla="*/ 56 w 56"/>
                  <a:gd name="T1" fmla="*/ 0 h 82"/>
                  <a:gd name="T2" fmla="*/ 56 w 56"/>
                  <a:gd name="T3" fmla="*/ 22 h 82"/>
                  <a:gd name="T4" fmla="*/ 0 w 56"/>
                  <a:gd name="T5" fmla="*/ 82 h 82"/>
                  <a:gd name="T6" fmla="*/ 0 w 56"/>
                  <a:gd name="T7" fmla="*/ 56 h 82"/>
                  <a:gd name="T8" fmla="*/ 56 w 56"/>
                  <a:gd name="T9" fmla="*/ 0 h 82"/>
                </a:gdLst>
                <a:ahLst/>
                <a:cxnLst>
                  <a:cxn ang="0">
                    <a:pos x="T0" y="T1"/>
                  </a:cxn>
                  <a:cxn ang="0">
                    <a:pos x="T2" y="T3"/>
                  </a:cxn>
                  <a:cxn ang="0">
                    <a:pos x="T4" y="T5"/>
                  </a:cxn>
                  <a:cxn ang="0">
                    <a:pos x="T6" y="T7"/>
                  </a:cxn>
                  <a:cxn ang="0">
                    <a:pos x="T8" y="T9"/>
                  </a:cxn>
                </a:cxnLst>
                <a:rect l="0" t="0" r="r" b="b"/>
                <a:pathLst>
                  <a:path w="56" h="82">
                    <a:moveTo>
                      <a:pt x="56" y="0"/>
                    </a:moveTo>
                    <a:lnTo>
                      <a:pt x="56" y="22"/>
                    </a:lnTo>
                    <a:lnTo>
                      <a:pt x="0" y="82"/>
                    </a:lnTo>
                    <a:lnTo>
                      <a:pt x="0" y="56"/>
                    </a:lnTo>
                    <a:lnTo>
                      <a:pt x="56" y="0"/>
                    </a:lnTo>
                    <a:close/>
                  </a:path>
                </a:pathLst>
              </a:custGeom>
              <a:grpFill/>
              <a:ln>
                <a:noFill/>
              </a:ln>
            </p:spPr>
            <p:txBody>
              <a:bodyPr vert="horz" wrap="square" lIns="91440" tIns="45720" rIns="91440" bIns="45720" numCol="1" anchor="t" anchorCtr="0" compatLnSpc="1"/>
              <a:lstStyle/>
              <a:p>
                <a:endParaRPr lang="zh-CN" altLang="en-US"/>
              </a:p>
            </p:txBody>
          </p:sp>
          <p:sp>
            <p:nvSpPr>
              <p:cNvPr id="753" name="Freeform 1401"/>
              <p:cNvSpPr/>
              <p:nvPr/>
            </p:nvSpPr>
            <p:spPr bwMode="auto">
              <a:xfrm>
                <a:off x="5434" y="2375"/>
                <a:ext cx="40" cy="60"/>
              </a:xfrm>
              <a:custGeom>
                <a:avLst/>
                <a:gdLst>
                  <a:gd name="T0" fmla="*/ 40 w 40"/>
                  <a:gd name="T1" fmla="*/ 0 h 60"/>
                  <a:gd name="T2" fmla="*/ 40 w 40"/>
                  <a:gd name="T3" fmla="*/ 16 h 60"/>
                  <a:gd name="T4" fmla="*/ 0 w 40"/>
                  <a:gd name="T5" fmla="*/ 60 h 60"/>
                  <a:gd name="T6" fmla="*/ 0 w 40"/>
                  <a:gd name="T7" fmla="*/ 40 h 60"/>
                  <a:gd name="T8" fmla="*/ 40 w 40"/>
                  <a:gd name="T9" fmla="*/ 0 h 60"/>
                </a:gdLst>
                <a:ahLst/>
                <a:cxnLst>
                  <a:cxn ang="0">
                    <a:pos x="T0" y="T1"/>
                  </a:cxn>
                  <a:cxn ang="0">
                    <a:pos x="T2" y="T3"/>
                  </a:cxn>
                  <a:cxn ang="0">
                    <a:pos x="T4" y="T5"/>
                  </a:cxn>
                  <a:cxn ang="0">
                    <a:pos x="T6" y="T7"/>
                  </a:cxn>
                  <a:cxn ang="0">
                    <a:pos x="T8" y="T9"/>
                  </a:cxn>
                </a:cxnLst>
                <a:rect l="0" t="0" r="r" b="b"/>
                <a:pathLst>
                  <a:path w="40" h="60">
                    <a:moveTo>
                      <a:pt x="40" y="0"/>
                    </a:moveTo>
                    <a:lnTo>
                      <a:pt x="40" y="16"/>
                    </a:lnTo>
                    <a:lnTo>
                      <a:pt x="0" y="60"/>
                    </a:lnTo>
                    <a:lnTo>
                      <a:pt x="0" y="40"/>
                    </a:lnTo>
                    <a:lnTo>
                      <a:pt x="40" y="0"/>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1402"/>
              <p:cNvSpPr/>
              <p:nvPr/>
            </p:nvSpPr>
            <p:spPr bwMode="auto">
              <a:xfrm>
                <a:off x="5320" y="2489"/>
                <a:ext cx="84" cy="118"/>
              </a:xfrm>
              <a:custGeom>
                <a:avLst/>
                <a:gdLst>
                  <a:gd name="T0" fmla="*/ 0 w 84"/>
                  <a:gd name="T1" fmla="*/ 86 h 118"/>
                  <a:gd name="T2" fmla="*/ 84 w 84"/>
                  <a:gd name="T3" fmla="*/ 0 h 118"/>
                  <a:gd name="T4" fmla="*/ 84 w 84"/>
                  <a:gd name="T5" fmla="*/ 22 h 118"/>
                  <a:gd name="T6" fmla="*/ 0 w 84"/>
                  <a:gd name="T7" fmla="*/ 118 h 118"/>
                  <a:gd name="T8" fmla="*/ 0 w 84"/>
                  <a:gd name="T9" fmla="*/ 86 h 118"/>
                </a:gdLst>
                <a:ahLst/>
                <a:cxnLst>
                  <a:cxn ang="0">
                    <a:pos x="T0" y="T1"/>
                  </a:cxn>
                  <a:cxn ang="0">
                    <a:pos x="T2" y="T3"/>
                  </a:cxn>
                  <a:cxn ang="0">
                    <a:pos x="T4" y="T5"/>
                  </a:cxn>
                  <a:cxn ang="0">
                    <a:pos x="T6" y="T7"/>
                  </a:cxn>
                  <a:cxn ang="0">
                    <a:pos x="T8" y="T9"/>
                  </a:cxn>
                </a:cxnLst>
                <a:rect l="0" t="0" r="r" b="b"/>
                <a:pathLst>
                  <a:path w="84" h="118">
                    <a:moveTo>
                      <a:pt x="0" y="86"/>
                    </a:moveTo>
                    <a:lnTo>
                      <a:pt x="84" y="0"/>
                    </a:lnTo>
                    <a:lnTo>
                      <a:pt x="84" y="22"/>
                    </a:lnTo>
                    <a:lnTo>
                      <a:pt x="0" y="118"/>
                    </a:lnTo>
                    <a:lnTo>
                      <a:pt x="0" y="86"/>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1403"/>
              <p:cNvSpPr/>
              <p:nvPr/>
            </p:nvSpPr>
            <p:spPr bwMode="auto">
              <a:xfrm>
                <a:off x="5418" y="2445"/>
                <a:ext cx="28" cy="50"/>
              </a:xfrm>
              <a:custGeom>
                <a:avLst/>
                <a:gdLst>
                  <a:gd name="T0" fmla="*/ 0 w 28"/>
                  <a:gd name="T1" fmla="*/ 28 h 50"/>
                  <a:gd name="T2" fmla="*/ 28 w 28"/>
                  <a:gd name="T3" fmla="*/ 0 h 50"/>
                  <a:gd name="T4" fmla="*/ 28 w 28"/>
                  <a:gd name="T5" fmla="*/ 18 h 50"/>
                  <a:gd name="T6" fmla="*/ 0 w 28"/>
                  <a:gd name="T7" fmla="*/ 50 h 50"/>
                  <a:gd name="T8" fmla="*/ 0 w 28"/>
                  <a:gd name="T9" fmla="*/ 28 h 50"/>
                </a:gdLst>
                <a:ahLst/>
                <a:cxnLst>
                  <a:cxn ang="0">
                    <a:pos x="T0" y="T1"/>
                  </a:cxn>
                  <a:cxn ang="0">
                    <a:pos x="T2" y="T3"/>
                  </a:cxn>
                  <a:cxn ang="0">
                    <a:pos x="T4" y="T5"/>
                  </a:cxn>
                  <a:cxn ang="0">
                    <a:pos x="T6" y="T7"/>
                  </a:cxn>
                  <a:cxn ang="0">
                    <a:pos x="T8" y="T9"/>
                  </a:cxn>
                </a:cxnLst>
                <a:rect l="0" t="0" r="r" b="b"/>
                <a:pathLst>
                  <a:path w="28" h="50">
                    <a:moveTo>
                      <a:pt x="0" y="28"/>
                    </a:moveTo>
                    <a:lnTo>
                      <a:pt x="28" y="0"/>
                    </a:lnTo>
                    <a:lnTo>
                      <a:pt x="28" y="18"/>
                    </a:lnTo>
                    <a:lnTo>
                      <a:pt x="0" y="50"/>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1404"/>
              <p:cNvSpPr/>
              <p:nvPr/>
            </p:nvSpPr>
            <p:spPr bwMode="auto">
              <a:xfrm>
                <a:off x="5462" y="2417"/>
                <a:ext cx="12" cy="30"/>
              </a:xfrm>
              <a:custGeom>
                <a:avLst/>
                <a:gdLst>
                  <a:gd name="T0" fmla="*/ 12 w 12"/>
                  <a:gd name="T1" fmla="*/ 0 h 30"/>
                  <a:gd name="T2" fmla="*/ 12 w 12"/>
                  <a:gd name="T3" fmla="*/ 16 h 30"/>
                  <a:gd name="T4" fmla="*/ 0 w 12"/>
                  <a:gd name="T5" fmla="*/ 30 h 30"/>
                  <a:gd name="T6" fmla="*/ 0 w 12"/>
                  <a:gd name="T7" fmla="*/ 12 h 30"/>
                  <a:gd name="T8" fmla="*/ 12 w 12"/>
                  <a:gd name="T9" fmla="*/ 0 h 30"/>
                </a:gdLst>
                <a:ahLst/>
                <a:cxnLst>
                  <a:cxn ang="0">
                    <a:pos x="T0" y="T1"/>
                  </a:cxn>
                  <a:cxn ang="0">
                    <a:pos x="T2" y="T3"/>
                  </a:cxn>
                  <a:cxn ang="0">
                    <a:pos x="T4" y="T5"/>
                  </a:cxn>
                  <a:cxn ang="0">
                    <a:pos x="T6" y="T7"/>
                  </a:cxn>
                  <a:cxn ang="0">
                    <a:pos x="T8" y="T9"/>
                  </a:cxn>
                </a:cxnLst>
                <a:rect l="0" t="0" r="r" b="b"/>
                <a:pathLst>
                  <a:path w="12" h="30">
                    <a:moveTo>
                      <a:pt x="12" y="0"/>
                    </a:moveTo>
                    <a:lnTo>
                      <a:pt x="12" y="16"/>
                    </a:lnTo>
                    <a:lnTo>
                      <a:pt x="0" y="30"/>
                    </a:lnTo>
                    <a:lnTo>
                      <a:pt x="0" y="12"/>
                    </a:lnTo>
                    <a:lnTo>
                      <a:pt x="1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1405"/>
              <p:cNvSpPr/>
              <p:nvPr/>
            </p:nvSpPr>
            <p:spPr bwMode="auto">
              <a:xfrm>
                <a:off x="5350" y="2567"/>
                <a:ext cx="22" cy="54"/>
              </a:xfrm>
              <a:custGeom>
                <a:avLst/>
                <a:gdLst>
                  <a:gd name="T0" fmla="*/ 0 w 22"/>
                  <a:gd name="T1" fmla="*/ 24 h 54"/>
                  <a:gd name="T2" fmla="*/ 22 w 22"/>
                  <a:gd name="T3" fmla="*/ 0 h 54"/>
                  <a:gd name="T4" fmla="*/ 22 w 22"/>
                  <a:gd name="T5" fmla="*/ 26 h 54"/>
                  <a:gd name="T6" fmla="*/ 0 w 22"/>
                  <a:gd name="T7" fmla="*/ 54 h 54"/>
                  <a:gd name="T8" fmla="*/ 0 w 22"/>
                  <a:gd name="T9" fmla="*/ 24 h 54"/>
                </a:gdLst>
                <a:ahLst/>
                <a:cxnLst>
                  <a:cxn ang="0">
                    <a:pos x="T0" y="T1"/>
                  </a:cxn>
                  <a:cxn ang="0">
                    <a:pos x="T2" y="T3"/>
                  </a:cxn>
                  <a:cxn ang="0">
                    <a:pos x="T4" y="T5"/>
                  </a:cxn>
                  <a:cxn ang="0">
                    <a:pos x="T6" y="T7"/>
                  </a:cxn>
                  <a:cxn ang="0">
                    <a:pos x="T8" y="T9"/>
                  </a:cxn>
                </a:cxnLst>
                <a:rect l="0" t="0" r="r" b="b"/>
                <a:pathLst>
                  <a:path w="22" h="54">
                    <a:moveTo>
                      <a:pt x="0" y="24"/>
                    </a:moveTo>
                    <a:lnTo>
                      <a:pt x="22" y="0"/>
                    </a:lnTo>
                    <a:lnTo>
                      <a:pt x="22" y="26"/>
                    </a:lnTo>
                    <a:lnTo>
                      <a:pt x="0" y="54"/>
                    </a:lnTo>
                    <a:lnTo>
                      <a:pt x="0" y="24"/>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1406"/>
              <p:cNvSpPr/>
              <p:nvPr/>
            </p:nvSpPr>
            <p:spPr bwMode="auto">
              <a:xfrm>
                <a:off x="5388" y="2457"/>
                <a:ext cx="86" cy="118"/>
              </a:xfrm>
              <a:custGeom>
                <a:avLst/>
                <a:gdLst>
                  <a:gd name="T0" fmla="*/ 86 w 86"/>
                  <a:gd name="T1" fmla="*/ 0 h 118"/>
                  <a:gd name="T2" fmla="*/ 86 w 86"/>
                  <a:gd name="T3" fmla="*/ 16 h 118"/>
                  <a:gd name="T4" fmla="*/ 0 w 86"/>
                  <a:gd name="T5" fmla="*/ 118 h 118"/>
                  <a:gd name="T6" fmla="*/ 0 w 86"/>
                  <a:gd name="T7" fmla="*/ 94 h 118"/>
                  <a:gd name="T8" fmla="*/ 86 w 86"/>
                  <a:gd name="T9" fmla="*/ 0 h 118"/>
                </a:gdLst>
                <a:ahLst/>
                <a:cxnLst>
                  <a:cxn ang="0">
                    <a:pos x="T0" y="T1"/>
                  </a:cxn>
                  <a:cxn ang="0">
                    <a:pos x="T2" y="T3"/>
                  </a:cxn>
                  <a:cxn ang="0">
                    <a:pos x="T4" y="T5"/>
                  </a:cxn>
                  <a:cxn ang="0">
                    <a:pos x="T6" y="T7"/>
                  </a:cxn>
                  <a:cxn ang="0">
                    <a:pos x="T8" y="T9"/>
                  </a:cxn>
                </a:cxnLst>
                <a:rect l="0" t="0" r="r" b="b"/>
                <a:pathLst>
                  <a:path w="86" h="118">
                    <a:moveTo>
                      <a:pt x="86" y="0"/>
                    </a:moveTo>
                    <a:lnTo>
                      <a:pt x="86" y="16"/>
                    </a:lnTo>
                    <a:lnTo>
                      <a:pt x="0" y="118"/>
                    </a:lnTo>
                    <a:lnTo>
                      <a:pt x="0" y="94"/>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759" name="Freeform 1407"/>
              <p:cNvSpPr/>
              <p:nvPr/>
            </p:nvSpPr>
            <p:spPr bwMode="auto">
              <a:xfrm>
                <a:off x="5422" y="2499"/>
                <a:ext cx="52" cy="80"/>
              </a:xfrm>
              <a:custGeom>
                <a:avLst/>
                <a:gdLst>
                  <a:gd name="T0" fmla="*/ 52 w 52"/>
                  <a:gd name="T1" fmla="*/ 0 h 80"/>
                  <a:gd name="T2" fmla="*/ 52 w 52"/>
                  <a:gd name="T3" fmla="*/ 16 h 80"/>
                  <a:gd name="T4" fmla="*/ 0 w 52"/>
                  <a:gd name="T5" fmla="*/ 80 h 80"/>
                  <a:gd name="T6" fmla="*/ 0 w 52"/>
                  <a:gd name="T7" fmla="*/ 60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60"/>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760" name="Rectangle 1408"/>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Rectangle 1409"/>
              <p:cNvSpPr>
                <a:spLocks noChangeArrowheads="1"/>
              </p:cNvSpPr>
              <p:nvPr/>
            </p:nvSpPr>
            <p:spPr bwMode="auto">
              <a:xfrm>
                <a:off x="5424" y="1890"/>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2" name="Freeform 1410"/>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1411"/>
              <p:cNvSpPr/>
              <p:nvPr/>
            </p:nvSpPr>
            <p:spPr bwMode="auto">
              <a:xfrm>
                <a:off x="5422" y="1936"/>
                <a:ext cx="2" cy="2"/>
              </a:xfrm>
              <a:custGeom>
                <a:avLst/>
                <a:gdLst>
                  <a:gd name="T0" fmla="*/ 2 w 2"/>
                  <a:gd name="T1" fmla="*/ 0 h 2"/>
                  <a:gd name="T2" fmla="*/ 2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4" name="Rectangle 1412"/>
              <p:cNvSpPr>
                <a:spLocks noChangeArrowheads="1"/>
              </p:cNvSpPr>
              <p:nvPr/>
            </p:nvSpPr>
            <p:spPr bwMode="auto">
              <a:xfrm>
                <a:off x="5424" y="1981"/>
                <a:ext cx="1" cy="1"/>
              </a:xfrm>
              <a:prstGeom prst="rect">
                <a:avLst/>
              </a:prstGeom>
              <a:grpFill/>
              <a:ln>
                <a:noFill/>
              </a:ln>
            </p:spPr>
            <p:txBody>
              <a:bodyPr vert="horz" wrap="square" lIns="91440" tIns="45720" rIns="91440" bIns="45720" numCol="1" anchor="t" anchorCtr="0" compatLnSpc="1"/>
              <a:lstStyle/>
              <a:p>
                <a:endParaRPr lang="zh-CN" altLang="en-US"/>
              </a:p>
            </p:txBody>
          </p:sp>
          <p:sp>
            <p:nvSpPr>
              <p:cNvPr id="765" name="Freeform 1413"/>
              <p:cNvSpPr/>
              <p:nvPr/>
            </p:nvSpPr>
            <p:spPr bwMode="auto">
              <a:xfrm>
                <a:off x="5350" y="2718"/>
                <a:ext cx="22" cy="56"/>
              </a:xfrm>
              <a:custGeom>
                <a:avLst/>
                <a:gdLst>
                  <a:gd name="T0" fmla="*/ 0 w 22"/>
                  <a:gd name="T1" fmla="*/ 28 h 56"/>
                  <a:gd name="T2" fmla="*/ 22 w 22"/>
                  <a:gd name="T3" fmla="*/ 0 h 56"/>
                  <a:gd name="T4" fmla="*/ 22 w 22"/>
                  <a:gd name="T5" fmla="*/ 26 h 56"/>
                  <a:gd name="T6" fmla="*/ 0 w 22"/>
                  <a:gd name="T7" fmla="*/ 56 h 56"/>
                  <a:gd name="T8" fmla="*/ 0 w 22"/>
                  <a:gd name="T9" fmla="*/ 28 h 56"/>
                </a:gdLst>
                <a:ahLst/>
                <a:cxnLst>
                  <a:cxn ang="0">
                    <a:pos x="T0" y="T1"/>
                  </a:cxn>
                  <a:cxn ang="0">
                    <a:pos x="T2" y="T3"/>
                  </a:cxn>
                  <a:cxn ang="0">
                    <a:pos x="T4" y="T5"/>
                  </a:cxn>
                  <a:cxn ang="0">
                    <a:pos x="T6" y="T7"/>
                  </a:cxn>
                  <a:cxn ang="0">
                    <a:pos x="T8" y="T9"/>
                  </a:cxn>
                </a:cxnLst>
                <a:rect l="0" t="0" r="r" b="b"/>
                <a:pathLst>
                  <a:path w="22" h="56">
                    <a:moveTo>
                      <a:pt x="0" y="28"/>
                    </a:moveTo>
                    <a:lnTo>
                      <a:pt x="22" y="0"/>
                    </a:lnTo>
                    <a:lnTo>
                      <a:pt x="22" y="26"/>
                    </a:lnTo>
                    <a:lnTo>
                      <a:pt x="0" y="56"/>
                    </a:lnTo>
                    <a:lnTo>
                      <a:pt x="0" y="28"/>
                    </a:lnTo>
                    <a:close/>
                  </a:path>
                </a:pathLst>
              </a:custGeom>
              <a:grpFill/>
              <a:ln>
                <a:noFill/>
              </a:ln>
            </p:spPr>
            <p:txBody>
              <a:bodyPr vert="horz" wrap="square" lIns="91440" tIns="45720" rIns="91440" bIns="45720" numCol="1" anchor="t" anchorCtr="0" compatLnSpc="1"/>
              <a:lstStyle/>
              <a:p>
                <a:endParaRPr lang="zh-CN" altLang="en-US"/>
              </a:p>
            </p:txBody>
          </p:sp>
        </p:grpSp>
        <p:sp>
          <p:nvSpPr>
            <p:cNvPr id="374" name="Freeform 1415"/>
            <p:cNvSpPr/>
            <p:nvPr/>
          </p:nvSpPr>
          <p:spPr bwMode="auto">
            <a:xfrm>
              <a:off x="-2989564" y="1603377"/>
              <a:ext cx="136529" cy="204788"/>
            </a:xfrm>
            <a:custGeom>
              <a:avLst/>
              <a:gdLst>
                <a:gd name="T0" fmla="*/ 86 w 86"/>
                <a:gd name="T1" fmla="*/ 0 h 129"/>
                <a:gd name="T2" fmla="*/ 86 w 86"/>
                <a:gd name="T3" fmla="*/ 16 h 129"/>
                <a:gd name="T4" fmla="*/ 0 w 86"/>
                <a:gd name="T5" fmla="*/ 129 h 129"/>
                <a:gd name="T6" fmla="*/ 0 w 86"/>
                <a:gd name="T7" fmla="*/ 103 h 129"/>
                <a:gd name="T8" fmla="*/ 86 w 86"/>
                <a:gd name="T9" fmla="*/ 0 h 129"/>
              </a:gdLst>
              <a:ahLst/>
              <a:cxnLst>
                <a:cxn ang="0">
                  <a:pos x="T0" y="T1"/>
                </a:cxn>
                <a:cxn ang="0">
                  <a:pos x="T2" y="T3"/>
                </a:cxn>
                <a:cxn ang="0">
                  <a:pos x="T4" y="T5"/>
                </a:cxn>
                <a:cxn ang="0">
                  <a:pos x="T6" y="T7"/>
                </a:cxn>
                <a:cxn ang="0">
                  <a:pos x="T8" y="T9"/>
                </a:cxn>
              </a:cxnLst>
              <a:rect l="0" t="0" r="r" b="b"/>
              <a:pathLst>
                <a:path w="86" h="129">
                  <a:moveTo>
                    <a:pt x="86" y="0"/>
                  </a:moveTo>
                  <a:lnTo>
                    <a:pt x="86" y="16"/>
                  </a:lnTo>
                  <a:lnTo>
                    <a:pt x="0" y="129"/>
                  </a:lnTo>
                  <a:lnTo>
                    <a:pt x="0" y="103"/>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1416"/>
            <p:cNvSpPr/>
            <p:nvPr/>
          </p:nvSpPr>
          <p:spPr bwMode="auto">
            <a:xfrm>
              <a:off x="-3049890" y="1884363"/>
              <a:ext cx="34927" cy="92075"/>
            </a:xfrm>
            <a:custGeom>
              <a:avLst/>
              <a:gdLst>
                <a:gd name="T0" fmla="*/ 0 w 22"/>
                <a:gd name="T1" fmla="*/ 28 h 58"/>
                <a:gd name="T2" fmla="*/ 22 w 22"/>
                <a:gd name="T3" fmla="*/ 0 h 58"/>
                <a:gd name="T4" fmla="*/ 22 w 22"/>
                <a:gd name="T5" fmla="*/ 26 h 58"/>
                <a:gd name="T6" fmla="*/ 0 w 22"/>
                <a:gd name="T7" fmla="*/ 58 h 58"/>
                <a:gd name="T8" fmla="*/ 0 w 22"/>
                <a:gd name="T9" fmla="*/ 28 h 58"/>
              </a:gdLst>
              <a:ahLst/>
              <a:cxnLst>
                <a:cxn ang="0">
                  <a:pos x="T0" y="T1"/>
                </a:cxn>
                <a:cxn ang="0">
                  <a:pos x="T2" y="T3"/>
                </a:cxn>
                <a:cxn ang="0">
                  <a:pos x="T4" y="T5"/>
                </a:cxn>
                <a:cxn ang="0">
                  <a:pos x="T6" y="T7"/>
                </a:cxn>
                <a:cxn ang="0">
                  <a:pos x="T8" y="T9"/>
                </a:cxn>
              </a:cxnLst>
              <a:rect l="0" t="0" r="r" b="b"/>
              <a:pathLst>
                <a:path w="22" h="58">
                  <a:moveTo>
                    <a:pt x="0" y="28"/>
                  </a:moveTo>
                  <a:lnTo>
                    <a:pt x="22" y="0"/>
                  </a:lnTo>
                  <a:lnTo>
                    <a:pt x="22" y="26"/>
                  </a:lnTo>
                  <a:lnTo>
                    <a:pt x="0" y="58"/>
                  </a:lnTo>
                  <a:lnTo>
                    <a:pt x="0" y="28"/>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1417"/>
            <p:cNvSpPr/>
            <p:nvPr/>
          </p:nvSpPr>
          <p:spPr bwMode="auto">
            <a:xfrm>
              <a:off x="-2989564" y="1681162"/>
              <a:ext cx="136529" cy="212724"/>
            </a:xfrm>
            <a:custGeom>
              <a:avLst/>
              <a:gdLst>
                <a:gd name="T0" fmla="*/ 86 w 86"/>
                <a:gd name="T1" fmla="*/ 0 h 134"/>
                <a:gd name="T2" fmla="*/ 86 w 86"/>
                <a:gd name="T3" fmla="*/ 16 h 134"/>
                <a:gd name="T4" fmla="*/ 0 w 86"/>
                <a:gd name="T5" fmla="*/ 134 h 134"/>
                <a:gd name="T6" fmla="*/ 0 w 86"/>
                <a:gd name="T7" fmla="*/ 110 h 134"/>
                <a:gd name="T8" fmla="*/ 86 w 86"/>
                <a:gd name="T9" fmla="*/ 0 h 134"/>
              </a:gdLst>
              <a:ahLst/>
              <a:cxnLst>
                <a:cxn ang="0">
                  <a:pos x="T0" y="T1"/>
                </a:cxn>
                <a:cxn ang="0">
                  <a:pos x="T2" y="T3"/>
                </a:cxn>
                <a:cxn ang="0">
                  <a:pos x="T4" y="T5"/>
                </a:cxn>
                <a:cxn ang="0">
                  <a:pos x="T6" y="T7"/>
                </a:cxn>
                <a:cxn ang="0">
                  <a:pos x="T8" y="T9"/>
                </a:cxn>
              </a:cxnLst>
              <a:rect l="0" t="0" r="r" b="b"/>
              <a:pathLst>
                <a:path w="86" h="134">
                  <a:moveTo>
                    <a:pt x="86" y="0"/>
                  </a:moveTo>
                  <a:lnTo>
                    <a:pt x="86" y="16"/>
                  </a:lnTo>
                  <a:lnTo>
                    <a:pt x="0" y="134"/>
                  </a:lnTo>
                  <a:lnTo>
                    <a:pt x="0" y="110"/>
                  </a:lnTo>
                  <a:lnTo>
                    <a:pt x="86"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1418"/>
            <p:cNvSpPr/>
            <p:nvPr/>
          </p:nvSpPr>
          <p:spPr bwMode="auto">
            <a:xfrm>
              <a:off x="-2935585" y="1530351"/>
              <a:ext cx="82552" cy="127001"/>
            </a:xfrm>
            <a:custGeom>
              <a:avLst/>
              <a:gdLst>
                <a:gd name="T0" fmla="*/ 52 w 52"/>
                <a:gd name="T1" fmla="*/ 0 h 80"/>
                <a:gd name="T2" fmla="*/ 52 w 52"/>
                <a:gd name="T3" fmla="*/ 16 h 80"/>
                <a:gd name="T4" fmla="*/ 0 w 52"/>
                <a:gd name="T5" fmla="*/ 80 h 80"/>
                <a:gd name="T6" fmla="*/ 0 w 52"/>
                <a:gd name="T7" fmla="*/ 58 h 80"/>
                <a:gd name="T8" fmla="*/ 52 w 52"/>
                <a:gd name="T9" fmla="*/ 0 h 80"/>
              </a:gdLst>
              <a:ahLst/>
              <a:cxnLst>
                <a:cxn ang="0">
                  <a:pos x="T0" y="T1"/>
                </a:cxn>
                <a:cxn ang="0">
                  <a:pos x="T2" y="T3"/>
                </a:cxn>
                <a:cxn ang="0">
                  <a:pos x="T4" y="T5"/>
                </a:cxn>
                <a:cxn ang="0">
                  <a:pos x="T6" y="T7"/>
                </a:cxn>
                <a:cxn ang="0">
                  <a:pos x="T8" y="T9"/>
                </a:cxn>
              </a:cxnLst>
              <a:rect l="0" t="0" r="r" b="b"/>
              <a:pathLst>
                <a:path w="52" h="80">
                  <a:moveTo>
                    <a:pt x="52" y="0"/>
                  </a:moveTo>
                  <a:lnTo>
                    <a:pt x="52" y="16"/>
                  </a:lnTo>
                  <a:lnTo>
                    <a:pt x="0" y="80"/>
                  </a:lnTo>
                  <a:lnTo>
                    <a:pt x="0" y="58"/>
                  </a:lnTo>
                  <a:lnTo>
                    <a:pt x="52" y="0"/>
                  </a:lnTo>
                  <a:close/>
                </a:path>
              </a:pathLst>
            </a:custGeom>
            <a:grpFill/>
            <a:ln>
              <a:noFill/>
            </a:ln>
          </p:spPr>
          <p:txBody>
            <a:bodyPr vert="horz" wrap="square" lIns="91440" tIns="45720" rIns="91440" bIns="45720" numCol="1" anchor="t" anchorCtr="0" compatLnSpc="1"/>
            <a:lstStyle/>
            <a:p>
              <a:endParaRPr lang="zh-CN" altLang="en-US"/>
            </a:p>
          </p:txBody>
        </p:sp>
        <p:sp>
          <p:nvSpPr>
            <p:cNvPr id="378" name="Rectangle 1419"/>
            <p:cNvSpPr>
              <a:spLocks noChangeArrowheads="1"/>
            </p:cNvSpPr>
            <p:nvPr/>
          </p:nvSpPr>
          <p:spPr bwMode="auto">
            <a:xfrm>
              <a:off x="-2932410" y="625474"/>
              <a:ext cx="1587" cy="1587"/>
            </a:xfrm>
            <a:prstGeom prst="rect">
              <a:avLst/>
            </a:prstGeom>
            <a:grpFill/>
            <a:ln>
              <a:noFill/>
            </a:ln>
          </p:spPr>
          <p:txBody>
            <a:bodyPr vert="horz" wrap="square" lIns="91440" tIns="45720" rIns="91440" bIns="45720" numCol="1" anchor="t" anchorCtr="0" compatLnSpc="1"/>
            <a:lstStyle/>
            <a:p>
              <a:endParaRPr lang="zh-CN" altLang="en-US"/>
            </a:p>
          </p:txBody>
        </p:sp>
        <p:sp>
          <p:nvSpPr>
            <p:cNvPr id="379" name="Rectangle 1420"/>
            <p:cNvSpPr>
              <a:spLocks noChangeArrowheads="1"/>
            </p:cNvSpPr>
            <p:nvPr/>
          </p:nvSpPr>
          <p:spPr bwMode="auto">
            <a:xfrm>
              <a:off x="-729659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Rectangle 1421"/>
            <p:cNvSpPr>
              <a:spLocks noChangeArrowheads="1"/>
            </p:cNvSpPr>
            <p:nvPr/>
          </p:nvSpPr>
          <p:spPr bwMode="auto">
            <a:xfrm>
              <a:off x="-7207695"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1" name="Rectangle 1422"/>
            <p:cNvSpPr>
              <a:spLocks noChangeArrowheads="1"/>
            </p:cNvSpPr>
            <p:nvPr/>
          </p:nvSpPr>
          <p:spPr bwMode="auto">
            <a:xfrm>
              <a:off x="-7121969"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2" name="Rectangle 1423"/>
            <p:cNvSpPr>
              <a:spLocks noChangeArrowheads="1"/>
            </p:cNvSpPr>
            <p:nvPr/>
          </p:nvSpPr>
          <p:spPr bwMode="auto">
            <a:xfrm>
              <a:off x="-6947336"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3" name="Rectangle 1424"/>
            <p:cNvSpPr>
              <a:spLocks noChangeArrowheads="1"/>
            </p:cNvSpPr>
            <p:nvPr/>
          </p:nvSpPr>
          <p:spPr bwMode="auto">
            <a:xfrm>
              <a:off x="-6861610"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4" name="Rectangle 1425"/>
            <p:cNvSpPr>
              <a:spLocks noChangeArrowheads="1"/>
            </p:cNvSpPr>
            <p:nvPr/>
          </p:nvSpPr>
          <p:spPr bwMode="auto">
            <a:xfrm>
              <a:off x="-7296599"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5" name="Rectangle 1426"/>
            <p:cNvSpPr>
              <a:spLocks noChangeArrowheads="1"/>
            </p:cNvSpPr>
            <p:nvPr/>
          </p:nvSpPr>
          <p:spPr bwMode="auto">
            <a:xfrm>
              <a:off x="-7207695" y="-198438"/>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6" name="Rectangle 1427"/>
            <p:cNvSpPr>
              <a:spLocks noChangeArrowheads="1"/>
            </p:cNvSpPr>
            <p:nvPr/>
          </p:nvSpPr>
          <p:spPr bwMode="auto">
            <a:xfrm>
              <a:off x="-7296599"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7" name="Rectangle 1428"/>
            <p:cNvSpPr>
              <a:spLocks noChangeArrowheads="1"/>
            </p:cNvSpPr>
            <p:nvPr/>
          </p:nvSpPr>
          <p:spPr bwMode="auto">
            <a:xfrm>
              <a:off x="-7121969"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8" name="Rectangle 1429"/>
            <p:cNvSpPr>
              <a:spLocks noChangeArrowheads="1"/>
            </p:cNvSpPr>
            <p:nvPr/>
          </p:nvSpPr>
          <p:spPr bwMode="auto">
            <a:xfrm>
              <a:off x="-6861610"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89" name="Rectangle 1430"/>
            <p:cNvSpPr>
              <a:spLocks noChangeArrowheads="1"/>
            </p:cNvSpPr>
            <p:nvPr/>
          </p:nvSpPr>
          <p:spPr bwMode="auto">
            <a:xfrm>
              <a:off x="-7296599"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Rectangle 1431"/>
            <p:cNvSpPr>
              <a:spLocks noChangeArrowheads="1"/>
            </p:cNvSpPr>
            <p:nvPr/>
          </p:nvSpPr>
          <p:spPr bwMode="auto">
            <a:xfrm>
              <a:off x="-7207695"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1" name="Rectangle 1432"/>
            <p:cNvSpPr>
              <a:spLocks noChangeArrowheads="1"/>
            </p:cNvSpPr>
            <p:nvPr/>
          </p:nvSpPr>
          <p:spPr bwMode="auto">
            <a:xfrm>
              <a:off x="-7036240" y="-20637"/>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2" name="Rectangle 1433"/>
            <p:cNvSpPr>
              <a:spLocks noChangeArrowheads="1"/>
            </p:cNvSpPr>
            <p:nvPr/>
          </p:nvSpPr>
          <p:spPr bwMode="auto">
            <a:xfrm>
              <a:off x="-7207695"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3" name="Rectangle 1434"/>
            <p:cNvSpPr>
              <a:spLocks noChangeArrowheads="1"/>
            </p:cNvSpPr>
            <p:nvPr/>
          </p:nvSpPr>
          <p:spPr bwMode="auto">
            <a:xfrm>
              <a:off x="-7121969"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Rectangle 1435"/>
            <p:cNvSpPr>
              <a:spLocks noChangeArrowheads="1"/>
            </p:cNvSpPr>
            <p:nvPr/>
          </p:nvSpPr>
          <p:spPr bwMode="auto">
            <a:xfrm>
              <a:off x="-6861610"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5" name="Rectangle 1436"/>
            <p:cNvSpPr>
              <a:spLocks noChangeArrowheads="1"/>
            </p:cNvSpPr>
            <p:nvPr/>
          </p:nvSpPr>
          <p:spPr bwMode="auto">
            <a:xfrm>
              <a:off x="-729659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6" name="Rectangle 1437"/>
            <p:cNvSpPr>
              <a:spLocks noChangeArrowheads="1"/>
            </p:cNvSpPr>
            <p:nvPr/>
          </p:nvSpPr>
          <p:spPr bwMode="auto">
            <a:xfrm>
              <a:off x="-7121969"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7" name="Rectangle 1438"/>
            <p:cNvSpPr>
              <a:spLocks noChangeArrowheads="1"/>
            </p:cNvSpPr>
            <p:nvPr/>
          </p:nvSpPr>
          <p:spPr bwMode="auto">
            <a:xfrm>
              <a:off x="-6947336"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Rectangle 1439"/>
            <p:cNvSpPr>
              <a:spLocks noChangeArrowheads="1"/>
            </p:cNvSpPr>
            <p:nvPr/>
          </p:nvSpPr>
          <p:spPr bwMode="auto">
            <a:xfrm>
              <a:off x="-7207695" y="2492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399" name="Rectangle 1440"/>
            <p:cNvSpPr>
              <a:spLocks noChangeArrowheads="1"/>
            </p:cNvSpPr>
            <p:nvPr/>
          </p:nvSpPr>
          <p:spPr bwMode="auto">
            <a:xfrm>
              <a:off x="-7036240" y="2492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0" name="Rectangle 1441"/>
            <p:cNvSpPr>
              <a:spLocks noChangeArrowheads="1"/>
            </p:cNvSpPr>
            <p:nvPr/>
          </p:nvSpPr>
          <p:spPr bwMode="auto">
            <a:xfrm>
              <a:off x="-6861610" y="249237"/>
              <a:ext cx="139705"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1" name="Rectangle 1442"/>
            <p:cNvSpPr>
              <a:spLocks noChangeArrowheads="1"/>
            </p:cNvSpPr>
            <p:nvPr/>
          </p:nvSpPr>
          <p:spPr bwMode="auto">
            <a:xfrm>
              <a:off x="-7296599"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Rectangle 1443"/>
            <p:cNvSpPr>
              <a:spLocks noChangeArrowheads="1"/>
            </p:cNvSpPr>
            <p:nvPr/>
          </p:nvSpPr>
          <p:spPr bwMode="auto">
            <a:xfrm>
              <a:off x="-7121969" y="338137"/>
              <a:ext cx="222258"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3" name="Rectangle 1444"/>
            <p:cNvSpPr>
              <a:spLocks noChangeArrowheads="1"/>
            </p:cNvSpPr>
            <p:nvPr/>
          </p:nvSpPr>
          <p:spPr bwMode="auto">
            <a:xfrm>
              <a:off x="-7207695"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4" name="Rectangle 1445"/>
            <p:cNvSpPr>
              <a:spLocks noChangeArrowheads="1"/>
            </p:cNvSpPr>
            <p:nvPr/>
          </p:nvSpPr>
          <p:spPr bwMode="auto">
            <a:xfrm>
              <a:off x="-7036240"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5" name="Rectangle 1446"/>
            <p:cNvSpPr>
              <a:spLocks noChangeArrowheads="1"/>
            </p:cNvSpPr>
            <p:nvPr/>
          </p:nvSpPr>
          <p:spPr bwMode="auto">
            <a:xfrm>
              <a:off x="-6947336"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06" name="Rectangle 1447"/>
            <p:cNvSpPr>
              <a:spLocks noChangeArrowheads="1"/>
            </p:cNvSpPr>
            <p:nvPr/>
          </p:nvSpPr>
          <p:spPr bwMode="auto">
            <a:xfrm>
              <a:off x="-7207695"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7" name="Rectangle 1448"/>
            <p:cNvSpPr>
              <a:spLocks noChangeArrowheads="1"/>
            </p:cNvSpPr>
            <p:nvPr/>
          </p:nvSpPr>
          <p:spPr bwMode="auto">
            <a:xfrm>
              <a:off x="-7036240"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8" name="Rectangle 1449"/>
            <p:cNvSpPr>
              <a:spLocks noChangeArrowheads="1"/>
            </p:cNvSpPr>
            <p:nvPr/>
          </p:nvSpPr>
          <p:spPr bwMode="auto">
            <a:xfrm>
              <a:off x="-729659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09" name="Rectangle 1450"/>
            <p:cNvSpPr>
              <a:spLocks noChangeArrowheads="1"/>
            </p:cNvSpPr>
            <p:nvPr/>
          </p:nvSpPr>
          <p:spPr bwMode="auto">
            <a:xfrm>
              <a:off x="-7121969"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0" name="Rectangle 1451"/>
            <p:cNvSpPr>
              <a:spLocks noChangeArrowheads="1"/>
            </p:cNvSpPr>
            <p:nvPr/>
          </p:nvSpPr>
          <p:spPr bwMode="auto">
            <a:xfrm>
              <a:off x="-6861610"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1" name="Rectangle 1452"/>
            <p:cNvSpPr>
              <a:spLocks noChangeArrowheads="1"/>
            </p:cNvSpPr>
            <p:nvPr/>
          </p:nvSpPr>
          <p:spPr bwMode="auto">
            <a:xfrm>
              <a:off x="-7296599"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2" name="Rectangle 1453"/>
            <p:cNvSpPr>
              <a:spLocks noChangeArrowheads="1"/>
            </p:cNvSpPr>
            <p:nvPr/>
          </p:nvSpPr>
          <p:spPr bwMode="auto">
            <a:xfrm>
              <a:off x="-7207695"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3" name="Rectangle 1454"/>
            <p:cNvSpPr>
              <a:spLocks noChangeArrowheads="1"/>
            </p:cNvSpPr>
            <p:nvPr/>
          </p:nvSpPr>
          <p:spPr bwMode="auto">
            <a:xfrm>
              <a:off x="-7296599"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4" name="Rectangle 1455"/>
            <p:cNvSpPr>
              <a:spLocks noChangeArrowheads="1"/>
            </p:cNvSpPr>
            <p:nvPr/>
          </p:nvSpPr>
          <p:spPr bwMode="auto">
            <a:xfrm>
              <a:off x="-7121969" y="784224"/>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5" name="Rectangle 1456"/>
            <p:cNvSpPr>
              <a:spLocks noChangeArrowheads="1"/>
            </p:cNvSpPr>
            <p:nvPr/>
          </p:nvSpPr>
          <p:spPr bwMode="auto">
            <a:xfrm>
              <a:off x="-6861610"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6" name="Rectangle 1457"/>
            <p:cNvSpPr>
              <a:spLocks noChangeArrowheads="1"/>
            </p:cNvSpPr>
            <p:nvPr/>
          </p:nvSpPr>
          <p:spPr bwMode="auto">
            <a:xfrm>
              <a:off x="-7207695"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7" name="Rectangle 1458"/>
            <p:cNvSpPr>
              <a:spLocks noChangeArrowheads="1"/>
            </p:cNvSpPr>
            <p:nvPr/>
          </p:nvSpPr>
          <p:spPr bwMode="auto">
            <a:xfrm>
              <a:off x="-7207695" y="9620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8" name="Rectangle 1459"/>
            <p:cNvSpPr>
              <a:spLocks noChangeArrowheads="1"/>
            </p:cNvSpPr>
            <p:nvPr/>
          </p:nvSpPr>
          <p:spPr bwMode="auto">
            <a:xfrm>
              <a:off x="-703624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19" name="Rectangle 1460"/>
            <p:cNvSpPr>
              <a:spLocks noChangeArrowheads="1"/>
            </p:cNvSpPr>
            <p:nvPr/>
          </p:nvSpPr>
          <p:spPr bwMode="auto">
            <a:xfrm>
              <a:off x="-6861610"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0" name="Rectangle 1461"/>
            <p:cNvSpPr>
              <a:spLocks noChangeArrowheads="1"/>
            </p:cNvSpPr>
            <p:nvPr/>
          </p:nvSpPr>
          <p:spPr bwMode="auto">
            <a:xfrm>
              <a:off x="-729659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1" name="Rectangle 1462"/>
            <p:cNvSpPr>
              <a:spLocks noChangeArrowheads="1"/>
            </p:cNvSpPr>
            <p:nvPr/>
          </p:nvSpPr>
          <p:spPr bwMode="auto">
            <a:xfrm>
              <a:off x="-7121969"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1463"/>
            <p:cNvSpPr>
              <a:spLocks noChangeArrowheads="1"/>
            </p:cNvSpPr>
            <p:nvPr/>
          </p:nvSpPr>
          <p:spPr bwMode="auto">
            <a:xfrm>
              <a:off x="-6947336" y="10509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Rectangle 1464"/>
            <p:cNvSpPr>
              <a:spLocks noChangeArrowheads="1"/>
            </p:cNvSpPr>
            <p:nvPr/>
          </p:nvSpPr>
          <p:spPr bwMode="auto">
            <a:xfrm>
              <a:off x="-7296599" y="1139826"/>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4" name="Rectangle 1465"/>
            <p:cNvSpPr>
              <a:spLocks noChangeArrowheads="1"/>
            </p:cNvSpPr>
            <p:nvPr/>
          </p:nvSpPr>
          <p:spPr bwMode="auto">
            <a:xfrm>
              <a:off x="-7036240" y="11398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25" name="Rectangle 1466"/>
            <p:cNvSpPr>
              <a:spLocks noChangeArrowheads="1"/>
            </p:cNvSpPr>
            <p:nvPr/>
          </p:nvSpPr>
          <p:spPr bwMode="auto">
            <a:xfrm>
              <a:off x="-7121969"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6" name="Rectangle 1467"/>
            <p:cNvSpPr>
              <a:spLocks noChangeArrowheads="1"/>
            </p:cNvSpPr>
            <p:nvPr/>
          </p:nvSpPr>
          <p:spPr bwMode="auto">
            <a:xfrm>
              <a:off x="-6947336" y="12319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7" name="Rectangle 1468"/>
            <p:cNvSpPr>
              <a:spLocks noChangeArrowheads="1"/>
            </p:cNvSpPr>
            <p:nvPr/>
          </p:nvSpPr>
          <p:spPr bwMode="auto">
            <a:xfrm>
              <a:off x="-6861610"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Rectangle 1469"/>
            <p:cNvSpPr>
              <a:spLocks noChangeArrowheads="1"/>
            </p:cNvSpPr>
            <p:nvPr/>
          </p:nvSpPr>
          <p:spPr bwMode="auto">
            <a:xfrm>
              <a:off x="-729659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29" name="Rectangle 1470"/>
            <p:cNvSpPr>
              <a:spLocks noChangeArrowheads="1"/>
            </p:cNvSpPr>
            <p:nvPr/>
          </p:nvSpPr>
          <p:spPr bwMode="auto">
            <a:xfrm>
              <a:off x="-7207695"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0" name="Rectangle 1471"/>
            <p:cNvSpPr>
              <a:spLocks noChangeArrowheads="1"/>
            </p:cNvSpPr>
            <p:nvPr/>
          </p:nvSpPr>
          <p:spPr bwMode="auto">
            <a:xfrm>
              <a:off x="-7121969"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1" name="Rectangle 1472"/>
            <p:cNvSpPr>
              <a:spLocks noChangeArrowheads="1"/>
            </p:cNvSpPr>
            <p:nvPr/>
          </p:nvSpPr>
          <p:spPr bwMode="auto">
            <a:xfrm>
              <a:off x="-6861610"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Rectangle 1473"/>
            <p:cNvSpPr>
              <a:spLocks noChangeArrowheads="1"/>
            </p:cNvSpPr>
            <p:nvPr/>
          </p:nvSpPr>
          <p:spPr bwMode="auto">
            <a:xfrm>
              <a:off x="-729659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3" name="Rectangle 1474"/>
            <p:cNvSpPr>
              <a:spLocks noChangeArrowheads="1"/>
            </p:cNvSpPr>
            <p:nvPr/>
          </p:nvSpPr>
          <p:spPr bwMode="auto">
            <a:xfrm>
              <a:off x="-7121969"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4" name="Rectangle 1475"/>
            <p:cNvSpPr>
              <a:spLocks noChangeArrowheads="1"/>
            </p:cNvSpPr>
            <p:nvPr/>
          </p:nvSpPr>
          <p:spPr bwMode="auto">
            <a:xfrm>
              <a:off x="-6947336"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Rectangle 1476"/>
            <p:cNvSpPr>
              <a:spLocks noChangeArrowheads="1"/>
            </p:cNvSpPr>
            <p:nvPr/>
          </p:nvSpPr>
          <p:spPr bwMode="auto">
            <a:xfrm>
              <a:off x="-7207695"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6" name="Rectangle 1477"/>
            <p:cNvSpPr>
              <a:spLocks noChangeArrowheads="1"/>
            </p:cNvSpPr>
            <p:nvPr/>
          </p:nvSpPr>
          <p:spPr bwMode="auto">
            <a:xfrm>
              <a:off x="-703624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7" name="Rectangle 1478"/>
            <p:cNvSpPr>
              <a:spLocks noChangeArrowheads="1"/>
            </p:cNvSpPr>
            <p:nvPr/>
          </p:nvSpPr>
          <p:spPr bwMode="auto">
            <a:xfrm>
              <a:off x="-6861610"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38" name="Rectangle 1479"/>
            <p:cNvSpPr>
              <a:spLocks noChangeArrowheads="1"/>
            </p:cNvSpPr>
            <p:nvPr/>
          </p:nvSpPr>
          <p:spPr bwMode="auto">
            <a:xfrm>
              <a:off x="-729659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39" name="Rectangle 1480"/>
            <p:cNvSpPr>
              <a:spLocks noChangeArrowheads="1"/>
            </p:cNvSpPr>
            <p:nvPr/>
          </p:nvSpPr>
          <p:spPr bwMode="auto">
            <a:xfrm>
              <a:off x="-7121969"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1481"/>
            <p:cNvSpPr>
              <a:spLocks noChangeArrowheads="1"/>
            </p:cNvSpPr>
            <p:nvPr/>
          </p:nvSpPr>
          <p:spPr bwMode="auto">
            <a:xfrm>
              <a:off x="-676953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1482"/>
            <p:cNvSpPr>
              <a:spLocks noChangeArrowheads="1"/>
            </p:cNvSpPr>
            <p:nvPr/>
          </p:nvSpPr>
          <p:spPr bwMode="auto">
            <a:xfrm>
              <a:off x="-6683803"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Rectangle 1483"/>
            <p:cNvSpPr>
              <a:spLocks noChangeArrowheads="1"/>
            </p:cNvSpPr>
            <p:nvPr/>
          </p:nvSpPr>
          <p:spPr bwMode="auto">
            <a:xfrm>
              <a:off x="-6509172" y="-2873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3" name="Rectangle 1484"/>
            <p:cNvSpPr>
              <a:spLocks noChangeArrowheads="1"/>
            </p:cNvSpPr>
            <p:nvPr/>
          </p:nvSpPr>
          <p:spPr bwMode="auto">
            <a:xfrm>
              <a:off x="-6423444"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4" name="Rectangle 1485"/>
            <p:cNvSpPr>
              <a:spLocks noChangeArrowheads="1"/>
            </p:cNvSpPr>
            <p:nvPr/>
          </p:nvSpPr>
          <p:spPr bwMode="auto">
            <a:xfrm>
              <a:off x="-6337717" y="-2873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5" name="Rectangle 1486"/>
            <p:cNvSpPr>
              <a:spLocks noChangeArrowheads="1"/>
            </p:cNvSpPr>
            <p:nvPr/>
          </p:nvSpPr>
          <p:spPr bwMode="auto">
            <a:xfrm>
              <a:off x="-6769532" y="-1984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6" name="Rectangle 1487"/>
            <p:cNvSpPr>
              <a:spLocks noChangeArrowheads="1"/>
            </p:cNvSpPr>
            <p:nvPr/>
          </p:nvSpPr>
          <p:spPr bwMode="auto">
            <a:xfrm>
              <a:off x="-6598076"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7" name="Rectangle 1488"/>
            <p:cNvSpPr>
              <a:spLocks noChangeArrowheads="1"/>
            </p:cNvSpPr>
            <p:nvPr/>
          </p:nvSpPr>
          <p:spPr bwMode="auto">
            <a:xfrm>
              <a:off x="-6423444" y="-1984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8" name="Rectangle 1489"/>
            <p:cNvSpPr>
              <a:spLocks noChangeArrowheads="1"/>
            </p:cNvSpPr>
            <p:nvPr/>
          </p:nvSpPr>
          <p:spPr bwMode="auto">
            <a:xfrm>
              <a:off x="-6683803" y="-109537"/>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49" name="Rectangle 1490"/>
            <p:cNvSpPr>
              <a:spLocks noChangeArrowheads="1"/>
            </p:cNvSpPr>
            <p:nvPr/>
          </p:nvSpPr>
          <p:spPr bwMode="auto">
            <a:xfrm>
              <a:off x="-6337717" y="-1095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Rectangle 1491"/>
            <p:cNvSpPr>
              <a:spLocks noChangeArrowheads="1"/>
            </p:cNvSpPr>
            <p:nvPr/>
          </p:nvSpPr>
          <p:spPr bwMode="auto">
            <a:xfrm>
              <a:off x="-6769532" y="-20637"/>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1" name="Rectangle 1492"/>
            <p:cNvSpPr>
              <a:spLocks noChangeArrowheads="1"/>
            </p:cNvSpPr>
            <p:nvPr/>
          </p:nvSpPr>
          <p:spPr bwMode="auto">
            <a:xfrm>
              <a:off x="-6509172" y="-20637"/>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Rectangle 1493"/>
            <p:cNvSpPr>
              <a:spLocks noChangeArrowheads="1"/>
            </p:cNvSpPr>
            <p:nvPr/>
          </p:nvSpPr>
          <p:spPr bwMode="auto">
            <a:xfrm>
              <a:off x="-6337717" y="-206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3" name="Rectangle 1494"/>
            <p:cNvSpPr>
              <a:spLocks noChangeArrowheads="1"/>
            </p:cNvSpPr>
            <p:nvPr/>
          </p:nvSpPr>
          <p:spPr bwMode="auto">
            <a:xfrm>
              <a:off x="-676953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4" name="Rectangle 1495"/>
            <p:cNvSpPr>
              <a:spLocks noChangeArrowheads="1"/>
            </p:cNvSpPr>
            <p:nvPr/>
          </p:nvSpPr>
          <p:spPr bwMode="auto">
            <a:xfrm>
              <a:off x="-6683803" y="68264"/>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5" name="Rectangle 1496"/>
            <p:cNvSpPr>
              <a:spLocks noChangeArrowheads="1"/>
            </p:cNvSpPr>
            <p:nvPr/>
          </p:nvSpPr>
          <p:spPr bwMode="auto">
            <a:xfrm>
              <a:off x="-6509172" y="6826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6" name="Rectangle 1497"/>
            <p:cNvSpPr>
              <a:spLocks noChangeArrowheads="1"/>
            </p:cNvSpPr>
            <p:nvPr/>
          </p:nvSpPr>
          <p:spPr bwMode="auto">
            <a:xfrm>
              <a:off x="-6337717" y="6826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7" name="Rectangle 1498"/>
            <p:cNvSpPr>
              <a:spLocks noChangeArrowheads="1"/>
            </p:cNvSpPr>
            <p:nvPr/>
          </p:nvSpPr>
          <p:spPr bwMode="auto">
            <a:xfrm>
              <a:off x="-6769532" y="1571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8" name="Rectangle 1499"/>
            <p:cNvSpPr>
              <a:spLocks noChangeArrowheads="1"/>
            </p:cNvSpPr>
            <p:nvPr/>
          </p:nvSpPr>
          <p:spPr bwMode="auto">
            <a:xfrm>
              <a:off x="-6598076" y="1571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59" name="Rectangle 1500"/>
            <p:cNvSpPr>
              <a:spLocks noChangeArrowheads="1"/>
            </p:cNvSpPr>
            <p:nvPr/>
          </p:nvSpPr>
          <p:spPr bwMode="auto">
            <a:xfrm>
              <a:off x="-6515522" y="157162"/>
              <a:ext cx="142880"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60" name="Rectangle 1501"/>
            <p:cNvSpPr>
              <a:spLocks noChangeArrowheads="1"/>
            </p:cNvSpPr>
            <p:nvPr/>
          </p:nvSpPr>
          <p:spPr bwMode="auto">
            <a:xfrm>
              <a:off x="-6683803"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Rectangle 1502"/>
            <p:cNvSpPr>
              <a:spLocks noChangeArrowheads="1"/>
            </p:cNvSpPr>
            <p:nvPr/>
          </p:nvSpPr>
          <p:spPr bwMode="auto">
            <a:xfrm>
              <a:off x="-6423444"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2" name="Rectangle 1503"/>
            <p:cNvSpPr>
              <a:spLocks noChangeArrowheads="1"/>
            </p:cNvSpPr>
            <p:nvPr/>
          </p:nvSpPr>
          <p:spPr bwMode="auto">
            <a:xfrm>
              <a:off x="-6337717" y="249236"/>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3" name="Rectangle 1504"/>
            <p:cNvSpPr>
              <a:spLocks noChangeArrowheads="1"/>
            </p:cNvSpPr>
            <p:nvPr/>
          </p:nvSpPr>
          <p:spPr bwMode="auto">
            <a:xfrm>
              <a:off x="-676953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Rectangle 1505"/>
            <p:cNvSpPr>
              <a:spLocks noChangeArrowheads="1"/>
            </p:cNvSpPr>
            <p:nvPr/>
          </p:nvSpPr>
          <p:spPr bwMode="auto">
            <a:xfrm>
              <a:off x="-6598076"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5" name="Rectangle 1506"/>
            <p:cNvSpPr>
              <a:spLocks noChangeArrowheads="1"/>
            </p:cNvSpPr>
            <p:nvPr/>
          </p:nvSpPr>
          <p:spPr bwMode="auto">
            <a:xfrm>
              <a:off x="-6509172" y="3381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6" name="Rectangle 1507"/>
            <p:cNvSpPr>
              <a:spLocks noChangeArrowheads="1"/>
            </p:cNvSpPr>
            <p:nvPr/>
          </p:nvSpPr>
          <p:spPr bwMode="auto">
            <a:xfrm>
              <a:off x="-6337717" y="3381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7" name="Rectangle 1508"/>
            <p:cNvSpPr>
              <a:spLocks noChangeArrowheads="1"/>
            </p:cNvSpPr>
            <p:nvPr/>
          </p:nvSpPr>
          <p:spPr bwMode="auto">
            <a:xfrm>
              <a:off x="-6683803"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8" name="Rectangle 1509"/>
            <p:cNvSpPr>
              <a:spLocks noChangeArrowheads="1"/>
            </p:cNvSpPr>
            <p:nvPr/>
          </p:nvSpPr>
          <p:spPr bwMode="auto">
            <a:xfrm>
              <a:off x="-6509172" y="427037"/>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69" name="Rectangle 1510"/>
            <p:cNvSpPr>
              <a:spLocks noChangeArrowheads="1"/>
            </p:cNvSpPr>
            <p:nvPr/>
          </p:nvSpPr>
          <p:spPr bwMode="auto">
            <a:xfrm>
              <a:off x="-6423444"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0" name="Rectangle 1511"/>
            <p:cNvSpPr>
              <a:spLocks noChangeArrowheads="1"/>
            </p:cNvSpPr>
            <p:nvPr/>
          </p:nvSpPr>
          <p:spPr bwMode="auto">
            <a:xfrm>
              <a:off x="-6337717" y="427037"/>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1512"/>
            <p:cNvSpPr>
              <a:spLocks noChangeArrowheads="1"/>
            </p:cNvSpPr>
            <p:nvPr/>
          </p:nvSpPr>
          <p:spPr bwMode="auto">
            <a:xfrm>
              <a:off x="-6769532" y="515938"/>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Rectangle 1513"/>
            <p:cNvSpPr>
              <a:spLocks noChangeArrowheads="1"/>
            </p:cNvSpPr>
            <p:nvPr/>
          </p:nvSpPr>
          <p:spPr bwMode="auto">
            <a:xfrm>
              <a:off x="-6509172" y="515938"/>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3" name="Rectangle 1514"/>
            <p:cNvSpPr>
              <a:spLocks noChangeArrowheads="1"/>
            </p:cNvSpPr>
            <p:nvPr/>
          </p:nvSpPr>
          <p:spPr bwMode="auto">
            <a:xfrm>
              <a:off x="-6337717" y="5159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4" name="Rectangle 1515"/>
            <p:cNvSpPr>
              <a:spLocks noChangeArrowheads="1"/>
            </p:cNvSpPr>
            <p:nvPr/>
          </p:nvSpPr>
          <p:spPr bwMode="auto">
            <a:xfrm>
              <a:off x="-6509172" y="606425"/>
              <a:ext cx="136529"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5" name="Rectangle 1516"/>
            <p:cNvSpPr>
              <a:spLocks noChangeArrowheads="1"/>
            </p:cNvSpPr>
            <p:nvPr/>
          </p:nvSpPr>
          <p:spPr bwMode="auto">
            <a:xfrm>
              <a:off x="-6337717" y="6064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6" name="Rectangle 1517"/>
            <p:cNvSpPr>
              <a:spLocks noChangeArrowheads="1"/>
            </p:cNvSpPr>
            <p:nvPr/>
          </p:nvSpPr>
          <p:spPr bwMode="auto">
            <a:xfrm>
              <a:off x="-6947336" y="695326"/>
              <a:ext cx="22543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7" name="Rectangle 1518"/>
            <p:cNvSpPr>
              <a:spLocks noChangeArrowheads="1"/>
            </p:cNvSpPr>
            <p:nvPr/>
          </p:nvSpPr>
          <p:spPr bwMode="auto">
            <a:xfrm>
              <a:off x="-6509172" y="695326"/>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8" name="Rectangle 1519"/>
            <p:cNvSpPr>
              <a:spLocks noChangeArrowheads="1"/>
            </p:cNvSpPr>
            <p:nvPr/>
          </p:nvSpPr>
          <p:spPr bwMode="auto">
            <a:xfrm>
              <a:off x="-6337717" y="695326"/>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79" name="Rectangle 1520"/>
            <p:cNvSpPr>
              <a:spLocks noChangeArrowheads="1"/>
            </p:cNvSpPr>
            <p:nvPr/>
          </p:nvSpPr>
          <p:spPr bwMode="auto">
            <a:xfrm>
              <a:off x="-6683803"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0" name="Rectangle 1521"/>
            <p:cNvSpPr>
              <a:spLocks noChangeArrowheads="1"/>
            </p:cNvSpPr>
            <p:nvPr/>
          </p:nvSpPr>
          <p:spPr bwMode="auto">
            <a:xfrm>
              <a:off x="-6598076" y="7842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1" name="Rectangle 1522"/>
            <p:cNvSpPr>
              <a:spLocks noChangeArrowheads="1"/>
            </p:cNvSpPr>
            <p:nvPr/>
          </p:nvSpPr>
          <p:spPr bwMode="auto">
            <a:xfrm>
              <a:off x="-6420269" y="784224"/>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2" name="Rectangle 1523"/>
            <p:cNvSpPr>
              <a:spLocks noChangeArrowheads="1"/>
            </p:cNvSpPr>
            <p:nvPr/>
          </p:nvSpPr>
          <p:spPr bwMode="auto">
            <a:xfrm>
              <a:off x="-6683803"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3" name="Rectangle 1524"/>
            <p:cNvSpPr>
              <a:spLocks noChangeArrowheads="1"/>
            </p:cNvSpPr>
            <p:nvPr/>
          </p:nvSpPr>
          <p:spPr bwMode="auto">
            <a:xfrm>
              <a:off x="-6509172" y="873124"/>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4" name="Rectangle 1525"/>
            <p:cNvSpPr>
              <a:spLocks noChangeArrowheads="1"/>
            </p:cNvSpPr>
            <p:nvPr/>
          </p:nvSpPr>
          <p:spPr bwMode="auto">
            <a:xfrm>
              <a:off x="-6423444"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5" name="Rectangle 1526"/>
            <p:cNvSpPr>
              <a:spLocks noChangeArrowheads="1"/>
            </p:cNvSpPr>
            <p:nvPr/>
          </p:nvSpPr>
          <p:spPr bwMode="auto">
            <a:xfrm>
              <a:off x="-6337717" y="873124"/>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6" name="Rectangle 1527"/>
            <p:cNvSpPr>
              <a:spLocks noChangeArrowheads="1"/>
            </p:cNvSpPr>
            <p:nvPr/>
          </p:nvSpPr>
          <p:spPr bwMode="auto">
            <a:xfrm>
              <a:off x="-6683803" y="962025"/>
              <a:ext cx="222258"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7" name="Rectangle 1528"/>
            <p:cNvSpPr>
              <a:spLocks noChangeArrowheads="1"/>
            </p:cNvSpPr>
            <p:nvPr/>
          </p:nvSpPr>
          <p:spPr bwMode="auto">
            <a:xfrm>
              <a:off x="-6337717" y="9620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8" name="Rectangle 1529"/>
            <p:cNvSpPr>
              <a:spLocks noChangeArrowheads="1"/>
            </p:cNvSpPr>
            <p:nvPr/>
          </p:nvSpPr>
          <p:spPr bwMode="auto">
            <a:xfrm>
              <a:off x="-6769532" y="10509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89" name="Rectangle 1530"/>
            <p:cNvSpPr>
              <a:spLocks noChangeArrowheads="1"/>
            </p:cNvSpPr>
            <p:nvPr/>
          </p:nvSpPr>
          <p:spPr bwMode="auto">
            <a:xfrm>
              <a:off x="-6337717" y="10509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0" name="Rectangle 1531"/>
            <p:cNvSpPr>
              <a:spLocks noChangeArrowheads="1"/>
            </p:cNvSpPr>
            <p:nvPr/>
          </p:nvSpPr>
          <p:spPr bwMode="auto">
            <a:xfrm>
              <a:off x="-676953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1" name="Rectangle 1532"/>
            <p:cNvSpPr>
              <a:spLocks noChangeArrowheads="1"/>
            </p:cNvSpPr>
            <p:nvPr/>
          </p:nvSpPr>
          <p:spPr bwMode="auto">
            <a:xfrm>
              <a:off x="-6683803" y="1139825"/>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2" name="Rectangle 1533"/>
            <p:cNvSpPr>
              <a:spLocks noChangeArrowheads="1"/>
            </p:cNvSpPr>
            <p:nvPr/>
          </p:nvSpPr>
          <p:spPr bwMode="auto">
            <a:xfrm>
              <a:off x="-6509172" y="1139825"/>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3" name="Rectangle 1534"/>
            <p:cNvSpPr>
              <a:spLocks noChangeArrowheads="1"/>
            </p:cNvSpPr>
            <p:nvPr/>
          </p:nvSpPr>
          <p:spPr bwMode="auto">
            <a:xfrm>
              <a:off x="-6420269" y="1139825"/>
              <a:ext cx="133354"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Rectangle 1535"/>
            <p:cNvSpPr>
              <a:spLocks noChangeArrowheads="1"/>
            </p:cNvSpPr>
            <p:nvPr/>
          </p:nvSpPr>
          <p:spPr bwMode="auto">
            <a:xfrm>
              <a:off x="-6598076"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5" name="Rectangle 1536"/>
            <p:cNvSpPr>
              <a:spLocks noChangeArrowheads="1"/>
            </p:cNvSpPr>
            <p:nvPr/>
          </p:nvSpPr>
          <p:spPr bwMode="auto">
            <a:xfrm>
              <a:off x="-6423444"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6" name="Rectangle 1537"/>
            <p:cNvSpPr>
              <a:spLocks noChangeArrowheads="1"/>
            </p:cNvSpPr>
            <p:nvPr/>
          </p:nvSpPr>
          <p:spPr bwMode="auto">
            <a:xfrm>
              <a:off x="-6337717" y="12319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7" name="Rectangle 1538"/>
            <p:cNvSpPr>
              <a:spLocks noChangeArrowheads="1"/>
            </p:cNvSpPr>
            <p:nvPr/>
          </p:nvSpPr>
          <p:spPr bwMode="auto">
            <a:xfrm>
              <a:off x="-6769532" y="13208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8" name="Rectangle 1539"/>
            <p:cNvSpPr>
              <a:spLocks noChangeArrowheads="1"/>
            </p:cNvSpPr>
            <p:nvPr/>
          </p:nvSpPr>
          <p:spPr bwMode="auto">
            <a:xfrm>
              <a:off x="-6683803"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499" name="Rectangle 1540"/>
            <p:cNvSpPr>
              <a:spLocks noChangeArrowheads="1"/>
            </p:cNvSpPr>
            <p:nvPr/>
          </p:nvSpPr>
          <p:spPr bwMode="auto">
            <a:xfrm>
              <a:off x="-6598076"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0" name="Rectangle 1541"/>
            <p:cNvSpPr>
              <a:spLocks noChangeArrowheads="1"/>
            </p:cNvSpPr>
            <p:nvPr/>
          </p:nvSpPr>
          <p:spPr bwMode="auto">
            <a:xfrm>
              <a:off x="-6337717" y="13208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1" name="Rectangle 1542"/>
            <p:cNvSpPr>
              <a:spLocks noChangeArrowheads="1"/>
            </p:cNvSpPr>
            <p:nvPr/>
          </p:nvSpPr>
          <p:spPr bwMode="auto">
            <a:xfrm>
              <a:off x="-6769532" y="1409701"/>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1543"/>
            <p:cNvSpPr>
              <a:spLocks noChangeArrowheads="1"/>
            </p:cNvSpPr>
            <p:nvPr/>
          </p:nvSpPr>
          <p:spPr bwMode="auto">
            <a:xfrm>
              <a:off x="-6598076"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Rectangle 1544"/>
            <p:cNvSpPr>
              <a:spLocks noChangeArrowheads="1"/>
            </p:cNvSpPr>
            <p:nvPr/>
          </p:nvSpPr>
          <p:spPr bwMode="auto">
            <a:xfrm>
              <a:off x="-6423444" y="1409701"/>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4" name="Rectangle 1545"/>
            <p:cNvSpPr>
              <a:spLocks noChangeArrowheads="1"/>
            </p:cNvSpPr>
            <p:nvPr/>
          </p:nvSpPr>
          <p:spPr bwMode="auto">
            <a:xfrm>
              <a:off x="-6683803"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5" name="Rectangle 1546"/>
            <p:cNvSpPr>
              <a:spLocks noChangeArrowheads="1"/>
            </p:cNvSpPr>
            <p:nvPr/>
          </p:nvSpPr>
          <p:spPr bwMode="auto">
            <a:xfrm>
              <a:off x="-6509172" y="1498602"/>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6" name="Rectangle 1547"/>
            <p:cNvSpPr>
              <a:spLocks noChangeArrowheads="1"/>
            </p:cNvSpPr>
            <p:nvPr/>
          </p:nvSpPr>
          <p:spPr bwMode="auto">
            <a:xfrm>
              <a:off x="-6337717" y="1498602"/>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07" name="Rectangle 1548"/>
            <p:cNvSpPr>
              <a:spLocks noChangeArrowheads="1"/>
            </p:cNvSpPr>
            <p:nvPr/>
          </p:nvSpPr>
          <p:spPr bwMode="auto">
            <a:xfrm>
              <a:off x="-6769532" y="1587500"/>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8" name="Rectangle 1549"/>
            <p:cNvSpPr>
              <a:spLocks noChangeArrowheads="1"/>
            </p:cNvSpPr>
            <p:nvPr/>
          </p:nvSpPr>
          <p:spPr bwMode="auto">
            <a:xfrm>
              <a:off x="-6598076"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09" name="Rectangle 1550"/>
            <p:cNvSpPr>
              <a:spLocks noChangeArrowheads="1"/>
            </p:cNvSpPr>
            <p:nvPr/>
          </p:nvSpPr>
          <p:spPr bwMode="auto">
            <a:xfrm>
              <a:off x="-6337717" y="1587500"/>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0" name="Rectangle 1551"/>
            <p:cNvSpPr>
              <a:spLocks noChangeArrowheads="1"/>
            </p:cNvSpPr>
            <p:nvPr/>
          </p:nvSpPr>
          <p:spPr bwMode="auto">
            <a:xfrm>
              <a:off x="-7121969"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1" name="Rectangle 1552"/>
            <p:cNvSpPr>
              <a:spLocks noChangeArrowheads="1"/>
            </p:cNvSpPr>
            <p:nvPr/>
          </p:nvSpPr>
          <p:spPr bwMode="auto">
            <a:xfrm>
              <a:off x="-6861610"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2" name="Rectangle 1553"/>
            <p:cNvSpPr>
              <a:spLocks noChangeArrowheads="1"/>
            </p:cNvSpPr>
            <p:nvPr/>
          </p:nvSpPr>
          <p:spPr bwMode="auto">
            <a:xfrm>
              <a:off x="-6769532" y="16748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1554"/>
            <p:cNvSpPr>
              <a:spLocks noChangeArrowheads="1"/>
            </p:cNvSpPr>
            <p:nvPr/>
          </p:nvSpPr>
          <p:spPr bwMode="auto">
            <a:xfrm>
              <a:off x="-6598076" y="16748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Rectangle 1555"/>
            <p:cNvSpPr>
              <a:spLocks noChangeArrowheads="1"/>
            </p:cNvSpPr>
            <p:nvPr/>
          </p:nvSpPr>
          <p:spPr bwMode="auto">
            <a:xfrm>
              <a:off x="-7296599"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5" name="Rectangle 1556"/>
            <p:cNvSpPr>
              <a:spLocks noChangeArrowheads="1"/>
            </p:cNvSpPr>
            <p:nvPr/>
          </p:nvSpPr>
          <p:spPr bwMode="auto">
            <a:xfrm>
              <a:off x="-7207695"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6" name="Rectangle 1557"/>
            <p:cNvSpPr>
              <a:spLocks noChangeArrowheads="1"/>
            </p:cNvSpPr>
            <p:nvPr/>
          </p:nvSpPr>
          <p:spPr bwMode="auto">
            <a:xfrm>
              <a:off x="-6947336"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7" name="Rectangle 1558"/>
            <p:cNvSpPr>
              <a:spLocks noChangeArrowheads="1"/>
            </p:cNvSpPr>
            <p:nvPr/>
          </p:nvSpPr>
          <p:spPr bwMode="auto">
            <a:xfrm>
              <a:off x="-6769532" y="175736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8" name="Rectangle 1559"/>
            <p:cNvSpPr>
              <a:spLocks noChangeArrowheads="1"/>
            </p:cNvSpPr>
            <p:nvPr/>
          </p:nvSpPr>
          <p:spPr bwMode="auto">
            <a:xfrm>
              <a:off x="-6337717" y="175736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19" name="Rectangle 1560"/>
            <p:cNvSpPr>
              <a:spLocks noChangeArrowheads="1"/>
            </p:cNvSpPr>
            <p:nvPr/>
          </p:nvSpPr>
          <p:spPr bwMode="auto">
            <a:xfrm>
              <a:off x="-686161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0" name="Rectangle 1561"/>
            <p:cNvSpPr>
              <a:spLocks noChangeArrowheads="1"/>
            </p:cNvSpPr>
            <p:nvPr/>
          </p:nvSpPr>
          <p:spPr bwMode="auto">
            <a:xfrm>
              <a:off x="-7036240"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Rectangle 1562"/>
            <p:cNvSpPr>
              <a:spLocks noChangeArrowheads="1"/>
            </p:cNvSpPr>
            <p:nvPr/>
          </p:nvSpPr>
          <p:spPr bwMode="auto">
            <a:xfrm>
              <a:off x="-6423444"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2" name="Rectangle 1563"/>
            <p:cNvSpPr>
              <a:spLocks noChangeArrowheads="1"/>
            </p:cNvSpPr>
            <p:nvPr/>
          </p:nvSpPr>
          <p:spPr bwMode="auto">
            <a:xfrm>
              <a:off x="-6337717" y="183673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3" name="Rectangle 1564"/>
            <p:cNvSpPr>
              <a:spLocks noChangeArrowheads="1"/>
            </p:cNvSpPr>
            <p:nvPr/>
          </p:nvSpPr>
          <p:spPr bwMode="auto">
            <a:xfrm>
              <a:off x="-729659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4" name="Rectangle 1565"/>
            <p:cNvSpPr>
              <a:spLocks noChangeArrowheads="1"/>
            </p:cNvSpPr>
            <p:nvPr/>
          </p:nvSpPr>
          <p:spPr bwMode="auto">
            <a:xfrm>
              <a:off x="-6683803"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5" name="Rectangle 1566"/>
            <p:cNvSpPr>
              <a:spLocks noChangeArrowheads="1"/>
            </p:cNvSpPr>
            <p:nvPr/>
          </p:nvSpPr>
          <p:spPr bwMode="auto">
            <a:xfrm>
              <a:off x="-7121969"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6" name="Rectangle 1567"/>
            <p:cNvSpPr>
              <a:spLocks noChangeArrowheads="1"/>
            </p:cNvSpPr>
            <p:nvPr/>
          </p:nvSpPr>
          <p:spPr bwMode="auto">
            <a:xfrm>
              <a:off x="-6509172" y="1916112"/>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7" name="Rectangle 1568"/>
            <p:cNvSpPr>
              <a:spLocks noChangeArrowheads="1"/>
            </p:cNvSpPr>
            <p:nvPr/>
          </p:nvSpPr>
          <p:spPr bwMode="auto">
            <a:xfrm>
              <a:off x="-6337717" y="1916112"/>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28" name="Rectangle 1569"/>
            <p:cNvSpPr>
              <a:spLocks noChangeArrowheads="1"/>
            </p:cNvSpPr>
            <p:nvPr/>
          </p:nvSpPr>
          <p:spPr bwMode="auto">
            <a:xfrm>
              <a:off x="-7296599"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29" name="Rectangle 1570"/>
            <p:cNvSpPr>
              <a:spLocks noChangeArrowheads="1"/>
            </p:cNvSpPr>
            <p:nvPr/>
          </p:nvSpPr>
          <p:spPr bwMode="auto">
            <a:xfrm>
              <a:off x="-7036240"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0" name="Rectangle 1571"/>
            <p:cNvSpPr>
              <a:spLocks noChangeArrowheads="1"/>
            </p:cNvSpPr>
            <p:nvPr/>
          </p:nvSpPr>
          <p:spPr bwMode="auto">
            <a:xfrm>
              <a:off x="-7207695"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1" name="Rectangle 1572"/>
            <p:cNvSpPr>
              <a:spLocks noChangeArrowheads="1"/>
            </p:cNvSpPr>
            <p:nvPr/>
          </p:nvSpPr>
          <p:spPr bwMode="auto">
            <a:xfrm>
              <a:off x="-6598076" y="1995489"/>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2" name="Rectangle 1573"/>
            <p:cNvSpPr>
              <a:spLocks noChangeArrowheads="1"/>
            </p:cNvSpPr>
            <p:nvPr/>
          </p:nvSpPr>
          <p:spPr bwMode="auto">
            <a:xfrm>
              <a:off x="-6509172" y="1995489"/>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3" name="Rectangle 1574"/>
            <p:cNvSpPr>
              <a:spLocks noChangeArrowheads="1"/>
            </p:cNvSpPr>
            <p:nvPr/>
          </p:nvSpPr>
          <p:spPr bwMode="auto">
            <a:xfrm>
              <a:off x="-7296599"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4" name="Rectangle 1575"/>
            <p:cNvSpPr>
              <a:spLocks noChangeArrowheads="1"/>
            </p:cNvSpPr>
            <p:nvPr/>
          </p:nvSpPr>
          <p:spPr bwMode="auto">
            <a:xfrm>
              <a:off x="-6683803"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Rectangle 1576"/>
            <p:cNvSpPr>
              <a:spLocks noChangeArrowheads="1"/>
            </p:cNvSpPr>
            <p:nvPr/>
          </p:nvSpPr>
          <p:spPr bwMode="auto">
            <a:xfrm>
              <a:off x="-703624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6" name="Rectangle 1577"/>
            <p:cNvSpPr>
              <a:spLocks noChangeArrowheads="1"/>
            </p:cNvSpPr>
            <p:nvPr/>
          </p:nvSpPr>
          <p:spPr bwMode="auto">
            <a:xfrm>
              <a:off x="-6861610"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7" name="Rectangle 1578"/>
            <p:cNvSpPr>
              <a:spLocks noChangeArrowheads="1"/>
            </p:cNvSpPr>
            <p:nvPr/>
          </p:nvSpPr>
          <p:spPr bwMode="auto">
            <a:xfrm>
              <a:off x="-6337717" y="2074864"/>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38" name="Rectangle 1579"/>
            <p:cNvSpPr>
              <a:spLocks noChangeArrowheads="1"/>
            </p:cNvSpPr>
            <p:nvPr/>
          </p:nvSpPr>
          <p:spPr bwMode="auto">
            <a:xfrm>
              <a:off x="-7296599"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39" name="Rectangle 1580"/>
            <p:cNvSpPr>
              <a:spLocks noChangeArrowheads="1"/>
            </p:cNvSpPr>
            <p:nvPr/>
          </p:nvSpPr>
          <p:spPr bwMode="auto">
            <a:xfrm>
              <a:off x="-6683803"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0" name="Rectangle 1581"/>
            <p:cNvSpPr>
              <a:spLocks noChangeArrowheads="1"/>
            </p:cNvSpPr>
            <p:nvPr/>
          </p:nvSpPr>
          <p:spPr bwMode="auto">
            <a:xfrm>
              <a:off x="-7036240"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1" name="Rectangle 1582"/>
            <p:cNvSpPr>
              <a:spLocks noChangeArrowheads="1"/>
            </p:cNvSpPr>
            <p:nvPr/>
          </p:nvSpPr>
          <p:spPr bwMode="auto">
            <a:xfrm>
              <a:off x="-6769532" y="2157413"/>
              <a:ext cx="47627"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2" name="Rectangle 1583"/>
            <p:cNvSpPr>
              <a:spLocks noChangeArrowheads="1"/>
            </p:cNvSpPr>
            <p:nvPr/>
          </p:nvSpPr>
          <p:spPr bwMode="auto">
            <a:xfrm>
              <a:off x="-6337717" y="215741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3" name="Rectangle 1584"/>
            <p:cNvSpPr>
              <a:spLocks noChangeArrowheads="1"/>
            </p:cNvSpPr>
            <p:nvPr/>
          </p:nvSpPr>
          <p:spPr bwMode="auto">
            <a:xfrm>
              <a:off x="-6683803"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4" name="Rectangle 1585"/>
            <p:cNvSpPr>
              <a:spLocks noChangeArrowheads="1"/>
            </p:cNvSpPr>
            <p:nvPr/>
          </p:nvSpPr>
          <p:spPr bwMode="auto">
            <a:xfrm>
              <a:off x="-7121969"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5" name="Rectangle 1586"/>
            <p:cNvSpPr>
              <a:spLocks noChangeArrowheads="1"/>
            </p:cNvSpPr>
            <p:nvPr/>
          </p:nvSpPr>
          <p:spPr bwMode="auto">
            <a:xfrm>
              <a:off x="-6861610" y="223678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46" name="Rectangle 1587"/>
            <p:cNvSpPr>
              <a:spLocks noChangeArrowheads="1"/>
            </p:cNvSpPr>
            <p:nvPr/>
          </p:nvSpPr>
          <p:spPr bwMode="auto">
            <a:xfrm>
              <a:off x="-7296599"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7" name="Rectangle 1588"/>
            <p:cNvSpPr>
              <a:spLocks noChangeArrowheads="1"/>
            </p:cNvSpPr>
            <p:nvPr/>
          </p:nvSpPr>
          <p:spPr bwMode="auto">
            <a:xfrm>
              <a:off x="-6861610"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8" name="Rectangle 1589"/>
            <p:cNvSpPr>
              <a:spLocks noChangeArrowheads="1"/>
            </p:cNvSpPr>
            <p:nvPr/>
          </p:nvSpPr>
          <p:spPr bwMode="auto">
            <a:xfrm>
              <a:off x="-6337717" y="231298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49" name="Rectangle 1590"/>
            <p:cNvSpPr>
              <a:spLocks noChangeArrowheads="1"/>
            </p:cNvSpPr>
            <p:nvPr/>
          </p:nvSpPr>
          <p:spPr bwMode="auto">
            <a:xfrm>
              <a:off x="-6683803"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0" name="Rectangle 1591"/>
            <p:cNvSpPr>
              <a:spLocks noChangeArrowheads="1"/>
            </p:cNvSpPr>
            <p:nvPr/>
          </p:nvSpPr>
          <p:spPr bwMode="auto">
            <a:xfrm>
              <a:off x="-7036240" y="2392363"/>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1" name="Rectangle 1592"/>
            <p:cNvSpPr>
              <a:spLocks noChangeArrowheads="1"/>
            </p:cNvSpPr>
            <p:nvPr/>
          </p:nvSpPr>
          <p:spPr bwMode="auto">
            <a:xfrm>
              <a:off x="-7296599"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2" name="Rectangle 1593"/>
            <p:cNvSpPr>
              <a:spLocks noChangeArrowheads="1"/>
            </p:cNvSpPr>
            <p:nvPr/>
          </p:nvSpPr>
          <p:spPr bwMode="auto">
            <a:xfrm>
              <a:off x="-6861610"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3" name="Rectangle 1594"/>
            <p:cNvSpPr>
              <a:spLocks noChangeArrowheads="1"/>
            </p:cNvSpPr>
            <p:nvPr/>
          </p:nvSpPr>
          <p:spPr bwMode="auto">
            <a:xfrm>
              <a:off x="-6337717" y="2468563"/>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4" name="Rectangle 1595"/>
            <p:cNvSpPr>
              <a:spLocks noChangeArrowheads="1"/>
            </p:cNvSpPr>
            <p:nvPr/>
          </p:nvSpPr>
          <p:spPr bwMode="auto">
            <a:xfrm>
              <a:off x="-7296599"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5" name="Rectangle 1596"/>
            <p:cNvSpPr>
              <a:spLocks noChangeArrowheads="1"/>
            </p:cNvSpPr>
            <p:nvPr/>
          </p:nvSpPr>
          <p:spPr bwMode="auto">
            <a:xfrm>
              <a:off x="-6337717" y="2560638"/>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6" name="Rectangle 1597"/>
            <p:cNvSpPr>
              <a:spLocks noChangeArrowheads="1"/>
            </p:cNvSpPr>
            <p:nvPr/>
          </p:nvSpPr>
          <p:spPr bwMode="auto">
            <a:xfrm>
              <a:off x="-6861610"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7" name="Rectangle 1598"/>
            <p:cNvSpPr>
              <a:spLocks noChangeArrowheads="1"/>
            </p:cNvSpPr>
            <p:nvPr/>
          </p:nvSpPr>
          <p:spPr bwMode="auto">
            <a:xfrm>
              <a:off x="-6337717" y="2649538"/>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58" name="Rectangle 1599"/>
            <p:cNvSpPr>
              <a:spLocks noChangeArrowheads="1"/>
            </p:cNvSpPr>
            <p:nvPr/>
          </p:nvSpPr>
          <p:spPr bwMode="auto">
            <a:xfrm>
              <a:off x="-7296601" y="2743200"/>
              <a:ext cx="50802"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59" name="Rectangle 1600"/>
            <p:cNvSpPr>
              <a:spLocks noChangeArrowheads="1"/>
            </p:cNvSpPr>
            <p:nvPr/>
          </p:nvSpPr>
          <p:spPr bwMode="auto">
            <a:xfrm>
              <a:off x="-6769534" y="2743200"/>
              <a:ext cx="47627" cy="47626"/>
            </a:xfrm>
            <a:prstGeom prst="rect">
              <a:avLst/>
            </a:prstGeom>
            <a:grpFill/>
            <a:ln>
              <a:noFill/>
            </a:ln>
          </p:spPr>
          <p:txBody>
            <a:bodyPr vert="horz" wrap="square" lIns="91440" tIns="45720" rIns="91440" bIns="45720" numCol="1" anchor="t" anchorCtr="0" compatLnSpc="1"/>
            <a:lstStyle/>
            <a:p>
              <a:endParaRPr lang="zh-CN" altLang="en-US"/>
            </a:p>
          </p:txBody>
        </p:sp>
        <p:sp>
          <p:nvSpPr>
            <p:cNvPr id="560" name="Rectangle 1601"/>
            <p:cNvSpPr>
              <a:spLocks noChangeArrowheads="1"/>
            </p:cNvSpPr>
            <p:nvPr/>
          </p:nvSpPr>
          <p:spPr bwMode="auto">
            <a:xfrm>
              <a:off x="-6861612"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1" name="Rectangle 1602"/>
            <p:cNvSpPr>
              <a:spLocks noChangeArrowheads="1"/>
            </p:cNvSpPr>
            <p:nvPr/>
          </p:nvSpPr>
          <p:spPr bwMode="auto">
            <a:xfrm>
              <a:off x="-6861612" y="2917827"/>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2" name="Rectangle 1603"/>
            <p:cNvSpPr>
              <a:spLocks noChangeArrowheads="1"/>
            </p:cNvSpPr>
            <p:nvPr/>
          </p:nvSpPr>
          <p:spPr bwMode="auto">
            <a:xfrm>
              <a:off x="-6337717" y="2832101"/>
              <a:ext cx="50802" cy="50800"/>
            </a:xfrm>
            <a:prstGeom prst="rect">
              <a:avLst/>
            </a:prstGeom>
            <a:grpFill/>
            <a:ln>
              <a:noFill/>
            </a:ln>
          </p:spPr>
          <p:txBody>
            <a:bodyPr vert="horz" wrap="square" lIns="91440" tIns="45720" rIns="91440" bIns="45720" numCol="1" anchor="t" anchorCtr="0" compatLnSpc="1"/>
            <a:lstStyle/>
            <a:p>
              <a:endParaRPr lang="zh-CN" altLang="en-US"/>
            </a:p>
          </p:txBody>
        </p:sp>
        <p:sp>
          <p:nvSpPr>
            <p:cNvPr id="563" name="Freeform 1604"/>
            <p:cNvSpPr/>
            <p:nvPr/>
          </p:nvSpPr>
          <p:spPr bwMode="auto">
            <a:xfrm>
              <a:off x="-6245623" y="-261938"/>
              <a:ext cx="31750" cy="3230563"/>
            </a:xfrm>
            <a:custGeom>
              <a:avLst/>
              <a:gdLst>
                <a:gd name="T0" fmla="*/ 20 w 20"/>
                <a:gd name="T1" fmla="*/ 2035 h 2035"/>
                <a:gd name="T2" fmla="*/ 0 w 20"/>
                <a:gd name="T3" fmla="*/ 2035 h 2035"/>
                <a:gd name="T4" fmla="*/ 0 w 20"/>
                <a:gd name="T5" fmla="*/ 0 h 2035"/>
                <a:gd name="T6" fmla="*/ 20 w 20"/>
                <a:gd name="T7" fmla="*/ 32 h 2035"/>
                <a:gd name="T8" fmla="*/ 20 w 20"/>
                <a:gd name="T9" fmla="*/ 2035 h 2035"/>
              </a:gdLst>
              <a:ahLst/>
              <a:cxnLst>
                <a:cxn ang="0">
                  <a:pos x="T0" y="T1"/>
                </a:cxn>
                <a:cxn ang="0">
                  <a:pos x="T2" y="T3"/>
                </a:cxn>
                <a:cxn ang="0">
                  <a:pos x="T4" y="T5"/>
                </a:cxn>
                <a:cxn ang="0">
                  <a:pos x="T6" y="T7"/>
                </a:cxn>
                <a:cxn ang="0">
                  <a:pos x="T8" y="T9"/>
                </a:cxn>
              </a:cxnLst>
              <a:rect l="0" t="0" r="r" b="b"/>
              <a:pathLst>
                <a:path w="20" h="2035">
                  <a:moveTo>
                    <a:pt x="20" y="2035"/>
                  </a:moveTo>
                  <a:lnTo>
                    <a:pt x="0" y="2035"/>
                  </a:lnTo>
                  <a:lnTo>
                    <a:pt x="0" y="0"/>
                  </a:lnTo>
                  <a:lnTo>
                    <a:pt x="20" y="32"/>
                  </a:lnTo>
                  <a:lnTo>
                    <a:pt x="20" y="2035"/>
                  </a:lnTo>
                  <a:close/>
                </a:path>
              </a:pathLst>
            </a:custGeom>
            <a:grpFill/>
            <a:ln>
              <a:noFill/>
            </a:ln>
          </p:spPr>
          <p:txBody>
            <a:bodyPr vert="horz" wrap="square" lIns="91440" tIns="45720" rIns="91440" bIns="45720" numCol="1" anchor="t" anchorCtr="0" compatLnSpc="1"/>
            <a:lstStyle/>
            <a:p>
              <a:endParaRPr lang="zh-CN" altLang="en-US"/>
            </a:p>
          </p:txBody>
        </p:sp>
        <p:sp>
          <p:nvSpPr>
            <p:cNvPr id="564" name="Freeform 1605"/>
            <p:cNvSpPr/>
            <p:nvPr/>
          </p:nvSpPr>
          <p:spPr bwMode="auto">
            <a:xfrm>
              <a:off x="-6178939" y="-182563"/>
              <a:ext cx="25401" cy="2574926"/>
            </a:xfrm>
            <a:custGeom>
              <a:avLst/>
              <a:gdLst>
                <a:gd name="T0" fmla="*/ 16 w 16"/>
                <a:gd name="T1" fmla="*/ 1622 h 1622"/>
                <a:gd name="T2" fmla="*/ 0 w 16"/>
                <a:gd name="T3" fmla="*/ 1622 h 1622"/>
                <a:gd name="T4" fmla="*/ 0 w 16"/>
                <a:gd name="T5" fmla="*/ 0 h 1622"/>
                <a:gd name="T6" fmla="*/ 16 w 16"/>
                <a:gd name="T7" fmla="*/ 34 h 1622"/>
                <a:gd name="T8" fmla="*/ 16 w 16"/>
                <a:gd name="T9" fmla="*/ 1622 h 1622"/>
              </a:gdLst>
              <a:ahLst/>
              <a:cxnLst>
                <a:cxn ang="0">
                  <a:pos x="T0" y="T1"/>
                </a:cxn>
                <a:cxn ang="0">
                  <a:pos x="T2" y="T3"/>
                </a:cxn>
                <a:cxn ang="0">
                  <a:pos x="T4" y="T5"/>
                </a:cxn>
                <a:cxn ang="0">
                  <a:pos x="T6" y="T7"/>
                </a:cxn>
                <a:cxn ang="0">
                  <a:pos x="T8" y="T9"/>
                </a:cxn>
              </a:cxnLst>
              <a:rect l="0" t="0" r="r" b="b"/>
              <a:pathLst>
                <a:path w="16" h="1622">
                  <a:moveTo>
                    <a:pt x="16" y="1622"/>
                  </a:moveTo>
                  <a:lnTo>
                    <a:pt x="0" y="1622"/>
                  </a:lnTo>
                  <a:lnTo>
                    <a:pt x="0" y="0"/>
                  </a:lnTo>
                  <a:lnTo>
                    <a:pt x="16" y="34"/>
                  </a:lnTo>
                  <a:lnTo>
                    <a:pt x="16" y="1622"/>
                  </a:lnTo>
                  <a:close/>
                </a:path>
              </a:pathLst>
            </a:custGeom>
            <a:grpFill/>
            <a:ln>
              <a:noFill/>
            </a:ln>
          </p:spPr>
          <p:txBody>
            <a:bodyPr vert="horz" wrap="square" lIns="91440" tIns="45720" rIns="91440" bIns="45720" numCol="1" anchor="t" anchorCtr="0" compatLnSpc="1"/>
            <a:lstStyle/>
            <a:p>
              <a:endParaRPr lang="zh-CN" altLang="en-US"/>
            </a:p>
          </p:txBody>
        </p:sp>
        <p:sp>
          <p:nvSpPr>
            <p:cNvPr id="565" name="Freeform 1606"/>
            <p:cNvSpPr/>
            <p:nvPr/>
          </p:nvSpPr>
          <p:spPr bwMode="auto">
            <a:xfrm>
              <a:off x="-6118423" y="-93663"/>
              <a:ext cx="15875" cy="2241550"/>
            </a:xfrm>
            <a:custGeom>
              <a:avLst/>
              <a:gdLst>
                <a:gd name="T0" fmla="*/ 10 w 10"/>
                <a:gd name="T1" fmla="*/ 1412 h 1412"/>
                <a:gd name="T2" fmla="*/ 0 w 10"/>
                <a:gd name="T3" fmla="*/ 1412 h 1412"/>
                <a:gd name="T4" fmla="*/ 0 w 10"/>
                <a:gd name="T5" fmla="*/ 0 h 1412"/>
                <a:gd name="T6" fmla="*/ 10 w 10"/>
                <a:gd name="T7" fmla="*/ 32 h 1412"/>
                <a:gd name="T8" fmla="*/ 10 w 10"/>
                <a:gd name="T9" fmla="*/ 1412 h 1412"/>
              </a:gdLst>
              <a:ahLst/>
              <a:cxnLst>
                <a:cxn ang="0">
                  <a:pos x="T0" y="T1"/>
                </a:cxn>
                <a:cxn ang="0">
                  <a:pos x="T2" y="T3"/>
                </a:cxn>
                <a:cxn ang="0">
                  <a:pos x="T4" y="T5"/>
                </a:cxn>
                <a:cxn ang="0">
                  <a:pos x="T6" y="T7"/>
                </a:cxn>
                <a:cxn ang="0">
                  <a:pos x="T8" y="T9"/>
                </a:cxn>
              </a:cxnLst>
              <a:rect l="0" t="0" r="r" b="b"/>
              <a:pathLst>
                <a:path w="10" h="1412">
                  <a:moveTo>
                    <a:pt x="10" y="1412"/>
                  </a:moveTo>
                  <a:lnTo>
                    <a:pt x="0" y="1412"/>
                  </a:lnTo>
                  <a:lnTo>
                    <a:pt x="0" y="0"/>
                  </a:lnTo>
                  <a:lnTo>
                    <a:pt x="10" y="32"/>
                  </a:lnTo>
                  <a:lnTo>
                    <a:pt x="10" y="1412"/>
                  </a:lnTo>
                  <a:close/>
                </a:path>
              </a:pathLst>
            </a:custGeom>
            <a:grpFill/>
            <a:ln>
              <a:noFill/>
            </a:ln>
          </p:spPr>
          <p:txBody>
            <a:bodyPr vert="horz" wrap="square" lIns="91440" tIns="45720" rIns="91440" bIns="45720" numCol="1" anchor="t" anchorCtr="0" compatLnSpc="1"/>
            <a:lstStyle/>
            <a:p>
              <a:endParaRPr lang="zh-CN" altLang="en-US"/>
            </a:p>
          </p:txBody>
        </p:sp>
      </p:grpSp>
      <p:sp>
        <p:nvSpPr>
          <p:cNvPr id="4" name="文本框 3"/>
          <p:cNvSpPr txBox="1"/>
          <p:nvPr/>
        </p:nvSpPr>
        <p:spPr>
          <a:xfrm>
            <a:off x="2611590" y="2845884"/>
            <a:ext cx="2944659" cy="1754326"/>
          </a:xfrm>
          <a:prstGeom prst="rect">
            <a:avLst/>
          </a:prstGeom>
          <a:noFill/>
        </p:spPr>
        <p:txBody>
          <a:bodyPr wrap="square" rtlCol="0">
            <a:spAutoFit/>
          </a:bodyPr>
          <a:lstStyle/>
          <a:p>
            <a:pPr>
              <a:lnSpc>
                <a:spcPct val="150000"/>
              </a:lnSpc>
            </a:pPr>
            <a:r>
              <a:rPr lang="en-US" altLang="zh-CN" sz="2400" dirty="0">
                <a:solidFill>
                  <a:schemeClr val="bg1"/>
                </a:solidFill>
              </a:rPr>
              <a:t>1.</a:t>
            </a:r>
            <a:r>
              <a:rPr lang="zh-CN" altLang="en-US" sz="2400" dirty="0">
                <a:solidFill>
                  <a:schemeClr val="bg1"/>
                </a:solidFill>
              </a:rPr>
              <a:t>选题整体分析</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选题现状描述</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选题目标概括</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8" name="矩形 1767"/>
          <p:cNvSpPr/>
          <p:nvPr/>
        </p:nvSpPr>
        <p:spPr>
          <a:xfrm>
            <a:off x="3529133" y="310334"/>
            <a:ext cx="2485929"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PURPOES</a:t>
            </a: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选题整体分析</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sp>
        <p:nvSpPr>
          <p:cNvPr id="1774" name="圆角矩形 19"/>
          <p:cNvSpPr/>
          <p:nvPr/>
        </p:nvSpPr>
        <p:spPr>
          <a:xfrm>
            <a:off x="4862681" y="2884521"/>
            <a:ext cx="2259019" cy="2236715"/>
          </a:xfrm>
          <a:prstGeom prst="ellipse">
            <a:avLst/>
          </a:prstGeom>
          <a:solidFill>
            <a:srgbClr val="157E9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nvGrpSpPr>
          <p:cNvPr id="1775" name="组合 1774"/>
          <p:cNvGrpSpPr/>
          <p:nvPr/>
        </p:nvGrpSpPr>
        <p:grpSpPr>
          <a:xfrm>
            <a:off x="5042785" y="2594954"/>
            <a:ext cx="2418483" cy="2515367"/>
            <a:chOff x="4721608" y="1835707"/>
            <a:chExt cx="1879634" cy="1954931"/>
          </a:xfrm>
          <a:solidFill>
            <a:srgbClr val="157E9F">
              <a:alpha val="39000"/>
            </a:srgbClr>
          </a:solidFill>
        </p:grpSpPr>
        <p:sp>
          <p:nvSpPr>
            <p:cNvPr id="1776" name="圆角矩形 19"/>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sp>
          <p:nvSpPr>
            <p:cNvPr id="1777" name="圆角矩形 20"/>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sp>
        <p:nvSpPr>
          <p:cNvPr id="1778" name="矩形 1777"/>
          <p:cNvSpPr/>
          <p:nvPr/>
        </p:nvSpPr>
        <p:spPr>
          <a:xfrm>
            <a:off x="5398016" y="3023611"/>
            <a:ext cx="1527435" cy="1692769"/>
          </a:xfrm>
          <a:prstGeom prst="rect">
            <a:avLst/>
          </a:prstGeom>
        </p:spPr>
        <p:txBody>
          <a:bodyPr wrap="square" lIns="91438" tIns="45719" rIns="91438" bIns="45719">
            <a:spAutoFit/>
          </a:bodyPr>
          <a:lstStyle/>
          <a:p>
            <a:pPr algn="ctr">
              <a:lnSpc>
                <a:spcPct val="130000"/>
              </a:lnSpc>
            </a:pPr>
            <a:r>
              <a:rPr lang="zh-CN" altLang="en-US" sz="4000" dirty="0">
                <a:solidFill>
                  <a:schemeClr val="bg1"/>
                </a:solidFill>
                <a:latin typeface="方正清刻本悦宋简体" panose="02000000000000000000" pitchFamily="2" charset="-122"/>
                <a:ea typeface="方正清刻本悦宋简体" panose="02000000000000000000" pitchFamily="2" charset="-122"/>
              </a:rPr>
              <a:t>整体分析</a:t>
            </a:r>
            <a:endParaRPr lang="en-US" altLang="zh-CN" sz="4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779" name="圆角矩形 1778"/>
          <p:cNvSpPr/>
          <p:nvPr/>
        </p:nvSpPr>
        <p:spPr>
          <a:xfrm rot="10800000" flipV="1">
            <a:off x="784904" y="1905739"/>
            <a:ext cx="272237" cy="276076"/>
          </a:xfrm>
          <a:prstGeom prst="roundRect">
            <a:avLst>
              <a:gd name="adj" fmla="val 5039"/>
            </a:avLst>
          </a:prstGeom>
          <a:solidFill>
            <a:srgbClr val="157E9F"/>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80" name="文本框 1779"/>
          <p:cNvSpPr txBox="1"/>
          <p:nvPr/>
        </p:nvSpPr>
        <p:spPr>
          <a:xfrm>
            <a:off x="1209269" y="1874037"/>
            <a:ext cx="1159292" cy="457819"/>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关键词 </a:t>
            </a:r>
            <a:r>
              <a:rPr lang="en-US" altLang="zh-CN" dirty="0">
                <a:solidFill>
                  <a:schemeClr val="tx2"/>
                </a:solidFill>
                <a:latin typeface="微软雅黑" panose="020B0503020204020204" pitchFamily="34" charset="-122"/>
                <a:ea typeface="微软雅黑" panose="020B0503020204020204" pitchFamily="34" charset="-122"/>
              </a:rPr>
              <a:t>A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81" name="直接连接符 1780"/>
          <p:cNvCxnSpPr/>
          <p:nvPr/>
        </p:nvCxnSpPr>
        <p:spPr>
          <a:xfrm>
            <a:off x="1297640"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82" name="矩形 1781"/>
          <p:cNvSpPr/>
          <p:nvPr/>
        </p:nvSpPr>
        <p:spPr>
          <a:xfrm>
            <a:off x="1213763" y="2320651"/>
            <a:ext cx="3532695"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783" name="圆角矩形 1782"/>
          <p:cNvSpPr/>
          <p:nvPr/>
        </p:nvSpPr>
        <p:spPr>
          <a:xfrm rot="10800000" flipV="1">
            <a:off x="784902" y="4044607"/>
            <a:ext cx="272237" cy="276076"/>
          </a:xfrm>
          <a:prstGeom prst="roundRect">
            <a:avLst>
              <a:gd name="adj" fmla="val 5039"/>
            </a:avLst>
          </a:prstGeom>
          <a:solidFill>
            <a:srgbClr val="157E9F"/>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84" name="文本框 1783"/>
          <p:cNvSpPr txBox="1"/>
          <p:nvPr/>
        </p:nvSpPr>
        <p:spPr>
          <a:xfrm>
            <a:off x="1209266" y="4012905"/>
            <a:ext cx="1140613" cy="457819"/>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关键词 </a:t>
            </a:r>
            <a:r>
              <a:rPr lang="en-US" altLang="zh-CN" dirty="0">
                <a:solidFill>
                  <a:schemeClr val="tx2"/>
                </a:solidFill>
                <a:latin typeface="微软雅黑" panose="020B0503020204020204" pitchFamily="34" charset="-122"/>
                <a:ea typeface="微软雅黑" panose="020B0503020204020204" pitchFamily="34" charset="-122"/>
              </a:rPr>
              <a:t>B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85" name="直接连接符 1784"/>
          <p:cNvCxnSpPr/>
          <p:nvPr/>
        </p:nvCxnSpPr>
        <p:spPr>
          <a:xfrm>
            <a:off x="1297637"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86" name="矩形 1785"/>
          <p:cNvSpPr/>
          <p:nvPr/>
        </p:nvSpPr>
        <p:spPr>
          <a:xfrm>
            <a:off x="1213760" y="4459517"/>
            <a:ext cx="3532696"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787" name="圆角矩形 1786"/>
          <p:cNvSpPr/>
          <p:nvPr/>
        </p:nvSpPr>
        <p:spPr>
          <a:xfrm rot="10800000" flipV="1">
            <a:off x="11083920" y="1920667"/>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88" name="文本框 1787"/>
          <p:cNvSpPr txBox="1"/>
          <p:nvPr/>
        </p:nvSpPr>
        <p:spPr>
          <a:xfrm>
            <a:off x="9679933" y="1874037"/>
            <a:ext cx="1150727" cy="457819"/>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关键词 </a:t>
            </a:r>
            <a:r>
              <a:rPr lang="en-US" altLang="zh-CN" dirty="0">
                <a:solidFill>
                  <a:schemeClr val="tx2"/>
                </a:solidFill>
                <a:latin typeface="微软雅黑" panose="020B0503020204020204" pitchFamily="34" charset="-122"/>
                <a:ea typeface="微软雅黑" panose="020B0503020204020204" pitchFamily="34" charset="-122"/>
              </a:rPr>
              <a:t>C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89" name="直接连接符 1788"/>
          <p:cNvCxnSpPr/>
          <p:nvPr/>
        </p:nvCxnSpPr>
        <p:spPr>
          <a:xfrm>
            <a:off x="8627391"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90" name="矩形 1789"/>
          <p:cNvSpPr/>
          <p:nvPr/>
        </p:nvSpPr>
        <p:spPr>
          <a:xfrm>
            <a:off x="7577498" y="2320651"/>
            <a:ext cx="3532695"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791" name="圆角矩形 1790"/>
          <p:cNvSpPr/>
          <p:nvPr/>
        </p:nvSpPr>
        <p:spPr>
          <a:xfrm rot="10800000" flipV="1">
            <a:off x="11083919" y="4059534"/>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1792" name="文本框 1791"/>
          <p:cNvSpPr txBox="1"/>
          <p:nvPr/>
        </p:nvSpPr>
        <p:spPr>
          <a:xfrm>
            <a:off x="9676303" y="4012905"/>
            <a:ext cx="1159292" cy="457819"/>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关键词 </a:t>
            </a:r>
            <a:r>
              <a:rPr lang="en-US" altLang="zh-CN" dirty="0">
                <a:solidFill>
                  <a:srgbClr val="157E9F"/>
                </a:solidFill>
                <a:latin typeface="微软雅黑" panose="020B0503020204020204" pitchFamily="34" charset="-122"/>
                <a:ea typeface="微软雅黑" panose="020B0503020204020204" pitchFamily="34" charset="-122"/>
              </a:rPr>
              <a:t>R</a:t>
            </a: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1793" name="直接连接符 1792"/>
          <p:cNvCxnSpPr/>
          <p:nvPr/>
        </p:nvCxnSpPr>
        <p:spPr>
          <a:xfrm>
            <a:off x="8627391"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94" name="矩形 1793"/>
          <p:cNvSpPr/>
          <p:nvPr/>
        </p:nvSpPr>
        <p:spPr>
          <a:xfrm>
            <a:off x="7577498" y="4459517"/>
            <a:ext cx="3532695" cy="128548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dk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766" name="矩形 1765"/>
          <p:cNvSpPr/>
          <p:nvPr/>
        </p:nvSpPr>
        <p:spPr>
          <a:xfrm>
            <a:off x="3473651" y="252859"/>
            <a:ext cx="8718351" cy="484285"/>
          </a:xfrm>
          <a:prstGeom prst="rect">
            <a:avLst/>
          </a:prstGeom>
          <a:gradFill>
            <a:gsLst>
              <a:gs pos="0">
                <a:schemeClr val="accent1">
                  <a:lumMod val="5000"/>
                  <a:lumOff val="95000"/>
                  <a:alpha val="0"/>
                </a:schemeClr>
              </a:gs>
              <a:gs pos="78000">
                <a:srgbClr val="157E9F"/>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1767" name="圆角矩形 1766"/>
          <p:cNvSpPr/>
          <p:nvPr/>
        </p:nvSpPr>
        <p:spPr>
          <a:xfrm rot="10800000" flipV="1">
            <a:off x="-5664" y="249441"/>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2</a:t>
            </a:r>
            <a:endParaRPr lang="zh-CN" altLang="en-US" sz="3600" dirty="0"/>
          </a:p>
        </p:txBody>
      </p:sp>
      <p:sp>
        <p:nvSpPr>
          <p:cNvPr id="1768" name="矩形 1767"/>
          <p:cNvSpPr/>
          <p:nvPr/>
        </p:nvSpPr>
        <p:spPr>
          <a:xfrm>
            <a:off x="3529133" y="310334"/>
            <a:ext cx="2485929" cy="369328"/>
          </a:xfrm>
          <a:prstGeom prst="rect">
            <a:avLst/>
          </a:prstGeom>
        </p:spPr>
        <p:txBody>
          <a:bodyPr wrap="none" lIns="91436" tIns="45718" rIns="91436" bIns="45718">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RESEARCH PURPOES</a:t>
            </a:r>
          </a:p>
        </p:txBody>
      </p:sp>
      <p:sp>
        <p:nvSpPr>
          <p:cNvPr id="1769" name="圆角矩形 1768"/>
          <p:cNvSpPr/>
          <p:nvPr/>
        </p:nvSpPr>
        <p:spPr>
          <a:xfrm rot="16200000" flipV="1">
            <a:off x="11457520" y="249444"/>
            <a:ext cx="484287" cy="491115"/>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0" name="Freeform 96"/>
          <p:cNvSpPr/>
          <p:nvPr/>
        </p:nvSpPr>
        <p:spPr bwMode="auto">
          <a:xfrm>
            <a:off x="11559368" y="359659"/>
            <a:ext cx="280590" cy="270687"/>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sp>
        <p:nvSpPr>
          <p:cNvPr id="1771" name="矩形 1770"/>
          <p:cNvSpPr/>
          <p:nvPr/>
        </p:nvSpPr>
        <p:spPr>
          <a:xfrm>
            <a:off x="633077" y="125666"/>
            <a:ext cx="2428870" cy="738664"/>
          </a:xfrm>
          <a:prstGeom prst="rect">
            <a:avLst/>
          </a:prstGeom>
        </p:spPr>
        <p:txBody>
          <a:bodyPr wrap="none">
            <a:spAutoFit/>
          </a:bodyPr>
          <a:lstStyle/>
          <a:p>
            <a:pPr>
              <a:lnSpc>
                <a:spcPct val="150000"/>
              </a:lnSpc>
            </a:pPr>
            <a:r>
              <a:rPr lang="en-US" altLang="zh-CN" sz="2800" dirty="0">
                <a:solidFill>
                  <a:srgbClr val="157E9F"/>
                </a:solidFill>
                <a:latin typeface="方正清刻本悦宋简体" panose="02000000000000000000" pitchFamily="2" charset="-122"/>
                <a:ea typeface="方正清刻本悦宋简体" panose="02000000000000000000" pitchFamily="2" charset="-122"/>
              </a:rPr>
              <a:t> </a:t>
            </a:r>
            <a:r>
              <a:rPr lang="zh-CN" altLang="en-US" sz="2800" dirty="0">
                <a:solidFill>
                  <a:srgbClr val="157E9F"/>
                </a:solidFill>
                <a:latin typeface="方正清刻本悦宋简体" panose="02000000000000000000" pitchFamily="2" charset="-122"/>
                <a:ea typeface="方正清刻本悦宋简体" panose="02000000000000000000" pitchFamily="2" charset="-122"/>
              </a:rPr>
              <a:t>选题现状描述</a:t>
            </a:r>
            <a:endParaRPr lang="en-US" altLang="zh-CN" sz="2800" dirty="0">
              <a:solidFill>
                <a:srgbClr val="157E9F"/>
              </a:solidFill>
              <a:latin typeface="方正清刻本悦宋简体" panose="02000000000000000000" pitchFamily="2" charset="-122"/>
              <a:ea typeface="方正清刻本悦宋简体" panose="02000000000000000000" pitchFamily="2" charset="-122"/>
            </a:endParaRPr>
          </a:p>
        </p:txBody>
      </p:sp>
      <p:grpSp>
        <p:nvGrpSpPr>
          <p:cNvPr id="61" name="组合 60"/>
          <p:cNvGrpSpPr/>
          <p:nvPr/>
        </p:nvGrpSpPr>
        <p:grpSpPr>
          <a:xfrm>
            <a:off x="1263751" y="2101863"/>
            <a:ext cx="1755700" cy="1890765"/>
            <a:chOff x="4925753" y="1651222"/>
            <a:chExt cx="1755700" cy="1890765"/>
          </a:xfrm>
          <a:solidFill>
            <a:srgbClr val="157E9F"/>
          </a:solidFill>
        </p:grpSpPr>
        <p:sp>
          <p:nvSpPr>
            <p:cNvPr id="62" name="圆角矩形 61"/>
            <p:cNvSpPr/>
            <p:nvPr/>
          </p:nvSpPr>
          <p:spPr>
            <a:xfrm>
              <a:off x="4925753" y="1803623"/>
              <a:ext cx="1755699" cy="1738364"/>
            </a:xfrm>
            <a:prstGeom prst="roundRect">
              <a:avLst>
                <a:gd name="adj" fmla="val 4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sp>
          <p:nvSpPr>
            <p:cNvPr id="63" name="圆角矩形 62"/>
            <p:cNvSpPr/>
            <p:nvPr/>
          </p:nvSpPr>
          <p:spPr>
            <a:xfrm>
              <a:off x="4925754" y="1651222"/>
              <a:ext cx="1755699" cy="1738364"/>
            </a:xfrm>
            <a:prstGeom prst="roundRect">
              <a:avLst>
                <a:gd name="adj" fmla="val 4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4000" dirty="0">
                  <a:latin typeface="方正清刻本悦宋简体" panose="02000000000000000000" pitchFamily="2" charset="-122"/>
                  <a:ea typeface="方正清刻本悦宋简体" panose="02000000000000000000" pitchFamily="2" charset="-122"/>
                </a:rPr>
                <a:t>现状</a:t>
              </a:r>
              <a:endParaRPr lang="en-US" altLang="zh-CN" sz="4000" dirty="0">
                <a:latin typeface="方正清刻本悦宋简体" panose="02000000000000000000" pitchFamily="2" charset="-122"/>
                <a:ea typeface="方正清刻本悦宋简体" panose="02000000000000000000" pitchFamily="2" charset="-122"/>
              </a:endParaRPr>
            </a:p>
            <a:p>
              <a:pPr algn="ctr">
                <a:lnSpc>
                  <a:spcPct val="130000"/>
                </a:lnSpc>
              </a:pPr>
              <a:r>
                <a:rPr lang="zh-CN" altLang="en-US" sz="4000" dirty="0">
                  <a:latin typeface="方正清刻本悦宋简体" panose="02000000000000000000" pitchFamily="2" charset="-122"/>
                  <a:ea typeface="方正清刻本悦宋简体" panose="02000000000000000000" pitchFamily="2" charset="-122"/>
                </a:rPr>
                <a:t>概述</a:t>
              </a:r>
            </a:p>
          </p:txBody>
        </p:sp>
      </p:grpSp>
      <p:sp>
        <p:nvSpPr>
          <p:cNvPr id="64" name="文本框 63"/>
          <p:cNvSpPr txBox="1"/>
          <p:nvPr/>
        </p:nvSpPr>
        <p:spPr>
          <a:xfrm>
            <a:off x="3686389" y="2256567"/>
            <a:ext cx="2234907" cy="572464"/>
          </a:xfrm>
          <a:prstGeom prst="rect">
            <a:avLst/>
          </a:prstGeom>
          <a:noFill/>
        </p:spPr>
        <p:txBody>
          <a:bodyPr wrap="none" lIns="91436" tIns="45718" rIns="91436" bIns="45718" rtlCol="0">
            <a:spAutoFit/>
          </a:bodyPr>
          <a:lstStyle/>
          <a:p>
            <a:pPr>
              <a:lnSpc>
                <a:spcPct val="130000"/>
              </a:lnSpc>
            </a:pPr>
            <a:r>
              <a:rPr lang="zh-CN" altLang="en-US" sz="2400" dirty="0">
                <a:solidFill>
                  <a:schemeClr val="tx2"/>
                </a:solidFill>
                <a:latin typeface="微软雅黑" panose="020B0503020204020204" pitchFamily="34" charset="-122"/>
                <a:ea typeface="微软雅黑" panose="020B0503020204020204" pitchFamily="34" charset="-122"/>
              </a:rPr>
              <a:t>关键词 </a:t>
            </a:r>
            <a:r>
              <a:rPr lang="en-US" altLang="zh-CN" sz="2400" dirty="0">
                <a:solidFill>
                  <a:schemeClr val="tx2"/>
                </a:solidFill>
                <a:latin typeface="微软雅黑" panose="020B0503020204020204" pitchFamily="34" charset="-122"/>
                <a:ea typeface="微软雅黑" panose="020B0503020204020204" pitchFamily="34" charset="-122"/>
              </a:rPr>
              <a:t>A ,B , C</a:t>
            </a:r>
            <a:endParaRPr lang="zh-CN" altLang="en-US" sz="2400" dirty="0">
              <a:solidFill>
                <a:schemeClr val="tx2"/>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3784930" y="2722077"/>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3784930" y="2857070"/>
            <a:ext cx="7340412" cy="1241583"/>
          </a:xfrm>
          <a:prstGeom prst="roundRect">
            <a:avLst>
              <a:gd name="adj" fmla="val 3819"/>
            </a:avLst>
          </a:prstGeom>
          <a:solidFill>
            <a:srgbClr val="157E9F">
              <a:alpha val="80000"/>
            </a:srgbClr>
          </a:solidFill>
        </p:spPr>
        <p:txBody>
          <a:bodyPr wrap="square" lIns="91436" tIns="45718" rIns="91436" bIns="45718">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rot="10800000" flipV="1">
            <a:off x="1188792" y="4832979"/>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68" name="文本框 67"/>
          <p:cNvSpPr txBox="1"/>
          <p:nvPr/>
        </p:nvSpPr>
        <p:spPr>
          <a:xfrm>
            <a:off x="1613156" y="4801278"/>
            <a:ext cx="1011811" cy="363174"/>
          </a:xfrm>
          <a:prstGeom prst="rect">
            <a:avLst/>
          </a:prstGeom>
          <a:noFill/>
        </p:spPr>
        <p:txBody>
          <a:bodyPr wrap="none" lIns="91438" tIns="45719" rIns="91438" bIns="45719"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关键词 </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 </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1701528"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617651" y="524789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1" name="圆角矩形 70"/>
          <p:cNvSpPr/>
          <p:nvPr/>
        </p:nvSpPr>
        <p:spPr>
          <a:xfrm rot="10800000" flipV="1">
            <a:off x="4803844" y="4832979"/>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72" name="文本框 71"/>
          <p:cNvSpPr txBox="1"/>
          <p:nvPr/>
        </p:nvSpPr>
        <p:spPr>
          <a:xfrm>
            <a:off x="5228209" y="4801278"/>
            <a:ext cx="939677" cy="363174"/>
          </a:xfrm>
          <a:prstGeom prst="rect">
            <a:avLst/>
          </a:prstGeom>
          <a:noFill/>
        </p:spPr>
        <p:txBody>
          <a:bodyPr wrap="none" lIns="91438" tIns="45719" rIns="91438" bIns="45719"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关键词 </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5316580"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232703" y="524789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5" name="圆角矩形 74"/>
          <p:cNvSpPr/>
          <p:nvPr/>
        </p:nvSpPr>
        <p:spPr>
          <a:xfrm rot="10800000" flipV="1">
            <a:off x="8418896" y="4832979"/>
            <a:ext cx="272237" cy="276076"/>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76" name="文本框 75"/>
          <p:cNvSpPr txBox="1"/>
          <p:nvPr/>
        </p:nvSpPr>
        <p:spPr>
          <a:xfrm>
            <a:off x="8843261" y="4801278"/>
            <a:ext cx="947691" cy="363174"/>
          </a:xfrm>
          <a:prstGeom prst="rect">
            <a:avLst/>
          </a:prstGeom>
          <a:noFill/>
        </p:spPr>
        <p:txBody>
          <a:bodyPr wrap="none" lIns="91438" tIns="45719" rIns="91438" bIns="45719"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关键词 </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8931632"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8847755" y="5247890"/>
            <a:ext cx="2397220" cy="1314207"/>
          </a:xfrm>
          <a:prstGeom prst="rect">
            <a:avLst/>
          </a:prstGeom>
        </p:spPr>
        <p:txBody>
          <a:bodyPr wrap="square" lIns="91438" tIns="45719" rIns="91438" bIns="45719">
            <a:spAutoFit/>
          </a:bodyPr>
          <a:lstStyle/>
          <a:p>
            <a:pPr>
              <a:lnSpc>
                <a:spcPct val="130000"/>
              </a:lnSpc>
            </a:pPr>
            <a:r>
              <a:rPr lang="zh-CN" altLang="en-US" sz="1200" dirty="0">
                <a:solidFill>
                  <a:schemeClr val="bg2">
                    <a:lumMod val="50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2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2259</Words>
  <Application>Microsoft Office PowerPoint</Application>
  <PresentationFormat>宽屏</PresentationFormat>
  <Paragraphs>262</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方正清刻本悦宋简体</vt:lpstr>
      <vt:lpstr>宋体</vt:lpstr>
      <vt:lpstr>微软雅黑</vt:lpstr>
      <vt:lpstr>Arial</vt:lpstr>
      <vt:lpstr>Calibri</vt:lpstr>
      <vt:lpstr>Calibri Light</vt:lpstr>
      <vt:lpstr>Century Gothic</vt:lpstr>
      <vt:lpstr>Eras Light ITC</vt:lpstr>
      <vt:lpstr>Segoe UI Light</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天 下</cp:lastModifiedBy>
  <cp:revision>78</cp:revision>
  <dcterms:created xsi:type="dcterms:W3CDTF">2015-07-31T01:43:00Z</dcterms:created>
  <dcterms:modified xsi:type="dcterms:W3CDTF">2021-01-05T23:08:45Z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