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9" r:id="rId4"/>
    <p:sldId id="262" r:id="rId5"/>
    <p:sldId id="260" r:id="rId6"/>
    <p:sldId id="261" r:id="rId7"/>
    <p:sldId id="263" r:id="rId8"/>
    <p:sldId id="264" r:id="rId9"/>
    <p:sldId id="265" r:id="rId10"/>
    <p:sldId id="266" r:id="rId11"/>
    <p:sldId id="280" r:id="rId12"/>
    <p:sldId id="267" r:id="rId13"/>
    <p:sldId id="268" r:id="rId14"/>
    <p:sldId id="269" r:id="rId15"/>
    <p:sldId id="270" r:id="rId16"/>
    <p:sldId id="281" r:id="rId17"/>
    <p:sldId id="271" r:id="rId18"/>
    <p:sldId id="272" r:id="rId19"/>
    <p:sldId id="273" r:id="rId20"/>
    <p:sldId id="274" r:id="rId21"/>
    <p:sldId id="282" r:id="rId22"/>
    <p:sldId id="275" r:id="rId23"/>
    <p:sldId id="276" r:id="rId24"/>
    <p:sldId id="277" r:id="rId25"/>
    <p:sldId id="278"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111" d="100"/>
          <a:sy n="111"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F5F9FF8-939F-401C-9892-1997D7A9135B}"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t>‹#›</a:t>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t>2021/1/6</a:t>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t>‹#›</a:t>
            </a:fld>
            <a:endParaRPr lang="zh-CN" altLang="en-US"/>
          </a:p>
        </p:txBody>
      </p:sp>
      <p:pic>
        <p:nvPicPr>
          <p:cNvPr id="11" name="图片 1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手绘论文答辩模板</a:t>
            </a: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1859280" cy="1106805"/>
          </a:xfrm>
          <a:prstGeom prst="rect">
            <a:avLst/>
          </a:prstGeom>
          <a:noFill/>
        </p:spPr>
        <p:txBody>
          <a:bodyPr wrap="none" rtlCol="0">
            <a:spAutoFit/>
          </a:bodyPr>
          <a:lstStyle/>
          <a:p>
            <a:r>
              <a:rPr lang="en-US" altLang="zh-CN" sz="6600" dirty="0">
                <a:solidFill>
                  <a:schemeClr val="tx1">
                    <a:lumMod val="65000"/>
                    <a:lumOff val="35000"/>
                  </a:schemeClr>
                </a:solidFill>
                <a:latin typeface="方正喵呜体" panose="02010600010101010101" pitchFamily="2" charset="-122"/>
                <a:ea typeface="方正喵呜体" panose="02010600010101010101" pitchFamily="2" charset="-122"/>
              </a:rPr>
              <a:t>2020</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研究意义</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一季度</a:t>
            </a: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二季度</a:t>
            </a: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四季度</a:t>
            </a: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论文概述</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6"/>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34"/>
          <p:cNvSpPr>
            <a:spLocks noEditPoints="1"/>
          </p:cNvSpPr>
          <p:nvPr/>
        </p:nvSpPr>
        <p:spPr bwMode="auto">
          <a:xfrm>
            <a:off x="10855607" y="123352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9" name="任意多边形 18"/>
          <p:cNvSpPr/>
          <p:nvPr/>
        </p:nvSpPr>
        <p:spPr>
          <a:xfrm>
            <a:off x="6811194" y="141570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347642" y="115409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1.</a:t>
            </a:r>
            <a:r>
              <a:rPr lang="zh-CN" altLang="en-US" sz="2800" dirty="0">
                <a:latin typeface="方正静蕾简体" panose="02000000000000000000" pitchFamily="2" charset="-122"/>
                <a:ea typeface="方正静蕾简体" panose="02000000000000000000" pitchFamily="2" charset="-122"/>
              </a:rPr>
              <a:t>研究背景</a:t>
            </a:r>
          </a:p>
        </p:txBody>
      </p:sp>
      <p:sp>
        <p:nvSpPr>
          <p:cNvPr id="21" name="Freeform 34"/>
          <p:cNvSpPr>
            <a:spLocks noEditPoints="1"/>
          </p:cNvSpPr>
          <p:nvPr/>
        </p:nvSpPr>
        <p:spPr bwMode="auto">
          <a:xfrm>
            <a:off x="10886644" y="2662786"/>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2" name="任意多边形 21"/>
          <p:cNvSpPr/>
          <p:nvPr/>
        </p:nvSpPr>
        <p:spPr>
          <a:xfrm>
            <a:off x="6842231" y="2844962"/>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378679" y="2583352"/>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2.</a:t>
            </a:r>
            <a:r>
              <a:rPr lang="zh-CN" altLang="en-US" sz="2800" dirty="0">
                <a:latin typeface="方正静蕾简体" panose="02000000000000000000" pitchFamily="2" charset="-122"/>
                <a:ea typeface="方正静蕾简体" panose="02000000000000000000" pitchFamily="2" charset="-122"/>
              </a:rPr>
              <a:t>研究意义</a:t>
            </a:r>
          </a:p>
        </p:txBody>
      </p:sp>
      <p:sp>
        <p:nvSpPr>
          <p:cNvPr id="24" name="Freeform 34"/>
          <p:cNvSpPr>
            <a:spLocks noEditPoints="1"/>
          </p:cNvSpPr>
          <p:nvPr/>
        </p:nvSpPr>
        <p:spPr bwMode="auto">
          <a:xfrm>
            <a:off x="10875655" y="4081421"/>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5" name="任意多边形 24"/>
          <p:cNvSpPr/>
          <p:nvPr/>
        </p:nvSpPr>
        <p:spPr>
          <a:xfrm>
            <a:off x="6831242" y="4263597"/>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367690" y="4001987"/>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3.</a:t>
            </a:r>
            <a:r>
              <a:rPr lang="zh-CN" altLang="en-US" sz="2800" dirty="0">
                <a:latin typeface="方正静蕾简体" panose="02000000000000000000" pitchFamily="2" charset="-122"/>
                <a:ea typeface="方正静蕾简体" panose="02000000000000000000" pitchFamily="2" charset="-122"/>
              </a:rPr>
              <a:t>论文概述</a:t>
            </a:r>
          </a:p>
        </p:txBody>
      </p:sp>
      <p:sp>
        <p:nvSpPr>
          <p:cNvPr id="27" name="Freeform 34"/>
          <p:cNvSpPr>
            <a:spLocks noEditPoints="1"/>
          </p:cNvSpPr>
          <p:nvPr/>
        </p:nvSpPr>
        <p:spPr bwMode="auto">
          <a:xfrm>
            <a:off x="10867879" y="5563913"/>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28" name="任意多边形 27"/>
          <p:cNvSpPr/>
          <p:nvPr/>
        </p:nvSpPr>
        <p:spPr>
          <a:xfrm>
            <a:off x="6823466" y="5746089"/>
            <a:ext cx="3975213"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7359914" y="5484479"/>
            <a:ext cx="3134775" cy="523220"/>
          </a:xfrm>
          <a:prstGeom prst="rect">
            <a:avLst/>
          </a:prstGeom>
          <a:noFill/>
        </p:spPr>
        <p:txBody>
          <a:bodyPr wrap="square" rtlCol="0">
            <a:spAutoFit/>
          </a:bodyPr>
          <a:lstStyle/>
          <a:p>
            <a:pPr algn="dist"/>
            <a:r>
              <a:rPr lang="en-US" altLang="zh-CN" sz="2800" dirty="0">
                <a:latin typeface="方正静蕾简体" panose="02000000000000000000" pitchFamily="2" charset="-122"/>
                <a:ea typeface="方正静蕾简体" panose="02000000000000000000" pitchFamily="2" charset="-122"/>
              </a:rPr>
              <a:t>4.</a:t>
            </a:r>
            <a:r>
              <a:rPr lang="zh-CN" altLang="en-US" sz="2800" dirty="0">
                <a:latin typeface="方正静蕾简体" panose="02000000000000000000" pitchFamily="2" charset="-122"/>
                <a:ea typeface="方正静蕾简体" panose="02000000000000000000" pitchFamily="2" charset="-122"/>
              </a:rPr>
              <a:t>结   论</a:t>
            </a:r>
          </a:p>
        </p:txBody>
      </p:sp>
      <p:sp>
        <p:nvSpPr>
          <p:cNvPr id="30" name="Freeform 197"/>
          <p:cNvSpPr>
            <a:spLocks noEditPoints="1"/>
          </p:cNvSpPr>
          <p:nvPr/>
        </p:nvSpPr>
        <p:spPr bwMode="auto">
          <a:xfrm>
            <a:off x="887920" y="2355307"/>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1390055" y="3388063"/>
            <a:ext cx="3612251" cy="1107996"/>
          </a:xfrm>
          <a:prstGeom prst="rect">
            <a:avLst/>
          </a:prstGeom>
          <a:noFill/>
        </p:spPr>
        <p:txBody>
          <a:bodyPr wrap="square" rtlCol="0">
            <a:spAutoFit/>
          </a:bodyPr>
          <a:lstStyle/>
          <a:p>
            <a:r>
              <a:rPr lang="zh-CN" altLang="en-US" sz="6600" dirty="0">
                <a:solidFill>
                  <a:srgbClr val="2E2E2E"/>
                </a:solidFill>
                <a:latin typeface="华文隶书" panose="02010800040101010101" pitchFamily="2" charset="-122"/>
                <a:ea typeface="华文隶书" panose="02010800040101010101" pitchFamily="2" charset="-122"/>
              </a:rPr>
              <a:t>目 录</a:t>
            </a:r>
            <a:r>
              <a:rPr lang="en-US" altLang="zh-CN" sz="2400" b="1" dirty="0">
                <a:solidFill>
                  <a:srgbClr val="2E2E2E"/>
                </a:solidFill>
                <a:latin typeface="华文隶书" panose="02010800040101010101" pitchFamily="2" charset="-122"/>
                <a:ea typeface="华文隶书" panose="02010800040101010101" pitchFamily="2" charset="-122"/>
              </a:rPr>
              <a:t>/contents</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6749032" y="2068276"/>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2" name="Group 4"/>
          <p:cNvGrpSpPr>
            <a:grpSpLocks noChangeAspect="1"/>
          </p:cNvGrpSpPr>
          <p:nvPr/>
        </p:nvGrpSpPr>
        <p:grpSpPr bwMode="auto">
          <a:xfrm flipV="1">
            <a:off x="6762042" y="3493040"/>
            <a:ext cx="739929" cy="763583"/>
            <a:chOff x="1308" y="1009"/>
            <a:chExt cx="1001" cy="1033"/>
          </a:xfrm>
        </p:grpSpPr>
        <p:sp>
          <p:nvSpPr>
            <p:cNvPr id="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52" name="Group 4"/>
          <p:cNvGrpSpPr>
            <a:grpSpLocks noChangeAspect="1"/>
          </p:cNvGrpSpPr>
          <p:nvPr/>
        </p:nvGrpSpPr>
        <p:grpSpPr bwMode="auto">
          <a:xfrm flipV="1">
            <a:off x="6709276" y="644123"/>
            <a:ext cx="739929" cy="763583"/>
            <a:chOff x="1308" y="1009"/>
            <a:chExt cx="1001" cy="1033"/>
          </a:xfrm>
        </p:grpSpPr>
        <p:sp>
          <p:nvSpPr>
            <p:cNvPr id="5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62" name="Group 4"/>
          <p:cNvGrpSpPr>
            <a:grpSpLocks noChangeAspect="1"/>
          </p:cNvGrpSpPr>
          <p:nvPr/>
        </p:nvGrpSpPr>
        <p:grpSpPr bwMode="auto">
          <a:xfrm flipV="1">
            <a:off x="6762042" y="4984508"/>
            <a:ext cx="732153" cy="755559"/>
            <a:chOff x="1308" y="1009"/>
            <a:chExt cx="1001" cy="1033"/>
          </a:xfrm>
        </p:grpSpPr>
        <p:sp>
          <p:nvSpPr>
            <p:cNvPr id="6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0-#ppt_w/2"/>
                                          </p:val>
                                        </p:tav>
                                        <p:tav tm="100000">
                                          <p:val>
                                            <p:strVal val="#ppt_x"/>
                                          </p:val>
                                        </p:tav>
                                      </p:tavLst>
                                    </p:anim>
                                    <p:anim calcmode="lin" valueType="num">
                                      <p:cBhvr additive="base">
                                        <p:cTn id="32" dur="10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2" presetClass="entr" presetSubtype="8" fill="hold" grpId="0" nodeType="with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par>
                                <p:cTn id="40" presetID="22" presetClass="entr" presetSubtype="8" fill="hold" grpId="0" nodeType="with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par>
                                <p:cTn id="43" presetID="22" presetClass="entr" presetSubtype="8" fill="hold" grpId="0" nodeType="withEffect">
                                  <p:stCondLst>
                                    <p:cond delay="50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par>
                                <p:cTn id="46" presetID="22" presetClass="entr" presetSubtype="8" fill="hold" grpId="0" nodeType="withEffect">
                                  <p:stCondLst>
                                    <p:cond delay="5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25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50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nodeType="withEffect">
                                  <p:stCondLst>
                                    <p:cond delay="75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1000" fill="hold"/>
                                        <p:tgtEl>
                                          <p:spTgt spid="20"/>
                                        </p:tgtEl>
                                        <p:attrNameLst>
                                          <p:attrName>ppt_w</p:attrName>
                                        </p:attrNameLst>
                                      </p:cBhvr>
                                      <p:tavLst>
                                        <p:tav tm="0">
                                          <p:val>
                                            <p:strVal val="#ppt_w+.3"/>
                                          </p:val>
                                        </p:tav>
                                        <p:tav tm="100000">
                                          <p:val>
                                            <p:strVal val="#ppt_w"/>
                                          </p:val>
                                        </p:tav>
                                      </p:tavLst>
                                    </p:anim>
                                    <p:anim calcmode="lin" valueType="num">
                                      <p:cBhvr>
                                        <p:cTn id="66" dur="1000" fill="hold"/>
                                        <p:tgtEl>
                                          <p:spTgt spid="20"/>
                                        </p:tgtEl>
                                        <p:attrNameLst>
                                          <p:attrName>ppt_h</p:attrName>
                                        </p:attrNameLst>
                                      </p:cBhvr>
                                      <p:tavLst>
                                        <p:tav tm="0">
                                          <p:val>
                                            <p:strVal val="#ppt_h"/>
                                          </p:val>
                                        </p:tav>
                                        <p:tav tm="100000">
                                          <p:val>
                                            <p:strVal val="#ppt_h"/>
                                          </p:val>
                                        </p:tav>
                                      </p:tavLst>
                                    </p:anim>
                                    <p:animEffect transition="in" filter="fade">
                                      <p:cBhvr>
                                        <p:cTn id="67" dur="1000"/>
                                        <p:tgtEl>
                                          <p:spTgt spid="20"/>
                                        </p:tgtEl>
                                      </p:cBhvr>
                                    </p:animEffect>
                                  </p:childTnLst>
                                </p:cTn>
                              </p:par>
                              <p:par>
                                <p:cTn id="68" presetID="50" presetClass="entr" presetSubtype="0" decel="100000" fill="hold" grpId="0"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p:cTn id="70" dur="1000" fill="hold"/>
                                        <p:tgtEl>
                                          <p:spTgt spid="23"/>
                                        </p:tgtEl>
                                        <p:attrNameLst>
                                          <p:attrName>ppt_w</p:attrName>
                                        </p:attrNameLst>
                                      </p:cBhvr>
                                      <p:tavLst>
                                        <p:tav tm="0">
                                          <p:val>
                                            <p:strVal val="#ppt_w+.3"/>
                                          </p:val>
                                        </p:tav>
                                        <p:tav tm="100000">
                                          <p:val>
                                            <p:strVal val="#ppt_w"/>
                                          </p:val>
                                        </p:tav>
                                      </p:tavLst>
                                    </p:anim>
                                    <p:anim calcmode="lin" valueType="num">
                                      <p:cBhvr>
                                        <p:cTn id="71" dur="1000" fill="hold"/>
                                        <p:tgtEl>
                                          <p:spTgt spid="23"/>
                                        </p:tgtEl>
                                        <p:attrNameLst>
                                          <p:attrName>ppt_h</p:attrName>
                                        </p:attrNameLst>
                                      </p:cBhvr>
                                      <p:tavLst>
                                        <p:tav tm="0">
                                          <p:val>
                                            <p:strVal val="#ppt_h"/>
                                          </p:val>
                                        </p:tav>
                                        <p:tav tm="100000">
                                          <p:val>
                                            <p:strVal val="#ppt_h"/>
                                          </p:val>
                                        </p:tav>
                                      </p:tavLst>
                                    </p:anim>
                                    <p:animEffect transition="in" filter="fade">
                                      <p:cBhvr>
                                        <p:cTn id="72" dur="1000"/>
                                        <p:tgtEl>
                                          <p:spTgt spid="23"/>
                                        </p:tgtEl>
                                      </p:cBhvr>
                                    </p:animEffect>
                                  </p:childTnLst>
                                </p:cTn>
                              </p:par>
                              <p:par>
                                <p:cTn id="73" presetID="50" presetClass="entr" presetSubtype="0" decel="100000" fill="hold" grpId="0" nodeType="withEffect">
                                  <p:stCondLst>
                                    <p:cond delay="500"/>
                                  </p:stCondLst>
                                  <p:childTnLst>
                                    <p:set>
                                      <p:cBhvr>
                                        <p:cTn id="74" dur="1" fill="hold">
                                          <p:stCondLst>
                                            <p:cond delay="0"/>
                                          </p:stCondLst>
                                        </p:cTn>
                                        <p:tgtEl>
                                          <p:spTgt spid="26"/>
                                        </p:tgtEl>
                                        <p:attrNameLst>
                                          <p:attrName>style.visibility</p:attrName>
                                        </p:attrNameLst>
                                      </p:cBhvr>
                                      <p:to>
                                        <p:strVal val="visible"/>
                                      </p:to>
                                    </p:set>
                                    <p:anim calcmode="lin" valueType="num">
                                      <p:cBhvr>
                                        <p:cTn id="75" dur="1000" fill="hold"/>
                                        <p:tgtEl>
                                          <p:spTgt spid="26"/>
                                        </p:tgtEl>
                                        <p:attrNameLst>
                                          <p:attrName>ppt_w</p:attrName>
                                        </p:attrNameLst>
                                      </p:cBhvr>
                                      <p:tavLst>
                                        <p:tav tm="0">
                                          <p:val>
                                            <p:strVal val="#ppt_w+.3"/>
                                          </p:val>
                                        </p:tav>
                                        <p:tav tm="100000">
                                          <p:val>
                                            <p:strVal val="#ppt_w"/>
                                          </p:val>
                                        </p:tav>
                                      </p:tavLst>
                                    </p:anim>
                                    <p:anim calcmode="lin" valueType="num">
                                      <p:cBhvr>
                                        <p:cTn id="76" dur="1000" fill="hold"/>
                                        <p:tgtEl>
                                          <p:spTgt spid="26"/>
                                        </p:tgtEl>
                                        <p:attrNameLst>
                                          <p:attrName>ppt_h</p:attrName>
                                        </p:attrNameLst>
                                      </p:cBhvr>
                                      <p:tavLst>
                                        <p:tav tm="0">
                                          <p:val>
                                            <p:strVal val="#ppt_h"/>
                                          </p:val>
                                        </p:tav>
                                        <p:tav tm="100000">
                                          <p:val>
                                            <p:strVal val="#ppt_h"/>
                                          </p:val>
                                        </p:tav>
                                      </p:tavLst>
                                    </p:anim>
                                    <p:animEffect transition="in" filter="fade">
                                      <p:cBhvr>
                                        <p:cTn id="77" dur="1000"/>
                                        <p:tgtEl>
                                          <p:spTgt spid="26"/>
                                        </p:tgtEl>
                                      </p:cBhvr>
                                    </p:animEffect>
                                  </p:childTnLst>
                                </p:cTn>
                              </p:par>
                              <p:par>
                                <p:cTn id="78" presetID="50" presetClass="entr" presetSubtype="0" decel="10000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 calcmode="lin" valueType="num">
                                      <p:cBhvr>
                                        <p:cTn id="80" dur="1000" fill="hold"/>
                                        <p:tgtEl>
                                          <p:spTgt spid="29"/>
                                        </p:tgtEl>
                                        <p:attrNameLst>
                                          <p:attrName>ppt_w</p:attrName>
                                        </p:attrNameLst>
                                      </p:cBhvr>
                                      <p:tavLst>
                                        <p:tav tm="0">
                                          <p:val>
                                            <p:strVal val="#ppt_w+.3"/>
                                          </p:val>
                                        </p:tav>
                                        <p:tav tm="100000">
                                          <p:val>
                                            <p:strVal val="#ppt_w"/>
                                          </p:val>
                                        </p:tav>
                                      </p:tavLst>
                                    </p:anim>
                                    <p:anim calcmode="lin" valueType="num">
                                      <p:cBhvr>
                                        <p:cTn id="81" dur="1000" fill="hold"/>
                                        <p:tgtEl>
                                          <p:spTgt spid="29"/>
                                        </p:tgtEl>
                                        <p:attrNameLst>
                                          <p:attrName>ppt_h</p:attrName>
                                        </p:attrNameLst>
                                      </p:cBhvr>
                                      <p:tavLst>
                                        <p:tav tm="0">
                                          <p:val>
                                            <p:strVal val="#ppt_h"/>
                                          </p:val>
                                        </p:tav>
                                        <p:tav tm="100000">
                                          <p:val>
                                            <p:strVal val="#ppt_h"/>
                                          </p:val>
                                        </p:tav>
                                      </p:tavLst>
                                    </p:anim>
                                    <p:animEffect transition="in" filter="fade">
                                      <p:cBhvr>
                                        <p:cTn id="8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p:bldP spid="21" grpId="0" animBg="1"/>
      <p:bldP spid="22" grpId="0" animBg="1"/>
      <p:bldP spid="23" grpId="0"/>
      <p:bldP spid="24" grpId="0" animBg="1"/>
      <p:bldP spid="25" grpId="0" animBg="1"/>
      <p:bldP spid="26" grpId="0"/>
      <p:bldP spid="27" grpId="0" animBg="1"/>
      <p:bldP spid="28" grpId="0" animBg="1"/>
      <p:bldP spid="29" grpId="0"/>
      <p:bldP spid="30"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bwMode="auto">
              <a:xfrm>
                <a:off x="3930651" y="1852613"/>
                <a:ext cx="2878138" cy="1058862"/>
                <a:chOff x="2476" y="1167"/>
                <a:chExt cx="1813" cy="667"/>
              </a:xfrm>
            </p:grpSpPr>
            <p:sp>
              <p:nvSpPr>
                <p:cNvPr id="174"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bwMode="auto">
              <a:xfrm>
                <a:off x="3930651" y="1852613"/>
                <a:ext cx="2878138" cy="1058862"/>
                <a:chOff x="2476" y="1167"/>
                <a:chExt cx="1813" cy="667"/>
              </a:xfrm>
            </p:grpSpPr>
            <p:sp>
              <p:nvSpPr>
                <p:cNvPr id="5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8"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bwMode="auto">
              <a:xfrm>
                <a:off x="3930651" y="1852613"/>
                <a:ext cx="2878138" cy="1058862"/>
                <a:chOff x="2476" y="1167"/>
                <a:chExt cx="1813" cy="667"/>
              </a:xfrm>
            </p:grpSpPr>
            <p:sp>
              <p:nvSpPr>
                <p:cNvPr id="8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结论</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vert="horz" wrap="square" lIns="121920" tIns="60960" rIns="121920" bIns="60960" numCol="1" anchor="t" anchorCtr="0" compatLnSpc="1"/>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392F2F"/>
                  </a:solidFill>
                  <a:ea typeface="微软雅黑" panose="020B0503020204020204" pitchFamily="34" charset="-122"/>
                </a:rPr>
                <a:t>此处添加文本标题</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3930736" y="3328931"/>
            <a:ext cx="3877985" cy="646331"/>
          </a:xfrm>
          <a:prstGeom prst="rect">
            <a:avLst/>
          </a:prstGeom>
          <a:noFill/>
        </p:spPr>
        <p:txBody>
          <a:bodyPr wrap="none" rtlCol="0">
            <a:spAutoFit/>
          </a:bodyPr>
          <a:lstStyle/>
          <a:p>
            <a:r>
              <a:rPr lang="zh-CN" altLang="en-US" sz="3600" dirty="0">
                <a:solidFill>
                  <a:schemeClr val="tx1">
                    <a:lumMod val="65000"/>
                    <a:lumOff val="35000"/>
                  </a:schemeClr>
                </a:solidFill>
                <a:latin typeface="幼圆" panose="02010509060101010101" pitchFamily="49" charset="-122"/>
                <a:ea typeface="幼圆" panose="02010509060101010101" pitchFamily="49" charset="-122"/>
              </a:rPr>
              <a:t>感谢在座各位聆听</a:t>
            </a:r>
          </a:p>
        </p:txBody>
      </p:sp>
      <p:sp>
        <p:nvSpPr>
          <p:cNvPr id="7" name="文本框 6"/>
          <p:cNvSpPr txBox="1"/>
          <p:nvPr/>
        </p:nvSpPr>
        <p:spPr>
          <a:xfrm>
            <a:off x="4038842" y="3975262"/>
            <a:ext cx="3661772" cy="369332"/>
          </a:xfrm>
          <a:prstGeom prst="rect">
            <a:avLst/>
          </a:prstGeom>
          <a:noFill/>
        </p:spPr>
        <p:txBody>
          <a:bodyPr wrap="none" rtlCol="0">
            <a:spAutoFit/>
          </a:bodyPr>
          <a:lstStyle/>
          <a:p>
            <a:r>
              <a:rPr lang="en-US" altLang="zh-CN" dirty="0">
                <a:solidFill>
                  <a:schemeClr val="tx1">
                    <a:lumMod val="65000"/>
                    <a:lumOff val="35000"/>
                  </a:schemeClr>
                </a:solidFill>
                <a:latin typeface="方正喵呜体" panose="02010600010101010101" pitchFamily="2" charset="-122"/>
                <a:ea typeface="方正喵呜体" panose="02010600010101010101" pitchFamily="2" charset="-122"/>
              </a:rPr>
              <a:t>CONSECTETUR ADIPISICING ELIT</a:t>
            </a:r>
            <a:endParaRPr lang="zh-CN" altLang="en-US"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8" name="文本框 7"/>
          <p:cNvSpPr txBox="1"/>
          <p:nvPr/>
        </p:nvSpPr>
        <p:spPr>
          <a:xfrm>
            <a:off x="4809183" y="2220935"/>
            <a:ext cx="1859280" cy="1106805"/>
          </a:xfrm>
          <a:prstGeom prst="rect">
            <a:avLst/>
          </a:prstGeom>
          <a:noFill/>
        </p:spPr>
        <p:txBody>
          <a:bodyPr wrap="none" rtlCol="0">
            <a:spAutoFit/>
          </a:bodyPr>
          <a:lstStyle/>
          <a:p>
            <a:r>
              <a:rPr lang="en-US" altLang="zh-CN" sz="6600" dirty="0">
                <a:solidFill>
                  <a:schemeClr val="tx1">
                    <a:lumMod val="65000"/>
                    <a:lumOff val="35000"/>
                  </a:schemeClr>
                </a:solidFill>
                <a:latin typeface="方正喵呜体" panose="02010600010101010101" pitchFamily="2" charset="-122"/>
                <a:ea typeface="方正喵呜体" panose="02010600010101010101" pitchFamily="2" charset="-122"/>
              </a:rPr>
              <a:t>2020</a:t>
            </a:r>
            <a:endParaRPr lang="zh-CN" altLang="en-US" sz="66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455" fill="hold">
                                          <p:stCondLst>
                                            <p:cond delay="0"/>
                                          </p:stCondLst>
                                        </p:cTn>
                                        <p:tgtEl>
                                          <p:spTgt spid="8"/>
                                        </p:tgtEl>
                                        <p:attrNameLst>
                                          <p:attrName>style.rotation</p:attrName>
                                        </p:attrNameLst>
                                      </p:cBhvr>
                                      <p:to>
                                        <p:strVal val="-45.0"/>
                                      </p:to>
                                    </p:set>
                                    <p:anim calcmode="lin" valueType="num">
                                      <p:cBhvr>
                                        <p:cTn id="8"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37"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out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研究背景</a:t>
            </a: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rPr>
              <a:t>研究背景</a:t>
            </a: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论文答辩"/>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1494</Words>
  <Application>Microsoft Office PowerPoint</Application>
  <PresentationFormat>宽屏</PresentationFormat>
  <Paragraphs>252</Paragraphs>
  <Slides>26</Slides>
  <Notes>26</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26</vt:i4>
      </vt:variant>
    </vt:vector>
  </HeadingPairs>
  <TitlesOfParts>
    <vt:vector size="40" baseType="lpstr">
      <vt:lpstr>Bebas</vt:lpstr>
      <vt:lpstr>方正静蕾简体</vt:lpstr>
      <vt:lpstr>方正兰亭超细黑简体</vt:lpstr>
      <vt:lpstr>方正喵呜体</vt:lpstr>
      <vt:lpstr>华文隶书</vt:lpstr>
      <vt:lpstr>华文宋体</vt:lpstr>
      <vt:lpstr>微软雅黑</vt:lpstr>
      <vt:lpstr>幼圆</vt:lpstr>
      <vt:lpstr>Arial</vt:lpstr>
      <vt:lpstr>Arial Black</vt:lpstr>
      <vt:lpstr>Bradley Hand ITC</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52</cp:revision>
  <dcterms:created xsi:type="dcterms:W3CDTF">2017-04-02T11:58:00Z</dcterms:created>
  <dcterms:modified xsi:type="dcterms:W3CDTF">2021-01-05T22:32:43Z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